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325" r:id="rId3"/>
    <p:sldId id="326" r:id="rId4"/>
    <p:sldId id="332" r:id="rId5"/>
    <p:sldId id="331" r:id="rId6"/>
    <p:sldId id="333" r:id="rId7"/>
    <p:sldId id="329" r:id="rId8"/>
    <p:sldId id="33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82D"/>
    <a:srgbClr val="F4E34B"/>
    <a:srgbClr val="F4E14B"/>
    <a:srgbClr val="F4E253"/>
    <a:srgbClr val="F2E052"/>
    <a:srgbClr val="F9E72D"/>
    <a:srgbClr val="F2DF4A"/>
    <a:srgbClr val="EEC100"/>
    <a:srgbClr val="FFD101"/>
    <a:srgbClr val="F18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99" autoAdjust="0"/>
    <p:restoredTop sz="91667"/>
  </p:normalViewPr>
  <p:slideViewPr>
    <p:cSldViewPr snapToGrid="0">
      <p:cViewPr>
        <p:scale>
          <a:sx n="54" d="100"/>
          <a:sy n="54" d="100"/>
        </p:scale>
        <p:origin x="168" y="1568"/>
      </p:cViewPr>
      <p:guideLst>
        <p:guide orient="horz" pos="2455"/>
        <p:guide pos="3840"/>
        <p:guide pos="2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92"/>
    </p:cViewPr>
  </p:sorterViewPr>
  <p:notesViewPr>
    <p:cSldViewPr snapToGrid="0">
      <p:cViewPr varScale="1">
        <p:scale>
          <a:sx n="99" d="100"/>
          <a:sy n="99" d="100"/>
        </p:scale>
        <p:origin x="37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0E633-7709-4778-881C-3556F3C04EDA}" type="datetimeFigureOut">
              <a:rPr lang="en-US" smtClean="0"/>
              <a:t>8/14/20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8BFD6-8149-4478-BA19-0EED99C33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3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1FCDC-125F-BC48-8661-5F4C1D81B7A7}" type="datetimeFigureOut">
              <a:rPr kumimoji="1" lang="zh-CN" altLang="en-US" smtClean="0"/>
              <a:t>2020/8/14</a:t>
            </a:fld>
            <a:endParaRPr kumimoji="1"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7788C-0752-F24D-8BBA-4F430CC053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92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95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90550" y="385456"/>
            <a:ext cx="11229975" cy="625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Text Here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90549" y="1067629"/>
            <a:ext cx="11229975" cy="3227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 Title Text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90549" y="1415224"/>
            <a:ext cx="11229975" cy="39522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atinLnBrk="0">
              <a:spcBef>
                <a:spcPts val="0"/>
              </a:spcBef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</a:t>
            </a:r>
          </a:p>
          <a:p>
            <a:pPr latinLnBrk="0">
              <a:spcBef>
                <a:spcPts val="0"/>
              </a:spcBef>
            </a:pPr>
            <a:r>
              <a:rPr lang="en-US" dirty="0"/>
              <a:t>when an unknown printer took a galley of type and scrambled it to make a type specimen book.</a:t>
            </a:r>
          </a:p>
        </p:txBody>
      </p:sp>
      <p:sp>
        <p:nvSpPr>
          <p:cNvPr id="2" name="Rounded Rectangle 1"/>
          <p:cNvSpPr/>
          <p:nvPr userDrawn="1"/>
        </p:nvSpPr>
        <p:spPr>
          <a:xfrm>
            <a:off x="374647" y="385456"/>
            <a:ext cx="146050" cy="947805"/>
          </a:xfrm>
          <a:prstGeom prst="roundRect">
            <a:avLst>
              <a:gd name="adj" fmla="val 50000"/>
            </a:avLst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Parallelogram 21"/>
          <p:cNvSpPr/>
          <p:nvPr userDrawn="1"/>
        </p:nvSpPr>
        <p:spPr>
          <a:xfrm rot="5400000">
            <a:off x="324704" y="592392"/>
            <a:ext cx="245935" cy="146050"/>
          </a:xfrm>
          <a:prstGeom prst="parallelogram">
            <a:avLst>
              <a:gd name="adj" fmla="val 4815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187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pos="744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9">
            <a:extLst>
              <a:ext uri="{FF2B5EF4-FFF2-40B4-BE49-F238E27FC236}">
                <a16:creationId xmlns:a16="http://schemas.microsoft.com/office/drawing/2014/main" xmlns="" id="{99AFD6A1-0557-4EA4-89E6-2FC03DC25645}"/>
              </a:ext>
            </a:extLst>
          </p:cNvPr>
          <p:cNvCxnSpPr/>
          <p:nvPr userDrawn="1"/>
        </p:nvCxnSpPr>
        <p:spPr>
          <a:xfrm>
            <a:off x="0" y="942263"/>
            <a:ext cx="771132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3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531951" y="571500"/>
            <a:ext cx="5602158" cy="6286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0273"/>
      </p:ext>
    </p:extLst>
  </p:cSld>
  <p:clrMapOvr>
    <a:masterClrMapping/>
  </p:clrMapOvr>
  <p:transition spd="slow" advClick="0" advTm="1000">
    <p:push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05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72" r:id="rId3"/>
    <p:sldLayoutId id="214748367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3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3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4" b="538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" y="0"/>
            <a:ext cx="12189291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45783" y="4299222"/>
            <a:ext cx="5976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 smtClean="0">
                <a:latin typeface="Microsoft YaHei" charset="-122"/>
                <a:ea typeface="Microsoft YaHei" charset="-122"/>
                <a:cs typeface="Microsoft YaHei" charset="-122"/>
              </a:rPr>
              <a:t>直播电商分析报告</a:t>
            </a:r>
            <a:endParaRPr kumimoji="1" lang="zh-CN" altLang="en-US" sz="48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9351" y="5330274"/>
            <a:ext cx="416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BY </a:t>
            </a:r>
            <a:r>
              <a:rPr kumimoji="1"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DeltaF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2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>
            <a:spLocks/>
          </p:cNvSpPr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竞争分析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108915" y="3435201"/>
            <a:ext cx="3939512" cy="8537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使用波特五力模型分析同业竞争情况，以及产业链各环节</a:t>
            </a:r>
            <a:r>
              <a:rPr lang="zh-CN" altLang="en-US" sz="1800" smtClean="0">
                <a:latin typeface="Microsoft YaHei" charset="-122"/>
                <a:ea typeface="Microsoft YaHei" charset="-122"/>
                <a:cs typeface="Microsoft YaHei" charset="-122"/>
              </a:rPr>
              <a:t>的竞争情况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 smtClean="0">
                <a:latin typeface="Microsoft YaHei" charset="-122"/>
                <a:ea typeface="Microsoft YaHei" charset="-122"/>
                <a:cs typeface="Microsoft YaHei" charset="-122"/>
              </a:rPr>
              <a:t>02</a:t>
            </a:r>
            <a:endParaRPr kumimoji="1" lang="zh-CN" altLang="en-US" sz="7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63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同业竞争：主要直播平台对比分析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Text Placeholder 3"/>
          <p:cNvSpPr txBox="1">
            <a:spLocks/>
          </p:cNvSpPr>
          <p:nvPr/>
        </p:nvSpPr>
        <p:spPr>
          <a:xfrm>
            <a:off x="433323" y="1264383"/>
            <a:ext cx="3422889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直播电商主要平台为电商类与内容类平台，带货商品的属性以及客单价，与平台的主要用户群体直接相关。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2019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年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中国三大直播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电商在线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交易额分别为，淘宝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2500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亿元、快手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1500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亿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元、抖音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400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亿元。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6" name="Text Placeholder 3"/>
          <p:cNvSpPr txBox="1">
            <a:spLocks/>
          </p:cNvSpPr>
          <p:nvPr/>
        </p:nvSpPr>
        <p:spPr>
          <a:xfrm>
            <a:off x="433323" y="6176769"/>
            <a:ext cx="6845781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数据来源：艾瑞咨询</a:t>
            </a:r>
            <a:endParaRPr lang="en-US" altLang="zh-CN" sz="1400" i="1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213" y="1264383"/>
            <a:ext cx="7962900" cy="4572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387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同业竞争：内容平台与电商平台的合作博弈关系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Text Placeholder 3"/>
          <p:cNvSpPr txBox="1">
            <a:spLocks/>
          </p:cNvSpPr>
          <p:nvPr/>
        </p:nvSpPr>
        <p:spPr>
          <a:xfrm>
            <a:off x="433323" y="1264383"/>
            <a:ext cx="3541226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电商平台借助内容平台培养用户新一代消费习惯，并获取更多外部流量。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内容平台借助电商渠道增加变现模式，提升各方收益。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双方也都在积极补足缺失的生态链环节，形成生态闭环，获取最大收益。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6" name="Text Placeholder 3"/>
          <p:cNvSpPr txBox="1">
            <a:spLocks/>
          </p:cNvSpPr>
          <p:nvPr/>
        </p:nvSpPr>
        <p:spPr>
          <a:xfrm>
            <a:off x="433323" y="6176769"/>
            <a:ext cx="6845781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数据来源：艾瑞咨询</a:t>
            </a:r>
            <a:endParaRPr lang="en-US" altLang="zh-CN" sz="1400" i="1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549" y="1759683"/>
            <a:ext cx="8073073" cy="3581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0198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供应方议价能力</a:t>
            </a: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：直播带货收益分成方式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Text Placeholder 3"/>
          <p:cNvSpPr txBox="1">
            <a:spLocks/>
          </p:cNvSpPr>
          <p:nvPr/>
        </p:nvSpPr>
        <p:spPr>
          <a:xfrm>
            <a:off x="433323" y="1264383"/>
            <a:ext cx="3422889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分成以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CPS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（按成交额收费）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+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坑位费（定档推广的时间和内容）为主，主播议价能力越高，即能带来的流量和成交额越高，商家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品牌方的一家能力就越弱。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MCN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与主播抽成，占佣金比重较大。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6" name="Text Placeholder 3"/>
          <p:cNvSpPr txBox="1">
            <a:spLocks/>
          </p:cNvSpPr>
          <p:nvPr/>
        </p:nvSpPr>
        <p:spPr>
          <a:xfrm>
            <a:off x="433323" y="6176769"/>
            <a:ext cx="6845781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数据来源：艾瑞咨询</a:t>
            </a:r>
            <a:endParaRPr lang="en-US" altLang="zh-CN" sz="1400" i="1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400" y="1854933"/>
            <a:ext cx="8071237" cy="34870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8262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买方议价能力：购物形式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渠道对比分析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Text Placeholder 3"/>
          <p:cNvSpPr txBox="1">
            <a:spLocks/>
          </p:cNvSpPr>
          <p:nvPr/>
        </p:nvSpPr>
        <p:spPr>
          <a:xfrm>
            <a:off x="72189" y="1264383"/>
            <a:ext cx="3585411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以营销渠道的演化为线索，直播电商作为新形态的带货渠道，买方的议价能力较高，即体验较好，购买成本较低。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并且，随着渠道线上化的趋势，商家与主播带货的竞争将愈演愈烈，作为买方，即消费者反而挑选余地更大。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6" name="Text Placeholder 3"/>
          <p:cNvSpPr txBox="1">
            <a:spLocks/>
          </p:cNvSpPr>
          <p:nvPr/>
        </p:nvSpPr>
        <p:spPr>
          <a:xfrm>
            <a:off x="433323" y="6176769"/>
            <a:ext cx="6845781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数据来源：艾瑞咨询</a:t>
            </a:r>
            <a:endParaRPr lang="en-US" altLang="zh-CN" sz="1400" i="1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821517"/>
            <a:ext cx="8419835" cy="37130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6434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潜在新进入者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Text Placeholder 3"/>
          <p:cNvSpPr txBox="1">
            <a:spLocks/>
          </p:cNvSpPr>
          <p:nvPr/>
        </p:nvSpPr>
        <p:spPr>
          <a:xfrm>
            <a:off x="722080" y="2358192"/>
            <a:ext cx="11758677" cy="33207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4000" dirty="0">
                <a:latin typeface="Microsoft YaHei" charset="-122"/>
                <a:ea typeface="Microsoft YaHei" charset="-122"/>
                <a:cs typeface="Microsoft YaHei" charset="-122"/>
              </a:rPr>
              <a:t>还有</a:t>
            </a:r>
            <a:r>
              <a:rPr lang="zh-CN" altLang="en-US" sz="4000" dirty="0" smtClean="0">
                <a:latin typeface="Microsoft YaHei" charset="-122"/>
                <a:ea typeface="Microsoft YaHei" charset="-122"/>
                <a:cs typeface="Microsoft YaHei" charset="-122"/>
              </a:rPr>
              <a:t>哪些初创的、成长迅速</a:t>
            </a:r>
            <a:r>
              <a:rPr lang="zh-CN" altLang="en-US" sz="4000" dirty="0" smtClean="0">
                <a:latin typeface="Microsoft YaHei" charset="-122"/>
                <a:ea typeface="Microsoft YaHei" charset="-122"/>
                <a:cs typeface="Microsoft YaHei" charset="-122"/>
              </a:rPr>
              <a:t>的内容、电商类平台？</a:t>
            </a:r>
            <a:endParaRPr lang="en-US" altLang="zh-CN" sz="4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4000" dirty="0" smtClean="0">
                <a:latin typeface="Microsoft YaHei" charset="-122"/>
                <a:ea typeface="Microsoft YaHei" charset="-122"/>
                <a:cs typeface="Microsoft YaHei" charset="-122"/>
              </a:rPr>
              <a:t>这些平台有哪些特点？</a:t>
            </a:r>
            <a:endParaRPr lang="en-US" altLang="zh-CN" sz="4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8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潜在替代品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49890" y="2454445"/>
            <a:ext cx="11758677" cy="33207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4000" dirty="0" smtClean="0">
                <a:latin typeface="Microsoft YaHei" charset="-122"/>
                <a:ea typeface="Microsoft YaHei" charset="-122"/>
                <a:cs typeface="Microsoft YaHei" charset="-122"/>
              </a:rPr>
              <a:t>线下零售店有哪些转变（智能</a:t>
            </a:r>
            <a:r>
              <a:rPr lang="en-US" altLang="zh-CN" sz="4000" dirty="0" smtClean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zh-CN" altLang="en-US" sz="4000" dirty="0" smtClean="0">
                <a:latin typeface="Microsoft YaHei" charset="-122"/>
                <a:ea typeface="Microsoft YaHei" charset="-122"/>
                <a:cs typeface="Microsoft YaHei" charset="-122"/>
              </a:rPr>
              <a:t>多元</a:t>
            </a:r>
            <a:r>
              <a:rPr lang="en-US" altLang="zh-CN" sz="4000" dirty="0" smtClean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zh-CN" altLang="en-US" sz="4000" dirty="0" smtClean="0">
                <a:latin typeface="Microsoft YaHei" charset="-122"/>
                <a:ea typeface="Microsoft YaHei" charset="-122"/>
                <a:cs typeface="Microsoft YaHei" charset="-122"/>
              </a:rPr>
              <a:t>体系</a:t>
            </a:r>
            <a:r>
              <a:rPr lang="en-US" altLang="zh-CN" sz="4000" dirty="0" smtClean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zh-CN" altLang="en-US" sz="4000" dirty="0" smtClean="0">
                <a:latin typeface="Microsoft YaHei" charset="-122"/>
                <a:ea typeface="Microsoft YaHei" charset="-122"/>
                <a:cs typeface="Microsoft YaHei" charset="-122"/>
              </a:rPr>
              <a:t>线上）？是否会改变当前行业格局？</a:t>
            </a:r>
            <a:endParaRPr lang="en-US" altLang="zh-CN" sz="40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51581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2743</TotalTime>
  <Words>373</Words>
  <Application>Microsoft Macintosh PowerPoint</Application>
  <PresentationFormat>宽屏</PresentationFormat>
  <Paragraphs>27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Calibri</vt:lpstr>
      <vt:lpstr>DengXian</vt:lpstr>
      <vt:lpstr>Microsoft YaHei</vt:lpstr>
      <vt:lpstr>宋体</vt:lpstr>
      <vt:lpstr>微软雅黑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pt1</dc:creator>
  <cp:lastModifiedBy>ztun_4@outlook.com</cp:lastModifiedBy>
  <cp:revision>495</cp:revision>
  <dcterms:created xsi:type="dcterms:W3CDTF">2015-12-10T05:15:39Z</dcterms:created>
  <dcterms:modified xsi:type="dcterms:W3CDTF">2020-08-14T06:26:30Z</dcterms:modified>
</cp:coreProperties>
</file>