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0" r:id="rId2"/>
    <p:sldId id="31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100"/>
    <a:srgbClr val="FAE82D"/>
    <a:srgbClr val="F4E34B"/>
    <a:srgbClr val="F4E14B"/>
    <a:srgbClr val="F4E253"/>
    <a:srgbClr val="F2E052"/>
    <a:srgbClr val="F9E72D"/>
    <a:srgbClr val="F2DF4A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 autoAdjust="0"/>
    <p:restoredTop sz="91628"/>
  </p:normalViewPr>
  <p:slideViewPr>
    <p:cSldViewPr snapToGrid="0">
      <p:cViewPr>
        <p:scale>
          <a:sx n="102" d="100"/>
          <a:sy n="102" d="100"/>
        </p:scale>
        <p:origin x="680" y="144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ztnn/Desktop/14.13&#32451;&#20064;&#65306;&#22836;&#37096;&#29992;&#25143;&#36129;&#29486;&#39069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头部用户消费金额占比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前874</c:v>
                </c:pt>
                <c:pt idx="1">
                  <c:v>后3498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0.628592</c:v>
                </c:pt>
                <c:pt idx="1">
                  <c:v>0.235432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3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5169"/>
      </p:ext>
    </p:extLst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:a16="http://schemas.microsoft.com/office/drawing/2014/main" xmlns="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chart" Target="../charts/chart1.xml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用户质量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04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108916" y="3517479"/>
            <a:ext cx="3939512" cy="23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头部贡献额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平均购买周期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消费金额前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20%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用户，贡献率达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62%</a:t>
            </a:r>
          </a:p>
        </p:txBody>
      </p:sp>
      <p:sp>
        <p:nvSpPr>
          <p:cNvPr id="5" name="矩形 3"/>
          <p:cNvSpPr/>
          <p:nvPr/>
        </p:nvSpPr>
        <p:spPr>
          <a:xfrm>
            <a:off x="6035968" y="1603330"/>
            <a:ext cx="5450399" cy="3784967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总用户人数为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4372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人，总消费金额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£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 </a:t>
            </a:r>
            <a:r>
              <a:rPr lang="uk-UA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9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,</a:t>
            </a:r>
            <a:r>
              <a:rPr lang="uk-UA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747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,</a:t>
            </a:r>
            <a:r>
              <a:rPr lang="uk-UA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747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头部用户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人贡献了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45%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的消费金额，人均为后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3500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名客户的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23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倍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消费金额靠后的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3500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名用户贡献额约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23%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左右，整体满足二八法则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366079"/>
              </p:ext>
            </p:extLst>
          </p:nvPr>
        </p:nvGraphicFramePr>
        <p:xfrm>
          <a:off x="888507" y="1603330"/>
          <a:ext cx="4685575" cy="3958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597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83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DengXian</vt:lpstr>
      <vt:lpstr>Microsoft YaHei</vt:lpstr>
      <vt:lpstr>宋体</vt:lpstr>
      <vt:lpstr>微软雅黑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ztun_4@outlook.com</cp:lastModifiedBy>
  <cp:revision>640</cp:revision>
  <dcterms:created xsi:type="dcterms:W3CDTF">2015-12-10T05:15:39Z</dcterms:created>
  <dcterms:modified xsi:type="dcterms:W3CDTF">2020-09-29T08:53:32Z</dcterms:modified>
</cp:coreProperties>
</file>