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3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7" autoAdjust="0"/>
    <p:restoredTop sz="91690"/>
  </p:normalViewPr>
  <p:slideViewPr>
    <p:cSldViewPr snapToGrid="0">
      <p:cViewPr>
        <p:scale>
          <a:sx n="114" d="100"/>
          <a:sy n="114" d="100"/>
        </p:scale>
        <p:origin x="632" y="208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4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趋势分析：销售额与各因子相关性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1013" y="1568657"/>
            <a:ext cx="5409709" cy="478400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销售额与订单数相关性（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方）为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0.62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；与商品数相关性为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0.52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；与用户数相关性为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0.51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以上指标整体趋势向好，其中销售额与订单数的相关性最高，可通过促销组合购买等方式，提升用户下单率，进一步提升销售额</a:t>
            </a:r>
            <a:endParaRPr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11" y="1411835"/>
            <a:ext cx="2712010" cy="2548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12" y="3960659"/>
            <a:ext cx="2425006" cy="228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618" y="3960659"/>
            <a:ext cx="2438900" cy="2347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71</Words>
  <Application>Microsoft Macintosh PowerPoint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601</cp:revision>
  <dcterms:created xsi:type="dcterms:W3CDTF">2015-12-10T05:15:39Z</dcterms:created>
  <dcterms:modified xsi:type="dcterms:W3CDTF">2020-09-23T05:02:45Z</dcterms:modified>
</cp:coreProperties>
</file>