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0" r:id="rId2"/>
    <p:sldId id="31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100"/>
    <a:srgbClr val="FAE82D"/>
    <a:srgbClr val="F4E34B"/>
    <a:srgbClr val="F4E14B"/>
    <a:srgbClr val="F4E253"/>
    <a:srgbClr val="F2E052"/>
    <a:srgbClr val="F9E72D"/>
    <a:srgbClr val="F2DF4A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5" autoAdjust="0"/>
    <p:restoredTop sz="91720"/>
  </p:normalViewPr>
  <p:slideViewPr>
    <p:cSldViewPr snapToGrid="0">
      <p:cViewPr>
        <p:scale>
          <a:sx n="84" d="100"/>
          <a:sy n="84" d="100"/>
        </p:scale>
        <p:origin x="440" y="504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30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9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5169"/>
      </p:ext>
    </p:extLst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>
            <a:extLst>
              <a:ext uri="{FF2B5EF4-FFF2-40B4-BE49-F238E27FC236}">
                <a16:creationId xmlns:a16="http://schemas.microsoft.com/office/drawing/2014/main" xmlns="" id="{99AFD6A1-0557-4EA4-89E6-2FC03DC25645}"/>
              </a:ext>
            </a:extLst>
          </p:cNvPr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0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消费特征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108916" y="3517479"/>
            <a:ext cx="3939512" cy="2372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趋势分析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个体分析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相关指标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个体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分析：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80%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用户消费金额不足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英镑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7373" y="1847423"/>
            <a:ext cx="5409709" cy="3483637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个人消费金额以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£ 1,000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 以内的用户为主，人均消费额达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£1,898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其中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80%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以上用户消费金额不足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£ 100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，针对这部分用户，仍有巨大价值空间可供挖掘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82" y="1408799"/>
            <a:ext cx="5487258" cy="43608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88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3531</TotalTime>
  <Words>61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DengXian</vt:lpstr>
      <vt:lpstr>Microsoft YaHei</vt:lpstr>
      <vt:lpstr>宋体</vt:lpstr>
      <vt:lpstr>微软雅黑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ztun_4@outlook.com</cp:lastModifiedBy>
  <cp:revision>613</cp:revision>
  <dcterms:created xsi:type="dcterms:W3CDTF">2015-12-10T05:15:39Z</dcterms:created>
  <dcterms:modified xsi:type="dcterms:W3CDTF">2020-09-24T15:56:06Z</dcterms:modified>
</cp:coreProperties>
</file>