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0" r:id="rId2"/>
    <p:sldId id="312" r:id="rId3"/>
    <p:sldId id="311" r:id="rId4"/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3" autoAdjust="0"/>
    <p:restoredTop sz="91720"/>
  </p:normalViewPr>
  <p:slideViewPr>
    <p:cSldViewPr snapToGrid="0">
      <p:cViewPr>
        <p:scale>
          <a:sx n="84" d="100"/>
          <a:sy n="84" d="100"/>
        </p:scale>
        <p:origin x="792" y="504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86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5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个体分析：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用户消费金额不足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英镑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7373" y="1847423"/>
            <a:ext cx="5409709" cy="348363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个人消费金额以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£ 1,000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以内的用户为主，人均消费额达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£1,898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80%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以上用户消费金额不足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£ 100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，针对这部分用户，仍有巨大价值空间可供挖掘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2" y="1408799"/>
            <a:ext cx="5487258" cy="436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89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个体分析：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用户消费次数不足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7373" y="1554480"/>
            <a:ext cx="5335987" cy="4130039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个人消费次数集中在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次以内，人均消费次数约为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次（平均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个月消费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次）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90%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以上用户消费次数不足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次，可进一步分析此类用户的购买品类与消费时间，进一步提升用户留存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55" y="1554480"/>
            <a:ext cx="5611118" cy="4426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35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个体分析：人均消费商品数达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61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0213" y="1318259"/>
            <a:ext cx="5366467" cy="510342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商品（类型）总数为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3,958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种，消费商品数超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1,000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的有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人，可能为企业或团购行为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个人消费商品（类型）数集中在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150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种以内，人均消费商品数约为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61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种，内部差异较小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可进一步分析商品销量情况，增加热销商品曝光量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93" y="1440179"/>
            <a:ext cx="5631220" cy="4503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201</Words>
  <Application>Microsoft Macintosh PowerPoint</Application>
  <PresentationFormat>Widescreen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620</cp:revision>
  <dcterms:created xsi:type="dcterms:W3CDTF">2015-12-10T05:15:39Z</dcterms:created>
  <dcterms:modified xsi:type="dcterms:W3CDTF">2020-09-24T16:41:43Z</dcterms:modified>
</cp:coreProperties>
</file>