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0" r:id="rId2"/>
    <p:sldId id="315" r:id="rId3"/>
    <p:sldId id="314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2" autoAdjust="0"/>
    <p:restoredTop sz="91705"/>
  </p:normalViewPr>
  <p:slideViewPr>
    <p:cSldViewPr snapToGrid="0">
      <p:cViewPr>
        <p:scale>
          <a:sx n="102" d="100"/>
          <a:sy n="102" d="100"/>
        </p:scale>
        <p:origin x="552" y="144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788C-0752-F24D-8BBA-4F430CC053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0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="" xmlns:a16="http://schemas.microsoft.com/office/drawing/2014/main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消费特征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108916" y="3517479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趋势分析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个体分析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商品分析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相关指标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分析：销售表现较好的以家具装饰类为主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4763" y="1319162"/>
            <a:ext cx="5083468" cy="510342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商品数总数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3,958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种，其中销量最高的是灯台（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Light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Holder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，总销售次数达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,369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次，销售表现较好的是家具、装饰类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其中，商品销售次数主要集中在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500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次以内，平均每商品销售次数达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60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次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7" y="1319162"/>
            <a:ext cx="5843479" cy="44954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97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商品单价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低于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4786" y="1421688"/>
            <a:ext cx="5011894" cy="4896561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商品价格区间为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0~7,325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，其中价格超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100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的商品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11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种，其中价格最高的为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AmazonFee</a:t>
            </a: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商品单价主要集中在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£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20</a:t>
            </a: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 以内，普遍价格比较优惠，可进一步观察销售量与价格的相关性，推广低价热销商品，提升消费次数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60" y="1421688"/>
            <a:ext cx="6101607" cy="4896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61" y="1421688"/>
            <a:ext cx="3304506" cy="40316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62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分析：单价低于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英镑的商品最受欢迎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7635" y="1689315"/>
            <a:ext cx="5501899" cy="454638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商品价格越低廉，销售次数越高，可以推测两者呈负相关，适当对高价商品进行促销活动，有利于推进销售情况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  <a:p>
            <a:pPr marL="457200" indent="-457200">
              <a:lnSpc>
                <a:spcPct val="15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zh-CN" altLang="en-US" sz="2400" kern="0">
                <a:solidFill>
                  <a:srgbClr val="212121"/>
                </a:solidFill>
                <a:latin typeface="微软雅黑" charset="0"/>
                <a:ea typeface="微软雅黑" charset="0"/>
              </a:rPr>
              <a:t>其中，邮资的表现较异常，可以推断此类商品具有一定垄断性，导致消费者议价能力受限</a:t>
            </a:r>
            <a:endParaRPr lang="en-US" altLang="zh-CN" sz="2400" kern="0">
              <a:solidFill>
                <a:srgbClr val="21212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0" y="1432188"/>
            <a:ext cx="5253925" cy="50606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88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206</Words>
  <Application>Microsoft Macintosh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DengXian</vt:lpstr>
      <vt:lpstr>Microsoft YaHei</vt:lpstr>
      <vt:lpstr>宋体</vt:lpstr>
      <vt:lpstr>微软雅黑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634</cp:revision>
  <dcterms:created xsi:type="dcterms:W3CDTF">2015-12-10T05:15:39Z</dcterms:created>
  <dcterms:modified xsi:type="dcterms:W3CDTF">2020-09-25T15:12:00Z</dcterms:modified>
</cp:coreProperties>
</file>