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tags/tag39.xml" ContentType="application/vnd.openxmlformats-officedocument.presentationml.tags+xml"/>
  <Override PartName="/ppt/tags/tag59.xml" ContentType="application/vnd.openxmlformats-officedocument.presentationml.tags+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8"/>
  </p:notesMasterIdLst>
  <p:handoutMasterIdLst>
    <p:handoutMasterId r:id="rId9"/>
  </p:handoutMasterIdLst>
  <p:sldIdLst>
    <p:sldId id="257" r:id="rId3"/>
    <p:sldId id="272" r:id="rId4"/>
    <p:sldId id="270" r:id="rId5"/>
    <p:sldId id="265" r:id="rId6"/>
    <p:sldId id="258" r:id="rId7"/>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369"/>
    <p:restoredTop sz="83673" autoAdjust="0"/>
  </p:normalViewPr>
  <p:slideViewPr>
    <p:cSldViewPr snapToGrid="0" showGuides="1">
      <p:cViewPr varScale="1">
        <p:scale>
          <a:sx n="58" d="100"/>
          <a:sy n="58" d="100"/>
        </p:scale>
        <p:origin x="-684" y="-90"/>
      </p:cViewPr>
      <p:guideLst>
        <p:guide orient="horz" pos="2160"/>
        <p:guide orient="horz" pos="686"/>
        <p:guide orient="horz" pos="3861"/>
        <p:guide pos="3840"/>
        <p:guide pos="551"/>
        <p:guide pos="712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F5E61-0A2E-5C4E-A2D3-B7C3C92F9EBC}" type="datetimeFigureOut">
              <a:rPr kumimoji="1" lang="zh-CN" altLang="en-US" smtClean="0"/>
              <a:pPr/>
              <a:t>2019/4/2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BF492-96E1-F447-8943-6BDD48E79850}"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ECE15-AEA1-4D3C-A5BA-46EFA6BBF612}" type="datetimeFigureOut">
              <a:rPr lang="zh-CN" altLang="en-US" smtClean="0"/>
              <a:pPr/>
              <a:t>2019/4/2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59FD8-65BA-4FA4-9633-C6C89C0AF44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3D59FD8-65BA-4FA4-9633-C6C89C0AF441}"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3D59FD8-65BA-4FA4-9633-C6C89C0AF441}"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1432937" y="2317399"/>
            <a:ext cx="3638939" cy="465137"/>
            <a:chOff x="5519215" y="2433639"/>
            <a:chExt cx="3638939" cy="465137"/>
          </a:xfrm>
        </p:grpSpPr>
        <p:sp>
          <p:nvSpPr>
            <p:cNvPr id="6" name="MH_Entry_1"/>
            <p:cNvSpPr/>
            <p:nvPr>
              <p:custDataLst>
                <p:tags r:id="rId17"/>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请在此处输入您的标题</a:t>
              </a:r>
              <a:endParaRPr lang="zh-CN" altLang="en-US" sz="1400" kern="0" dirty="0">
                <a:solidFill>
                  <a:srgbClr val="FFFFFF"/>
                </a:solidFill>
                <a:latin typeface="+mn-ea"/>
              </a:endParaRPr>
            </a:p>
          </p:txBody>
        </p:sp>
        <p:sp>
          <p:nvSpPr>
            <p:cNvPr id="7" name="MH_Number_1"/>
            <p:cNvSpPr/>
            <p:nvPr>
              <p:custDataLst>
                <p:tags r:id="rId18"/>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1</a:t>
              </a:r>
              <a:endParaRPr lang="zh-CN" altLang="en-US" sz="2400" kern="0" dirty="0">
                <a:solidFill>
                  <a:srgbClr val="FFFFFF"/>
                </a:solidFill>
                <a:ea typeface="幼圆" panose="02010509060101010101" charset="-122"/>
              </a:endParaRPr>
            </a:p>
          </p:txBody>
        </p:sp>
      </p:grpSp>
      <p:grpSp>
        <p:nvGrpSpPr>
          <p:cNvPr id="8" name="组合 7"/>
          <p:cNvGrpSpPr/>
          <p:nvPr userDrawn="1"/>
        </p:nvGrpSpPr>
        <p:grpSpPr>
          <a:xfrm>
            <a:off x="1432937" y="3177859"/>
            <a:ext cx="3638939" cy="465137"/>
            <a:chOff x="5519215" y="3294099"/>
            <a:chExt cx="3638939" cy="465137"/>
          </a:xfrm>
        </p:grpSpPr>
        <p:sp>
          <p:nvSpPr>
            <p:cNvPr id="9" name="MH_Entry_2"/>
            <p:cNvSpPr/>
            <p:nvPr>
              <p:custDataLst>
                <p:tags r:id="rId15"/>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0" name="MH_Number_2"/>
            <p:cNvSpPr/>
            <p:nvPr>
              <p:custDataLst>
                <p:tags r:id="rId16"/>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2</a:t>
              </a:r>
              <a:endParaRPr lang="zh-CN" altLang="en-US" sz="2400" kern="0" dirty="0">
                <a:solidFill>
                  <a:srgbClr val="FFFFFF"/>
                </a:solidFill>
                <a:ea typeface="幼圆" panose="02010509060101010101" charset="-122"/>
              </a:endParaRPr>
            </a:p>
          </p:txBody>
        </p:sp>
      </p:grpSp>
      <p:grpSp>
        <p:nvGrpSpPr>
          <p:cNvPr id="11" name="组合 10"/>
          <p:cNvGrpSpPr/>
          <p:nvPr userDrawn="1"/>
        </p:nvGrpSpPr>
        <p:grpSpPr>
          <a:xfrm>
            <a:off x="1432937" y="4038319"/>
            <a:ext cx="3638939" cy="465137"/>
            <a:chOff x="5519215" y="4154559"/>
            <a:chExt cx="3638939" cy="465137"/>
          </a:xfrm>
        </p:grpSpPr>
        <p:sp>
          <p:nvSpPr>
            <p:cNvPr id="12" name="MH_Entry_3"/>
            <p:cNvSpPr/>
            <p:nvPr>
              <p:custDataLst>
                <p:tags r:id="rId13"/>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3" name="MH_Number_3"/>
            <p:cNvSpPr/>
            <p:nvPr>
              <p:custDataLst>
                <p:tags r:id="rId14"/>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3</a:t>
              </a:r>
              <a:endParaRPr lang="zh-CN" altLang="en-US" sz="2400" kern="0" dirty="0">
                <a:solidFill>
                  <a:srgbClr val="FFFFFF"/>
                </a:solidFill>
                <a:ea typeface="幼圆" panose="02010509060101010101" charset="-122"/>
              </a:endParaRPr>
            </a:p>
          </p:txBody>
        </p:sp>
      </p:grpSp>
      <p:grpSp>
        <p:nvGrpSpPr>
          <p:cNvPr id="14" name="组合 13"/>
          <p:cNvGrpSpPr/>
          <p:nvPr userDrawn="1"/>
        </p:nvGrpSpPr>
        <p:grpSpPr>
          <a:xfrm>
            <a:off x="1432937" y="4898779"/>
            <a:ext cx="3638939" cy="465137"/>
            <a:chOff x="5519215" y="5015019"/>
            <a:chExt cx="3638939" cy="465137"/>
          </a:xfrm>
        </p:grpSpPr>
        <p:sp>
          <p:nvSpPr>
            <p:cNvPr id="15" name="MH_Entry_4"/>
            <p:cNvSpPr/>
            <p:nvPr>
              <p:custDataLst>
                <p:tags r:id="rId11"/>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6" name="MH_Number_4"/>
            <p:cNvSpPr/>
            <p:nvPr>
              <p:custDataLst>
                <p:tags r:id="rId12"/>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4</a:t>
              </a:r>
              <a:endParaRPr lang="zh-CN" altLang="en-US" sz="2400" kern="0" dirty="0">
                <a:solidFill>
                  <a:srgbClr val="FFFFFF"/>
                </a:solidFill>
                <a:ea typeface="幼圆" panose="02010509060101010101" charset="-122"/>
              </a:endParaRPr>
            </a:p>
          </p:txBody>
        </p:sp>
      </p:grpSp>
      <p:sp>
        <p:nvSpPr>
          <p:cNvPr id="17" name="MH_Others_1"/>
          <p:cNvSpPr txBox="1"/>
          <p:nvPr userDrawn="1">
            <p:custDataLst>
              <p:tags r:id="rId1"/>
            </p:custDataLst>
          </p:nvPr>
        </p:nvSpPr>
        <p:spPr>
          <a:xfrm>
            <a:off x="425532" y="64927"/>
            <a:ext cx="3516086" cy="1492250"/>
          </a:xfrm>
          <a:prstGeom prst="rect">
            <a:avLst/>
          </a:prstGeom>
          <a:noFill/>
        </p:spPr>
        <p:txBody>
          <a:bodyPr anchor="ctr"/>
          <a:lstStyle/>
          <a:p>
            <a:pPr>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8" name="MH_Others_2"/>
          <p:cNvSpPr txBox="1">
            <a:spLocks noChangeArrowheads="1"/>
          </p:cNvSpPr>
          <p:nvPr userDrawn="1">
            <p:custDataLst>
              <p:tags r:id="rId2"/>
            </p:custDataLst>
          </p:nvPr>
        </p:nvSpPr>
        <p:spPr bwMode="auto">
          <a:xfrm>
            <a:off x="1776552" y="345763"/>
            <a:ext cx="1227704" cy="636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chemeClr val="tx1">
                    <a:lumMod val="65000"/>
                    <a:lumOff val="35000"/>
                  </a:schemeClr>
                </a:solidFill>
                <a:latin typeface="+mj-ea"/>
                <a:ea typeface="+mj-ea"/>
              </a:rPr>
              <a:t>目录</a:t>
            </a:r>
          </a:p>
        </p:txBody>
      </p:sp>
      <p:grpSp>
        <p:nvGrpSpPr>
          <p:cNvPr id="19" name="组合 18"/>
          <p:cNvGrpSpPr/>
          <p:nvPr userDrawn="1"/>
        </p:nvGrpSpPr>
        <p:grpSpPr>
          <a:xfrm>
            <a:off x="6484516" y="2317399"/>
            <a:ext cx="3638939" cy="465137"/>
            <a:chOff x="5519215" y="2433639"/>
            <a:chExt cx="3638939" cy="465137"/>
          </a:xfrm>
        </p:grpSpPr>
        <p:sp>
          <p:nvSpPr>
            <p:cNvPr id="20" name="MH_Entry_1"/>
            <p:cNvSpPr/>
            <p:nvPr>
              <p:custDataLst>
                <p:tags r:id="rId9"/>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1" name="MH_Number_1"/>
            <p:cNvSpPr/>
            <p:nvPr>
              <p:custDataLst>
                <p:tags r:id="rId10"/>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5</a:t>
              </a:r>
              <a:endParaRPr lang="zh-CN" altLang="en-US" sz="2400" kern="0" dirty="0">
                <a:solidFill>
                  <a:srgbClr val="FFFFFF"/>
                </a:solidFill>
                <a:ea typeface="幼圆" panose="02010509060101010101" charset="-122"/>
              </a:endParaRPr>
            </a:p>
          </p:txBody>
        </p:sp>
      </p:grpSp>
      <p:grpSp>
        <p:nvGrpSpPr>
          <p:cNvPr id="22" name="组合 21"/>
          <p:cNvGrpSpPr/>
          <p:nvPr userDrawn="1"/>
        </p:nvGrpSpPr>
        <p:grpSpPr>
          <a:xfrm>
            <a:off x="6484516" y="3177859"/>
            <a:ext cx="3638939" cy="465137"/>
            <a:chOff x="5519215" y="3294099"/>
            <a:chExt cx="3638939" cy="465137"/>
          </a:xfrm>
        </p:grpSpPr>
        <p:sp>
          <p:nvSpPr>
            <p:cNvPr id="23" name="MH_Entry_2"/>
            <p:cNvSpPr/>
            <p:nvPr>
              <p:custDataLst>
                <p:tags r:id="rId7"/>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4" name="MH_Number_2"/>
            <p:cNvSpPr/>
            <p:nvPr>
              <p:custDataLst>
                <p:tags r:id="rId8"/>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6</a:t>
              </a:r>
              <a:endParaRPr lang="zh-CN" altLang="en-US" sz="2400" kern="0" dirty="0">
                <a:solidFill>
                  <a:srgbClr val="FFFFFF"/>
                </a:solidFill>
                <a:ea typeface="幼圆" panose="02010509060101010101" charset="-122"/>
              </a:endParaRPr>
            </a:p>
          </p:txBody>
        </p:sp>
      </p:grpSp>
      <p:grpSp>
        <p:nvGrpSpPr>
          <p:cNvPr id="25" name="组合 24"/>
          <p:cNvGrpSpPr/>
          <p:nvPr userDrawn="1"/>
        </p:nvGrpSpPr>
        <p:grpSpPr>
          <a:xfrm>
            <a:off x="6484516" y="4038319"/>
            <a:ext cx="3638939" cy="465137"/>
            <a:chOff x="5519215" y="4154559"/>
            <a:chExt cx="3638939" cy="465137"/>
          </a:xfrm>
        </p:grpSpPr>
        <p:sp>
          <p:nvSpPr>
            <p:cNvPr id="26" name="MH_Entry_3"/>
            <p:cNvSpPr/>
            <p:nvPr>
              <p:custDataLst>
                <p:tags r:id="rId5"/>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7" name="MH_Number_3"/>
            <p:cNvSpPr/>
            <p:nvPr>
              <p:custDataLst>
                <p:tags r:id="rId6"/>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7</a:t>
              </a:r>
              <a:endParaRPr lang="zh-CN" altLang="en-US" sz="2400" kern="0" dirty="0">
                <a:solidFill>
                  <a:srgbClr val="FFFFFF"/>
                </a:solidFill>
                <a:ea typeface="幼圆" panose="02010509060101010101" charset="-122"/>
              </a:endParaRPr>
            </a:p>
          </p:txBody>
        </p:sp>
      </p:grpSp>
      <p:grpSp>
        <p:nvGrpSpPr>
          <p:cNvPr id="28" name="组合 27"/>
          <p:cNvGrpSpPr/>
          <p:nvPr userDrawn="1"/>
        </p:nvGrpSpPr>
        <p:grpSpPr>
          <a:xfrm>
            <a:off x="6484516" y="4898779"/>
            <a:ext cx="3638939" cy="465137"/>
            <a:chOff x="5519215" y="5015019"/>
            <a:chExt cx="3638939" cy="465137"/>
          </a:xfrm>
        </p:grpSpPr>
        <p:sp>
          <p:nvSpPr>
            <p:cNvPr id="29" name="MH_Entry_4"/>
            <p:cNvSpPr/>
            <p:nvPr>
              <p:custDataLst>
                <p:tags r:id="rId3"/>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30" name="MH_Number_4"/>
            <p:cNvSpPr/>
            <p:nvPr>
              <p:custDataLst>
                <p:tags r:id="rId4"/>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8</a:t>
              </a:r>
              <a:endParaRPr lang="zh-CN" altLang="en-US" sz="2400" kern="0" dirty="0">
                <a:solidFill>
                  <a:srgbClr val="FFFFFF"/>
                </a:solidFill>
                <a:ea typeface="幼圆" panose="02010509060101010101" charset="-122"/>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1+#ppt_w/2"/>
                                          </p:val>
                                        </p:tav>
                                        <p:tav tm="100000">
                                          <p:val>
                                            <p:strVal val="#ppt_x"/>
                                          </p:val>
                                        </p:tav>
                                      </p:tavLst>
                                    </p:anim>
                                    <p:anim calcmode="lin" valueType="num">
                                      <p:cBhvr additive="base">
                                        <p:cTn id="24" dur="75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750" fill="hold"/>
                                        <p:tgtEl>
                                          <p:spTgt spid="25"/>
                                        </p:tgtEl>
                                        <p:attrNameLst>
                                          <p:attrName>ppt_x</p:attrName>
                                        </p:attrNameLst>
                                      </p:cBhvr>
                                      <p:tavLst>
                                        <p:tav tm="0">
                                          <p:val>
                                            <p:strVal val="1+#ppt_w/2"/>
                                          </p:val>
                                        </p:tav>
                                        <p:tav tm="100000">
                                          <p:val>
                                            <p:strVal val="#ppt_x"/>
                                          </p:val>
                                        </p:tav>
                                      </p:tavLst>
                                    </p:anim>
                                    <p:anim calcmode="lin" valueType="num">
                                      <p:cBhvr additive="base">
                                        <p:cTn id="32" dur="75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fill="hold"/>
                                        <p:tgtEl>
                                          <p:spTgt spid="28"/>
                                        </p:tgtEl>
                                        <p:attrNameLst>
                                          <p:attrName>ppt_x</p:attrName>
                                        </p:attrNameLst>
                                      </p:cBhvr>
                                      <p:tavLst>
                                        <p:tav tm="0">
                                          <p:val>
                                            <p:strVal val="1+#ppt_w/2"/>
                                          </p:val>
                                        </p:tav>
                                        <p:tav tm="100000">
                                          <p:val>
                                            <p:strVal val="#ppt_x"/>
                                          </p:val>
                                        </p:tav>
                                      </p:tavLst>
                                    </p:anim>
                                    <p:anim calcmode="lin" valueType="num">
                                      <p:cBhvr additive="base">
                                        <p:cTn id="36"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MH_Entry_1"/>
          <p:cNvSpPr/>
          <p:nvPr userDrawn="1">
            <p:custDataLst>
              <p:tags r:id="rId1"/>
            </p:custDataLst>
          </p:nvPr>
        </p:nvSpPr>
        <p:spPr>
          <a:xfrm>
            <a:off x="5477040" y="2124744"/>
            <a:ext cx="4450170" cy="627061"/>
          </a:xfrm>
          <a:prstGeom prst="roundRect">
            <a:avLst/>
          </a:prstGeom>
          <a:noFill/>
          <a:ln w="12700" cap="flat" cmpd="sng" algn="ctr">
            <a:noFill/>
            <a:prstDash val="solid"/>
            <a:miter lim="800000"/>
          </a:ln>
          <a:effectLst/>
        </p:spPr>
        <p:txBody>
          <a:bodyPr wrap="square" lIns="180000" tIns="36000" rIns="36000" bIns="3600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请在此处输入您的标题</a:t>
            </a:r>
            <a:endParaRPr kumimoji="0" lang="zh-CN" altLang="en-US" sz="1800" b="1" i="0" u="none" strike="noStrike" kern="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sp>
        <p:nvSpPr>
          <p:cNvPr id="4" name="MH_Number_1"/>
          <p:cNvSpPr/>
          <p:nvPr userDrawn="1">
            <p:custDataLst>
              <p:tags r:id="rId2"/>
            </p:custDataLst>
          </p:nvPr>
        </p:nvSpPr>
        <p:spPr>
          <a:xfrm>
            <a:off x="2444882" y="2150857"/>
            <a:ext cx="2369652" cy="2369648"/>
          </a:xfrm>
          <a:prstGeom prst="ellipse">
            <a:avLst/>
          </a:prstGeom>
          <a:no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rPr>
              <a:t>1</a:t>
            </a:r>
            <a:endParaRPr kumimoji="0" lang="zh-CN" altLang="en-US"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endParaRPr>
          </a:p>
        </p:txBody>
      </p:sp>
      <p:sp>
        <p:nvSpPr>
          <p:cNvPr id="5" name="TextBox 1"/>
          <p:cNvSpPr txBox="1">
            <a:spLocks noChangeArrowheads="1"/>
          </p:cNvSpPr>
          <p:nvPr userDrawn="1"/>
        </p:nvSpPr>
        <p:spPr bwMode="auto">
          <a:xfrm>
            <a:off x="5665724" y="2909409"/>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1"/>
          <p:cNvSpPr txBox="1">
            <a:spLocks noChangeArrowheads="1"/>
          </p:cNvSpPr>
          <p:nvPr userDrawn="1"/>
        </p:nvSpPr>
        <p:spPr bwMode="auto">
          <a:xfrm>
            <a:off x="5665724" y="3381446"/>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TextBox 1"/>
          <p:cNvSpPr txBox="1">
            <a:spLocks noChangeArrowheads="1"/>
          </p:cNvSpPr>
          <p:nvPr userDrawn="1"/>
        </p:nvSpPr>
        <p:spPr bwMode="auto">
          <a:xfrm>
            <a:off x="5665724" y="3853483"/>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1"/>
          <p:cNvSpPr txBox="1">
            <a:spLocks noChangeArrowheads="1"/>
          </p:cNvSpPr>
          <p:nvPr userDrawn="1"/>
        </p:nvSpPr>
        <p:spPr bwMode="auto">
          <a:xfrm>
            <a:off x="5665724" y="4325519"/>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 name="直接连接符 9"/>
          <p:cNvCxnSpPr/>
          <p:nvPr userDrawn="1"/>
        </p:nvCxnSpPr>
        <p:spPr>
          <a:xfrm>
            <a:off x="5239656" y="2280382"/>
            <a:ext cx="0" cy="2385441"/>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5" name="矩形 4"/>
          <p:cNvSpPr/>
          <p:nvPr userDrawn="1"/>
        </p:nvSpPr>
        <p:spPr>
          <a:xfrm>
            <a:off x="981527" y="1803290"/>
            <a:ext cx="9452430" cy="2277034"/>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         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9" name="矩形 8"/>
          <p:cNvSpPr/>
          <p:nvPr userDrawn="1"/>
        </p:nvSpPr>
        <p:spPr>
          <a:xfrm>
            <a:off x="1291769" y="208087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用户可以在投影仪或者计算机上进行演示也可以将演示文稿打印出来制作成胶片以便应用到更广泛的领域中</a:t>
            </a:r>
          </a:p>
        </p:txBody>
      </p:sp>
      <p:sp>
        <p:nvSpPr>
          <p:cNvPr id="10" name="矩形 9"/>
          <p:cNvSpPr/>
          <p:nvPr userDrawn="1"/>
        </p:nvSpPr>
        <p:spPr>
          <a:xfrm>
            <a:off x="1291769" y="158377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1" name="矩形 10"/>
          <p:cNvSpPr/>
          <p:nvPr userDrawn="1"/>
        </p:nvSpPr>
        <p:spPr>
          <a:xfrm>
            <a:off x="1291769" y="436170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用户可以在投影仪或者计算机上进行演示也可以将演示文稿打印出来制作成胶片以便应用到更广泛的领域中</a:t>
            </a:r>
          </a:p>
        </p:txBody>
      </p:sp>
      <p:sp>
        <p:nvSpPr>
          <p:cNvPr id="12" name="矩形 11"/>
          <p:cNvSpPr/>
          <p:nvPr userDrawn="1"/>
        </p:nvSpPr>
        <p:spPr>
          <a:xfrm>
            <a:off x="1291769" y="386460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9" name="矩形 8"/>
          <p:cNvSpPr/>
          <p:nvPr userDrawn="1"/>
        </p:nvSpPr>
        <p:spPr>
          <a:xfrm>
            <a:off x="1667326" y="2176714"/>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0" name="矩形 9"/>
          <p:cNvSpPr/>
          <p:nvPr userDrawn="1"/>
        </p:nvSpPr>
        <p:spPr>
          <a:xfrm>
            <a:off x="1291769" y="1583771"/>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3" name="矩形 12"/>
          <p:cNvSpPr/>
          <p:nvPr userDrawn="1"/>
        </p:nvSpPr>
        <p:spPr>
          <a:xfrm>
            <a:off x="1667326" y="2804385"/>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4" name="矩形 13"/>
          <p:cNvSpPr/>
          <p:nvPr userDrawn="1"/>
        </p:nvSpPr>
        <p:spPr>
          <a:xfrm>
            <a:off x="1667326" y="4209516"/>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5" name="矩形 14"/>
          <p:cNvSpPr/>
          <p:nvPr userDrawn="1"/>
        </p:nvSpPr>
        <p:spPr>
          <a:xfrm>
            <a:off x="1291769" y="3616573"/>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6" name="矩形 15"/>
          <p:cNvSpPr/>
          <p:nvPr userDrawn="1"/>
        </p:nvSpPr>
        <p:spPr>
          <a:xfrm>
            <a:off x="1667326" y="4837187"/>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15" grpId="0"/>
      <p:bldP spid="16"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grpSp>
        <p:nvGrpSpPr>
          <p:cNvPr id="5"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6379026" y="1792914"/>
            <a:ext cx="3793675" cy="5065086"/>
            <a:chOff x="1319414" y="2066160"/>
            <a:chExt cx="1831575" cy="2328552"/>
          </a:xfrm>
        </p:grpSpPr>
        <p:sp>
          <p:nvSpPr>
            <p:cNvPr id="6" name="Freeform 5"/>
            <p:cNvSpPr/>
            <p:nvPr/>
          </p:nvSpPr>
          <p:spPr bwMode="auto">
            <a:xfrm>
              <a:off x="1954082" y="2066160"/>
              <a:ext cx="479049" cy="391559"/>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7" name="Freeform 6"/>
            <p:cNvSpPr/>
            <p:nvPr/>
          </p:nvSpPr>
          <p:spPr bwMode="auto">
            <a:xfrm>
              <a:off x="2599508" y="2172297"/>
              <a:ext cx="408052" cy="312673"/>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8" name="Freeform 7"/>
            <p:cNvSpPr/>
            <p:nvPr/>
          </p:nvSpPr>
          <p:spPr bwMode="auto">
            <a:xfrm>
              <a:off x="1700933" y="2355168"/>
              <a:ext cx="1450056" cy="2039544"/>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p:spPr>
          <p:txBody>
            <a:bodyPr vert="horz" wrap="square" lIns="121920" tIns="60960" rIns="121920" bIns="60960" numCol="1" anchor="t" anchorCtr="0" compatLnSpc="1"/>
            <a:lstStyle/>
            <a:p>
              <a:endParaRPr lang="en-US" sz="2400"/>
            </a:p>
          </p:txBody>
        </p:sp>
        <p:sp>
          <p:nvSpPr>
            <p:cNvPr id="9" name="Freeform 14"/>
            <p:cNvSpPr/>
            <p:nvPr/>
          </p:nvSpPr>
          <p:spPr bwMode="auto">
            <a:xfrm>
              <a:off x="1669378" y="2477799"/>
              <a:ext cx="347096" cy="246696"/>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10" name="Freeform 15"/>
            <p:cNvSpPr/>
            <p:nvPr/>
          </p:nvSpPr>
          <p:spPr bwMode="auto">
            <a:xfrm>
              <a:off x="1319414" y="2754615"/>
              <a:ext cx="483352" cy="301199"/>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11" name="Freeform 16"/>
            <p:cNvSpPr/>
            <p:nvPr/>
          </p:nvSpPr>
          <p:spPr bwMode="auto">
            <a:xfrm>
              <a:off x="1710255" y="3068721"/>
              <a:ext cx="83905" cy="129803"/>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grpSp>
      <p:sp>
        <p:nvSpPr>
          <p:cNvPr id="12" name="矩形 11"/>
          <p:cNvSpPr/>
          <p:nvPr userDrawn="1"/>
        </p:nvSpPr>
        <p:spPr>
          <a:xfrm>
            <a:off x="945083" y="1371519"/>
            <a:ext cx="5159646" cy="493622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a:t>
            </a: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1118442" y="4323037"/>
            <a:ext cx="2211672" cy="1220554"/>
            <a:chOff x="2029589" y="2405337"/>
            <a:chExt cx="2211672" cy="1220554"/>
          </a:xfrm>
        </p:grpSpPr>
        <p:sp>
          <p:nvSpPr>
            <p:cNvPr id="3" name="矩形 2"/>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4" name="矩形 3"/>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1191465" y="1771650"/>
            <a:ext cx="2035149" cy="2035149"/>
            <a:chOff x="1191465" y="1771650"/>
            <a:chExt cx="2035149" cy="2035149"/>
          </a:xfrm>
        </p:grpSpPr>
        <p:sp>
          <p:nvSpPr>
            <p:cNvPr id="6" name="Oval 19"/>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Shape 1094"/>
            <p:cNvSpPr/>
            <p:nvPr/>
          </p:nvSpPr>
          <p:spPr>
            <a:xfrm>
              <a:off x="1779015" y="2471235"/>
              <a:ext cx="890526" cy="635977"/>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3825669" y="1771650"/>
            <a:ext cx="2035149" cy="2035149"/>
            <a:chOff x="3825669" y="1771650"/>
            <a:chExt cx="2035149" cy="2035149"/>
          </a:xfrm>
        </p:grpSpPr>
        <p:sp>
          <p:nvSpPr>
            <p:cNvPr id="9" name="Oval 24"/>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57"/>
            <p:cNvGrpSpPr/>
            <p:nvPr/>
          </p:nvGrpSpPr>
          <p:grpSpPr>
            <a:xfrm>
              <a:off x="4544205" y="2241777"/>
              <a:ext cx="595502" cy="1243947"/>
              <a:chOff x="392948" y="304311"/>
              <a:chExt cx="1589091" cy="3319466"/>
            </a:xfrm>
            <a:solidFill>
              <a:srgbClr val="B2D235"/>
            </a:solidFill>
          </p:grpSpPr>
          <p:sp>
            <p:nvSpPr>
              <p:cNvPr id="11" name="Freeform 9"/>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12" name="Group 59"/>
              <p:cNvGrpSpPr/>
              <p:nvPr/>
            </p:nvGrpSpPr>
            <p:grpSpPr>
              <a:xfrm>
                <a:off x="853323" y="304311"/>
                <a:ext cx="698501" cy="1446214"/>
                <a:chOff x="853323" y="304311"/>
                <a:chExt cx="698501" cy="1446214"/>
              </a:xfrm>
              <a:grpFill/>
            </p:grpSpPr>
            <p:sp>
              <p:nvSpPr>
                <p:cNvPr id="13" name="Freeform 10"/>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1"/>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12"/>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3"/>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4"/>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5"/>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6"/>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7"/>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8"/>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19"/>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20"/>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1"/>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22"/>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3"/>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4"/>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5"/>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6"/>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7"/>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8"/>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9"/>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0"/>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1"/>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32"/>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33"/>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4"/>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35"/>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6"/>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37"/>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38"/>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39"/>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Rectangle 40"/>
                <p:cNvSpPr>
                  <a:spLocks noChangeArrowheads="1"/>
                </p:cNvSpPr>
                <p:nvPr/>
              </p:nvSpPr>
              <p:spPr bwMode="auto">
                <a:xfrm>
                  <a:off x="1185111" y="4519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4" name="Freeform 41"/>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42"/>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Rectangle 43"/>
                <p:cNvSpPr>
                  <a:spLocks noChangeArrowheads="1"/>
                </p:cNvSpPr>
                <p:nvPr/>
              </p:nvSpPr>
              <p:spPr bwMode="auto">
                <a:xfrm>
                  <a:off x="1185111" y="624986"/>
                  <a:ext cx="34925" cy="44450"/>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7" name="Freeform 44"/>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45"/>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Rectangle 46"/>
                <p:cNvSpPr>
                  <a:spLocks noChangeArrowheads="1"/>
                </p:cNvSpPr>
                <p:nvPr/>
              </p:nvSpPr>
              <p:spPr bwMode="auto">
                <a:xfrm>
                  <a:off x="1185111" y="7948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0" name="Freeform 47"/>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48"/>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Rectangle 49"/>
                <p:cNvSpPr>
                  <a:spLocks noChangeArrowheads="1"/>
                </p:cNvSpPr>
                <p:nvPr/>
              </p:nvSpPr>
              <p:spPr bwMode="auto">
                <a:xfrm>
                  <a:off x="1185111" y="9980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3" name="Freeform 50"/>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51"/>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Rectangle 52"/>
                <p:cNvSpPr>
                  <a:spLocks noChangeArrowheads="1"/>
                </p:cNvSpPr>
                <p:nvPr/>
              </p:nvSpPr>
              <p:spPr bwMode="auto">
                <a:xfrm>
                  <a:off x="1185111" y="1179024"/>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6" name="Freeform 53"/>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54"/>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Rectangle 55"/>
                <p:cNvSpPr>
                  <a:spLocks noChangeArrowheads="1"/>
                </p:cNvSpPr>
                <p:nvPr/>
              </p:nvSpPr>
              <p:spPr bwMode="auto">
                <a:xfrm>
                  <a:off x="1185111" y="1340950"/>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9" name="Freeform 56"/>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57"/>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Rectangle 58"/>
                <p:cNvSpPr>
                  <a:spLocks noChangeArrowheads="1"/>
                </p:cNvSpPr>
                <p:nvPr/>
              </p:nvSpPr>
              <p:spPr bwMode="auto">
                <a:xfrm>
                  <a:off x="1185111" y="1521925"/>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62" name="Rectangle 59"/>
                <p:cNvSpPr>
                  <a:spLocks noChangeArrowheads="1"/>
                </p:cNvSpPr>
                <p:nvPr/>
              </p:nvSpPr>
              <p:spPr bwMode="auto">
                <a:xfrm>
                  <a:off x="1185111" y="1709250"/>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6467105" y="1771650"/>
            <a:ext cx="2035149" cy="2035149"/>
            <a:chOff x="6467105" y="1771650"/>
            <a:chExt cx="2035149" cy="2035149"/>
          </a:xfrm>
        </p:grpSpPr>
        <p:sp>
          <p:nvSpPr>
            <p:cNvPr id="64" name="Oval 11"/>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Shape 731"/>
            <p:cNvSpPr/>
            <p:nvPr/>
          </p:nvSpPr>
          <p:spPr>
            <a:xfrm>
              <a:off x="7168553" y="2372842"/>
              <a:ext cx="662729" cy="8330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9091520" y="1771650"/>
            <a:ext cx="2035149" cy="2035149"/>
            <a:chOff x="9091520" y="1771650"/>
            <a:chExt cx="2035149" cy="2035149"/>
          </a:xfrm>
        </p:grpSpPr>
        <p:sp>
          <p:nvSpPr>
            <p:cNvPr id="67" name="Oval 3"/>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Freeform 5"/>
            <p:cNvSpPr>
              <a:spLocks noEditPoints="1"/>
            </p:cNvSpPr>
            <p:nvPr/>
          </p:nvSpPr>
          <p:spPr bwMode="auto">
            <a:xfrm>
              <a:off x="9538678" y="2614530"/>
              <a:ext cx="1278706" cy="450693"/>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vert="horz" wrap="square" lIns="91440" tIns="45720" rIns="91440" bIns="45720" numCol="1" anchor="t" anchorCtr="0" compatLnSpc="1"/>
            <a:lstStyle/>
            <a:p>
              <a:endParaRPr lang="en-US"/>
            </a:p>
          </p:txBody>
        </p:sp>
      </p:grpSp>
      <p:grpSp>
        <p:nvGrpSpPr>
          <p:cNvPr id="69" name="组合 68"/>
          <p:cNvGrpSpPr/>
          <p:nvPr userDrawn="1"/>
        </p:nvGrpSpPr>
        <p:grpSpPr>
          <a:xfrm>
            <a:off x="3735227" y="4323037"/>
            <a:ext cx="2211672" cy="1220554"/>
            <a:chOff x="2029589" y="2405337"/>
            <a:chExt cx="2211672" cy="1220554"/>
          </a:xfrm>
        </p:grpSpPr>
        <p:sp>
          <p:nvSpPr>
            <p:cNvPr id="70" name="矩形 69"/>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1" name="矩形 70"/>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72" name="组合 71"/>
          <p:cNvGrpSpPr/>
          <p:nvPr userDrawn="1"/>
        </p:nvGrpSpPr>
        <p:grpSpPr>
          <a:xfrm>
            <a:off x="6378843" y="4323037"/>
            <a:ext cx="2211672" cy="1220554"/>
            <a:chOff x="2029589" y="2405337"/>
            <a:chExt cx="2211672" cy="1220554"/>
          </a:xfrm>
        </p:grpSpPr>
        <p:sp>
          <p:nvSpPr>
            <p:cNvPr id="73" name="矩形 72"/>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4" name="矩形 73"/>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75" name="组合 74"/>
          <p:cNvGrpSpPr/>
          <p:nvPr userDrawn="1"/>
        </p:nvGrpSpPr>
        <p:grpSpPr>
          <a:xfrm>
            <a:off x="9071237" y="4323037"/>
            <a:ext cx="2211672" cy="1220554"/>
            <a:chOff x="2029589" y="2405337"/>
            <a:chExt cx="2211672" cy="1220554"/>
          </a:xfrm>
        </p:grpSpPr>
        <p:sp>
          <p:nvSpPr>
            <p:cNvPr id="76" name="矩形 75"/>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7" name="矩形 76"/>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sp>
        <p:nvSpPr>
          <p:cNvPr id="78" name="矩形 77"/>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1432937" y="2317399"/>
            <a:ext cx="3638939" cy="465137"/>
            <a:chOff x="5519215" y="2433639"/>
            <a:chExt cx="3638939" cy="465137"/>
          </a:xfrm>
        </p:grpSpPr>
        <p:sp>
          <p:nvSpPr>
            <p:cNvPr id="6" name="MH_Entry_1"/>
            <p:cNvSpPr/>
            <p:nvPr>
              <p:custDataLst>
                <p:tags r:id="rId17"/>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请在此处输入您的标题</a:t>
              </a:r>
              <a:endParaRPr lang="zh-CN" altLang="en-US" sz="1400" kern="0" dirty="0">
                <a:solidFill>
                  <a:srgbClr val="FFFFFF"/>
                </a:solidFill>
                <a:latin typeface="+mn-ea"/>
              </a:endParaRPr>
            </a:p>
          </p:txBody>
        </p:sp>
        <p:sp>
          <p:nvSpPr>
            <p:cNvPr id="7" name="MH_Number_1"/>
            <p:cNvSpPr/>
            <p:nvPr>
              <p:custDataLst>
                <p:tags r:id="rId18"/>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1</a:t>
              </a:r>
              <a:endParaRPr lang="zh-CN" altLang="en-US" sz="2400" kern="0" dirty="0">
                <a:solidFill>
                  <a:srgbClr val="FFFFFF"/>
                </a:solidFill>
                <a:ea typeface="幼圆" panose="02010509060101010101" charset="-122"/>
              </a:endParaRPr>
            </a:p>
          </p:txBody>
        </p:sp>
      </p:grpSp>
      <p:grpSp>
        <p:nvGrpSpPr>
          <p:cNvPr id="8" name="组合 7"/>
          <p:cNvGrpSpPr/>
          <p:nvPr userDrawn="1"/>
        </p:nvGrpSpPr>
        <p:grpSpPr>
          <a:xfrm>
            <a:off x="1432937" y="3177859"/>
            <a:ext cx="3638939" cy="465137"/>
            <a:chOff x="5519215" y="3294099"/>
            <a:chExt cx="3638939" cy="465137"/>
          </a:xfrm>
        </p:grpSpPr>
        <p:sp>
          <p:nvSpPr>
            <p:cNvPr id="9" name="MH_Entry_2"/>
            <p:cNvSpPr/>
            <p:nvPr>
              <p:custDataLst>
                <p:tags r:id="rId15"/>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0" name="MH_Number_2"/>
            <p:cNvSpPr/>
            <p:nvPr>
              <p:custDataLst>
                <p:tags r:id="rId16"/>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2</a:t>
              </a:r>
              <a:endParaRPr lang="zh-CN" altLang="en-US" sz="2400" kern="0" dirty="0">
                <a:solidFill>
                  <a:srgbClr val="FFFFFF"/>
                </a:solidFill>
                <a:ea typeface="幼圆" panose="02010509060101010101" charset="-122"/>
              </a:endParaRPr>
            </a:p>
          </p:txBody>
        </p:sp>
      </p:grpSp>
      <p:grpSp>
        <p:nvGrpSpPr>
          <p:cNvPr id="11" name="组合 10"/>
          <p:cNvGrpSpPr/>
          <p:nvPr userDrawn="1"/>
        </p:nvGrpSpPr>
        <p:grpSpPr>
          <a:xfrm>
            <a:off x="1432937" y="4038319"/>
            <a:ext cx="3638939" cy="465137"/>
            <a:chOff x="5519215" y="4154559"/>
            <a:chExt cx="3638939" cy="465137"/>
          </a:xfrm>
        </p:grpSpPr>
        <p:sp>
          <p:nvSpPr>
            <p:cNvPr id="12" name="MH_Entry_3"/>
            <p:cNvSpPr/>
            <p:nvPr>
              <p:custDataLst>
                <p:tags r:id="rId13"/>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3" name="MH_Number_3"/>
            <p:cNvSpPr/>
            <p:nvPr>
              <p:custDataLst>
                <p:tags r:id="rId14"/>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3</a:t>
              </a:r>
              <a:endParaRPr lang="zh-CN" altLang="en-US" sz="2400" kern="0" dirty="0">
                <a:solidFill>
                  <a:srgbClr val="FFFFFF"/>
                </a:solidFill>
                <a:ea typeface="幼圆" panose="02010509060101010101" charset="-122"/>
              </a:endParaRPr>
            </a:p>
          </p:txBody>
        </p:sp>
      </p:grpSp>
      <p:grpSp>
        <p:nvGrpSpPr>
          <p:cNvPr id="14" name="组合 13"/>
          <p:cNvGrpSpPr/>
          <p:nvPr userDrawn="1"/>
        </p:nvGrpSpPr>
        <p:grpSpPr>
          <a:xfrm>
            <a:off x="1432937" y="4898779"/>
            <a:ext cx="3638939" cy="465137"/>
            <a:chOff x="5519215" y="5015019"/>
            <a:chExt cx="3638939" cy="465137"/>
          </a:xfrm>
        </p:grpSpPr>
        <p:sp>
          <p:nvSpPr>
            <p:cNvPr id="15" name="MH_Entry_4"/>
            <p:cNvSpPr/>
            <p:nvPr>
              <p:custDataLst>
                <p:tags r:id="rId11"/>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16" name="MH_Number_4"/>
            <p:cNvSpPr/>
            <p:nvPr>
              <p:custDataLst>
                <p:tags r:id="rId12"/>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4</a:t>
              </a:r>
              <a:endParaRPr lang="zh-CN" altLang="en-US" sz="2400" kern="0" dirty="0">
                <a:solidFill>
                  <a:srgbClr val="FFFFFF"/>
                </a:solidFill>
                <a:ea typeface="幼圆" panose="02010509060101010101" charset="-122"/>
              </a:endParaRPr>
            </a:p>
          </p:txBody>
        </p:sp>
      </p:grpSp>
      <p:sp>
        <p:nvSpPr>
          <p:cNvPr id="17" name="MH_Others_1"/>
          <p:cNvSpPr txBox="1"/>
          <p:nvPr userDrawn="1">
            <p:custDataLst>
              <p:tags r:id="rId1"/>
            </p:custDataLst>
          </p:nvPr>
        </p:nvSpPr>
        <p:spPr>
          <a:xfrm>
            <a:off x="425532" y="64927"/>
            <a:ext cx="3516086" cy="1492250"/>
          </a:xfrm>
          <a:prstGeom prst="rect">
            <a:avLst/>
          </a:prstGeom>
          <a:noFill/>
        </p:spPr>
        <p:txBody>
          <a:bodyPr anchor="ctr"/>
          <a:lstStyle/>
          <a:p>
            <a:pPr>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8" name="MH_Others_2"/>
          <p:cNvSpPr txBox="1">
            <a:spLocks noChangeArrowheads="1"/>
          </p:cNvSpPr>
          <p:nvPr userDrawn="1">
            <p:custDataLst>
              <p:tags r:id="rId2"/>
            </p:custDataLst>
          </p:nvPr>
        </p:nvSpPr>
        <p:spPr bwMode="auto">
          <a:xfrm>
            <a:off x="1776552" y="345763"/>
            <a:ext cx="1227704" cy="636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chemeClr val="tx1">
                    <a:lumMod val="65000"/>
                    <a:lumOff val="35000"/>
                  </a:schemeClr>
                </a:solidFill>
                <a:latin typeface="+mj-ea"/>
                <a:ea typeface="+mj-ea"/>
              </a:rPr>
              <a:t>目录</a:t>
            </a:r>
          </a:p>
        </p:txBody>
      </p:sp>
      <p:grpSp>
        <p:nvGrpSpPr>
          <p:cNvPr id="19" name="组合 18"/>
          <p:cNvGrpSpPr/>
          <p:nvPr userDrawn="1"/>
        </p:nvGrpSpPr>
        <p:grpSpPr>
          <a:xfrm>
            <a:off x="6484516" y="2317399"/>
            <a:ext cx="3638939" cy="465137"/>
            <a:chOff x="5519215" y="2433639"/>
            <a:chExt cx="3638939" cy="465137"/>
          </a:xfrm>
        </p:grpSpPr>
        <p:sp>
          <p:nvSpPr>
            <p:cNvPr id="20" name="MH_Entry_1"/>
            <p:cNvSpPr/>
            <p:nvPr>
              <p:custDataLst>
                <p:tags r:id="rId9"/>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1" name="MH_Number_1"/>
            <p:cNvSpPr/>
            <p:nvPr>
              <p:custDataLst>
                <p:tags r:id="rId10"/>
              </p:custDataLst>
            </p:nvPr>
          </p:nvSpPr>
          <p:spPr>
            <a:xfrm>
              <a:off x="5519215"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5</a:t>
              </a:r>
              <a:endParaRPr lang="zh-CN" altLang="en-US" sz="2400" kern="0" dirty="0">
                <a:solidFill>
                  <a:srgbClr val="FFFFFF"/>
                </a:solidFill>
                <a:ea typeface="幼圆" panose="02010509060101010101" charset="-122"/>
              </a:endParaRPr>
            </a:p>
          </p:txBody>
        </p:sp>
      </p:grpSp>
      <p:grpSp>
        <p:nvGrpSpPr>
          <p:cNvPr id="22" name="组合 21"/>
          <p:cNvGrpSpPr/>
          <p:nvPr userDrawn="1"/>
        </p:nvGrpSpPr>
        <p:grpSpPr>
          <a:xfrm>
            <a:off x="6484516" y="3177859"/>
            <a:ext cx="3638939" cy="465137"/>
            <a:chOff x="5519215" y="3294099"/>
            <a:chExt cx="3638939" cy="465137"/>
          </a:xfrm>
        </p:grpSpPr>
        <p:sp>
          <p:nvSpPr>
            <p:cNvPr id="23" name="MH_Entry_2"/>
            <p:cNvSpPr/>
            <p:nvPr>
              <p:custDataLst>
                <p:tags r:id="rId7"/>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4" name="MH_Number_2"/>
            <p:cNvSpPr/>
            <p:nvPr>
              <p:custDataLst>
                <p:tags r:id="rId8"/>
              </p:custDataLst>
            </p:nvPr>
          </p:nvSpPr>
          <p:spPr>
            <a:xfrm>
              <a:off x="5519215"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6</a:t>
              </a:r>
              <a:endParaRPr lang="zh-CN" altLang="en-US" sz="2400" kern="0" dirty="0">
                <a:solidFill>
                  <a:srgbClr val="FFFFFF"/>
                </a:solidFill>
                <a:ea typeface="幼圆" panose="02010509060101010101" charset="-122"/>
              </a:endParaRPr>
            </a:p>
          </p:txBody>
        </p:sp>
      </p:grpSp>
      <p:grpSp>
        <p:nvGrpSpPr>
          <p:cNvPr id="25" name="组合 24"/>
          <p:cNvGrpSpPr/>
          <p:nvPr userDrawn="1"/>
        </p:nvGrpSpPr>
        <p:grpSpPr>
          <a:xfrm>
            <a:off x="6484516" y="4038319"/>
            <a:ext cx="3638939" cy="465137"/>
            <a:chOff x="5519215" y="4154559"/>
            <a:chExt cx="3638939" cy="465137"/>
          </a:xfrm>
        </p:grpSpPr>
        <p:sp>
          <p:nvSpPr>
            <p:cNvPr id="26" name="MH_Entry_3"/>
            <p:cNvSpPr/>
            <p:nvPr>
              <p:custDataLst>
                <p:tags r:id="rId5"/>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27" name="MH_Number_3"/>
            <p:cNvSpPr/>
            <p:nvPr>
              <p:custDataLst>
                <p:tags r:id="rId6"/>
              </p:custDataLst>
            </p:nvPr>
          </p:nvSpPr>
          <p:spPr>
            <a:xfrm>
              <a:off x="5519215"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7</a:t>
              </a:r>
              <a:endParaRPr lang="zh-CN" altLang="en-US" sz="2400" kern="0" dirty="0">
                <a:solidFill>
                  <a:srgbClr val="FFFFFF"/>
                </a:solidFill>
                <a:ea typeface="幼圆" panose="02010509060101010101" charset="-122"/>
              </a:endParaRPr>
            </a:p>
          </p:txBody>
        </p:sp>
      </p:grpSp>
      <p:grpSp>
        <p:nvGrpSpPr>
          <p:cNvPr id="28" name="组合 27"/>
          <p:cNvGrpSpPr/>
          <p:nvPr userDrawn="1"/>
        </p:nvGrpSpPr>
        <p:grpSpPr>
          <a:xfrm>
            <a:off x="6484516" y="4898779"/>
            <a:ext cx="3638939" cy="465137"/>
            <a:chOff x="5519215" y="5015019"/>
            <a:chExt cx="3638939" cy="465137"/>
          </a:xfrm>
        </p:grpSpPr>
        <p:sp>
          <p:nvSpPr>
            <p:cNvPr id="29" name="MH_Entry_4"/>
            <p:cNvSpPr/>
            <p:nvPr>
              <p:custDataLst>
                <p:tags r:id="rId3"/>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a:solidFill>
                    <a:srgbClr val="FFFFFF"/>
                  </a:solidFill>
                  <a:latin typeface="+mn-ea"/>
                </a:rPr>
                <a:t>请在此处输入</a:t>
              </a:r>
              <a:r>
                <a:rPr lang="zh-CN" altLang="en-US" sz="2000" kern="0">
                  <a:solidFill>
                    <a:srgbClr val="FFFFFF"/>
                  </a:solidFill>
                  <a:latin typeface="+mn-ea"/>
                </a:rPr>
                <a:t>您的标题</a:t>
              </a:r>
              <a:endParaRPr lang="zh-CN" altLang="en-US" sz="1400" kern="0" dirty="0">
                <a:solidFill>
                  <a:srgbClr val="FFFFFF"/>
                </a:solidFill>
                <a:latin typeface="+mn-ea"/>
              </a:endParaRPr>
            </a:p>
          </p:txBody>
        </p:sp>
        <p:sp>
          <p:nvSpPr>
            <p:cNvPr id="30" name="MH_Number_4"/>
            <p:cNvSpPr/>
            <p:nvPr>
              <p:custDataLst>
                <p:tags r:id="rId4"/>
              </p:custDataLst>
            </p:nvPr>
          </p:nvSpPr>
          <p:spPr>
            <a:xfrm>
              <a:off x="5519215"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8</a:t>
              </a:r>
              <a:endParaRPr lang="zh-CN" altLang="en-US" sz="2400" kern="0" dirty="0">
                <a:solidFill>
                  <a:srgbClr val="FFFFFF"/>
                </a:solidFill>
                <a:ea typeface="幼圆" panose="02010509060101010101" charset="-122"/>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1+#ppt_w/2"/>
                                          </p:val>
                                        </p:tav>
                                        <p:tav tm="100000">
                                          <p:val>
                                            <p:strVal val="#ppt_x"/>
                                          </p:val>
                                        </p:tav>
                                      </p:tavLst>
                                    </p:anim>
                                    <p:anim calcmode="lin" valueType="num">
                                      <p:cBhvr additive="base">
                                        <p:cTn id="24" dur="75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750" fill="hold"/>
                                        <p:tgtEl>
                                          <p:spTgt spid="25"/>
                                        </p:tgtEl>
                                        <p:attrNameLst>
                                          <p:attrName>ppt_x</p:attrName>
                                        </p:attrNameLst>
                                      </p:cBhvr>
                                      <p:tavLst>
                                        <p:tav tm="0">
                                          <p:val>
                                            <p:strVal val="1+#ppt_w/2"/>
                                          </p:val>
                                        </p:tav>
                                        <p:tav tm="100000">
                                          <p:val>
                                            <p:strVal val="#ppt_x"/>
                                          </p:val>
                                        </p:tav>
                                      </p:tavLst>
                                    </p:anim>
                                    <p:anim calcmode="lin" valueType="num">
                                      <p:cBhvr additive="base">
                                        <p:cTn id="32" dur="75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fill="hold"/>
                                        <p:tgtEl>
                                          <p:spTgt spid="28"/>
                                        </p:tgtEl>
                                        <p:attrNameLst>
                                          <p:attrName>ppt_x</p:attrName>
                                        </p:attrNameLst>
                                      </p:cBhvr>
                                      <p:tavLst>
                                        <p:tav tm="0">
                                          <p:val>
                                            <p:strVal val="1+#ppt_w/2"/>
                                          </p:val>
                                        </p:tav>
                                        <p:tav tm="100000">
                                          <p:val>
                                            <p:strVal val="#ppt_x"/>
                                          </p:val>
                                        </p:tav>
                                      </p:tavLst>
                                    </p:anim>
                                    <p:anim calcmode="lin" valueType="num">
                                      <p:cBhvr additive="base">
                                        <p:cTn id="36"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MH_Entry_1"/>
          <p:cNvSpPr/>
          <p:nvPr userDrawn="1">
            <p:custDataLst>
              <p:tags r:id="rId1"/>
            </p:custDataLst>
          </p:nvPr>
        </p:nvSpPr>
        <p:spPr>
          <a:xfrm>
            <a:off x="5477040" y="2124744"/>
            <a:ext cx="4450170" cy="627061"/>
          </a:xfrm>
          <a:prstGeom prst="roundRect">
            <a:avLst/>
          </a:prstGeom>
          <a:noFill/>
          <a:ln w="12700" cap="flat" cmpd="sng" algn="ctr">
            <a:noFill/>
            <a:prstDash val="solid"/>
            <a:miter lim="800000"/>
          </a:ln>
          <a:effectLst/>
        </p:spPr>
        <p:txBody>
          <a:bodyPr wrap="square" lIns="180000" tIns="36000" rIns="36000" bIns="3600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请在此处输入您的标题</a:t>
            </a:r>
            <a:endParaRPr kumimoji="0" lang="zh-CN" altLang="en-US" sz="1800" b="1" i="0" u="none" strike="noStrike" kern="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sp>
        <p:nvSpPr>
          <p:cNvPr id="4" name="MH_Number_1"/>
          <p:cNvSpPr/>
          <p:nvPr userDrawn="1">
            <p:custDataLst>
              <p:tags r:id="rId2"/>
            </p:custDataLst>
          </p:nvPr>
        </p:nvSpPr>
        <p:spPr>
          <a:xfrm>
            <a:off x="2444882" y="2150857"/>
            <a:ext cx="2369652" cy="2369648"/>
          </a:xfrm>
          <a:prstGeom prst="ellipse">
            <a:avLst/>
          </a:prstGeom>
          <a:no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rPr>
              <a:t>1</a:t>
            </a:r>
            <a:endParaRPr kumimoji="0" lang="zh-CN" altLang="en-US"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endParaRPr>
          </a:p>
        </p:txBody>
      </p:sp>
      <p:sp>
        <p:nvSpPr>
          <p:cNvPr id="5" name="TextBox 1"/>
          <p:cNvSpPr txBox="1">
            <a:spLocks noChangeArrowheads="1"/>
          </p:cNvSpPr>
          <p:nvPr userDrawn="1"/>
        </p:nvSpPr>
        <p:spPr bwMode="auto">
          <a:xfrm>
            <a:off x="5665724" y="2909409"/>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1"/>
          <p:cNvSpPr txBox="1">
            <a:spLocks noChangeArrowheads="1"/>
          </p:cNvSpPr>
          <p:nvPr userDrawn="1"/>
        </p:nvSpPr>
        <p:spPr bwMode="auto">
          <a:xfrm>
            <a:off x="5665724" y="3381446"/>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TextBox 1"/>
          <p:cNvSpPr txBox="1">
            <a:spLocks noChangeArrowheads="1"/>
          </p:cNvSpPr>
          <p:nvPr userDrawn="1"/>
        </p:nvSpPr>
        <p:spPr bwMode="auto">
          <a:xfrm>
            <a:off x="5665724" y="3853483"/>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1"/>
          <p:cNvSpPr txBox="1">
            <a:spLocks noChangeArrowheads="1"/>
          </p:cNvSpPr>
          <p:nvPr userDrawn="1"/>
        </p:nvSpPr>
        <p:spPr bwMode="auto">
          <a:xfrm>
            <a:off x="5665724" y="4325519"/>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单击此处添加文字标题</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 name="直接连接符 9"/>
          <p:cNvCxnSpPr/>
          <p:nvPr userDrawn="1"/>
        </p:nvCxnSpPr>
        <p:spPr>
          <a:xfrm>
            <a:off x="5239656" y="2280382"/>
            <a:ext cx="0" cy="2385441"/>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5" name="矩形 4"/>
          <p:cNvSpPr/>
          <p:nvPr userDrawn="1"/>
        </p:nvSpPr>
        <p:spPr>
          <a:xfrm>
            <a:off x="981527" y="1803290"/>
            <a:ext cx="9452430" cy="2277034"/>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         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9" name="矩形 8"/>
          <p:cNvSpPr/>
          <p:nvPr userDrawn="1"/>
        </p:nvSpPr>
        <p:spPr>
          <a:xfrm>
            <a:off x="1291769" y="208087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用户可以在投影仪或者计算机上进行演示也可以将演示文稿打印出来制作成胶片以便应用到更广泛的领域中</a:t>
            </a:r>
          </a:p>
        </p:txBody>
      </p:sp>
      <p:sp>
        <p:nvSpPr>
          <p:cNvPr id="10" name="矩形 9"/>
          <p:cNvSpPr/>
          <p:nvPr userDrawn="1"/>
        </p:nvSpPr>
        <p:spPr>
          <a:xfrm>
            <a:off x="1291769" y="158377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1" name="矩形 10"/>
          <p:cNvSpPr/>
          <p:nvPr userDrawn="1"/>
        </p:nvSpPr>
        <p:spPr>
          <a:xfrm>
            <a:off x="1291769" y="4361707"/>
            <a:ext cx="8227785" cy="94743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用户可以在投影仪或者计算机上进行演示也可以将演示文稿打印出来制作成胶片以便应用到更广泛的领域中</a:t>
            </a:r>
          </a:p>
        </p:txBody>
      </p:sp>
      <p:sp>
        <p:nvSpPr>
          <p:cNvPr id="12" name="矩形 11"/>
          <p:cNvSpPr/>
          <p:nvPr userDrawn="1"/>
        </p:nvSpPr>
        <p:spPr>
          <a:xfrm>
            <a:off x="1291769" y="3864601"/>
            <a:ext cx="3697287" cy="50424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8" name="矩形 7"/>
          <p:cNvSpPr/>
          <p:nvPr/>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
        <p:nvSpPr>
          <p:cNvPr id="9" name="矩形 8"/>
          <p:cNvSpPr/>
          <p:nvPr userDrawn="1"/>
        </p:nvSpPr>
        <p:spPr>
          <a:xfrm>
            <a:off x="1667326" y="2176714"/>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0" name="矩形 9"/>
          <p:cNvSpPr/>
          <p:nvPr userDrawn="1"/>
        </p:nvSpPr>
        <p:spPr>
          <a:xfrm>
            <a:off x="1291769" y="1583771"/>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3" name="矩形 12"/>
          <p:cNvSpPr/>
          <p:nvPr userDrawn="1"/>
        </p:nvSpPr>
        <p:spPr>
          <a:xfrm>
            <a:off x="1667326" y="2804385"/>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4" name="矩形 13"/>
          <p:cNvSpPr/>
          <p:nvPr userDrawn="1"/>
        </p:nvSpPr>
        <p:spPr>
          <a:xfrm>
            <a:off x="1667326" y="4209516"/>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1</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15" name="矩形 14"/>
          <p:cNvSpPr/>
          <p:nvPr userDrawn="1"/>
        </p:nvSpPr>
        <p:spPr>
          <a:xfrm>
            <a:off x="1291769" y="3616573"/>
            <a:ext cx="3697287" cy="50424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4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sp>
        <p:nvSpPr>
          <p:cNvPr id="16" name="矩形 15"/>
          <p:cNvSpPr/>
          <p:nvPr userDrawn="1"/>
        </p:nvSpPr>
        <p:spPr>
          <a:xfrm>
            <a:off x="1667326" y="4837187"/>
            <a:ext cx="8227785" cy="437043"/>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Pct val="150000"/>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文本</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2</a:t>
            </a:r>
            <a:endParaRPr kumimoji="0" lang="zh-CN" alt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15" grpId="0"/>
      <p:bldP spid="16"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grpSp>
        <p:nvGrpSpPr>
          <p:cNvPr id="5"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6379026" y="1792914"/>
            <a:ext cx="3793675" cy="5065086"/>
            <a:chOff x="1319414" y="2066160"/>
            <a:chExt cx="1831575" cy="2328552"/>
          </a:xfrm>
        </p:grpSpPr>
        <p:sp>
          <p:nvSpPr>
            <p:cNvPr id="6" name="Freeform 5"/>
            <p:cNvSpPr/>
            <p:nvPr/>
          </p:nvSpPr>
          <p:spPr bwMode="auto">
            <a:xfrm>
              <a:off x="1954082" y="2066160"/>
              <a:ext cx="479049" cy="391559"/>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7" name="Freeform 6"/>
            <p:cNvSpPr/>
            <p:nvPr/>
          </p:nvSpPr>
          <p:spPr bwMode="auto">
            <a:xfrm>
              <a:off x="2599508" y="2172297"/>
              <a:ext cx="408052" cy="312673"/>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8" name="Freeform 7"/>
            <p:cNvSpPr/>
            <p:nvPr/>
          </p:nvSpPr>
          <p:spPr bwMode="auto">
            <a:xfrm>
              <a:off x="1700933" y="2355168"/>
              <a:ext cx="1450056" cy="2039544"/>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p:spPr>
          <p:txBody>
            <a:bodyPr vert="horz" wrap="square" lIns="121920" tIns="60960" rIns="121920" bIns="60960" numCol="1" anchor="t" anchorCtr="0" compatLnSpc="1"/>
            <a:lstStyle/>
            <a:p>
              <a:endParaRPr lang="en-US" sz="2400"/>
            </a:p>
          </p:txBody>
        </p:sp>
        <p:sp>
          <p:nvSpPr>
            <p:cNvPr id="9" name="Freeform 14"/>
            <p:cNvSpPr/>
            <p:nvPr/>
          </p:nvSpPr>
          <p:spPr bwMode="auto">
            <a:xfrm>
              <a:off x="1669378" y="2477799"/>
              <a:ext cx="347096" cy="246696"/>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10" name="Freeform 15"/>
            <p:cNvSpPr/>
            <p:nvPr/>
          </p:nvSpPr>
          <p:spPr bwMode="auto">
            <a:xfrm>
              <a:off x="1319414" y="2754615"/>
              <a:ext cx="483352" cy="301199"/>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sp>
          <p:nvSpPr>
            <p:cNvPr id="11" name="Freeform 16"/>
            <p:cNvSpPr/>
            <p:nvPr/>
          </p:nvSpPr>
          <p:spPr bwMode="auto">
            <a:xfrm>
              <a:off x="1710255" y="3068721"/>
              <a:ext cx="83905" cy="129803"/>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p:spPr>
          <p:txBody>
            <a:bodyPr vert="horz" wrap="square" lIns="121920" tIns="60960" rIns="121920" bIns="60960" numCol="1" anchor="t" anchorCtr="0" compatLnSpc="1"/>
            <a:lstStyle/>
            <a:p>
              <a:endParaRPr lang="en-US" sz="2400"/>
            </a:p>
          </p:txBody>
        </p:sp>
      </p:grpSp>
      <p:sp>
        <p:nvSpPr>
          <p:cNvPr id="12" name="矩形 11"/>
          <p:cNvSpPr/>
          <p:nvPr userDrawn="1"/>
        </p:nvSpPr>
        <p:spPr>
          <a:xfrm>
            <a:off x="945083" y="1371519"/>
            <a:ext cx="5159646" cy="4936223"/>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用户可以在投影仪或者计算机上进行演示也可以将演示文稿打印出来制作成胶片以便应用到更广泛的领域</a:t>
            </a: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中用户可以在投影仪或者计算机上进行演示也可以将演示文稿</a:t>
            </a: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lumMod val="50000"/>
                  <a:lumOff val="50000"/>
                </a:prstClr>
              </a:solidFill>
              <a:effectLst/>
              <a:uLnTx/>
              <a:uFillTx/>
              <a:latin typeface="+mn-lt"/>
              <a:ea typeface="+mn-ea"/>
              <a:cs typeface="+mn-cs"/>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lumMod val="50000"/>
                    <a:lumOff val="50000"/>
                  </a:prstClr>
                </a:solidFill>
                <a:effectLst/>
                <a:uLnTx/>
                <a:uFillTx/>
                <a:latin typeface="+mn-lt"/>
                <a:ea typeface="+mn-ea"/>
                <a:cs typeface="+mn-cs"/>
              </a:rPr>
              <a:t>打印出来制作成胶片以便应用到更广泛的领域中用户可以在投影仪或者计算机上进行演示也可以将演示文稿打印出来制作成胶片以便应用到更广泛的领域中</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1118442" y="4323037"/>
            <a:ext cx="2211672" cy="1220554"/>
            <a:chOff x="2029589" y="2405337"/>
            <a:chExt cx="2211672" cy="1220554"/>
          </a:xfrm>
        </p:grpSpPr>
        <p:sp>
          <p:nvSpPr>
            <p:cNvPr id="3" name="矩形 2"/>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4" name="矩形 3"/>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1191465" y="1771650"/>
            <a:ext cx="2035149" cy="2035149"/>
            <a:chOff x="1191465" y="1771650"/>
            <a:chExt cx="2035149" cy="2035149"/>
          </a:xfrm>
        </p:grpSpPr>
        <p:sp>
          <p:nvSpPr>
            <p:cNvPr id="6" name="Oval 19"/>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Shape 1094"/>
            <p:cNvSpPr/>
            <p:nvPr/>
          </p:nvSpPr>
          <p:spPr>
            <a:xfrm>
              <a:off x="1779015" y="2471235"/>
              <a:ext cx="890526" cy="635977"/>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1800"/>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3825669" y="1771650"/>
            <a:ext cx="2035149" cy="2035149"/>
            <a:chOff x="3825669" y="1771650"/>
            <a:chExt cx="2035149" cy="2035149"/>
          </a:xfrm>
        </p:grpSpPr>
        <p:sp>
          <p:nvSpPr>
            <p:cNvPr id="9" name="Oval 24"/>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57"/>
            <p:cNvGrpSpPr/>
            <p:nvPr/>
          </p:nvGrpSpPr>
          <p:grpSpPr>
            <a:xfrm>
              <a:off x="4544205" y="2241777"/>
              <a:ext cx="595502" cy="1243947"/>
              <a:chOff x="392948" y="304311"/>
              <a:chExt cx="1589091" cy="3319466"/>
            </a:xfrm>
            <a:solidFill>
              <a:srgbClr val="B2D235"/>
            </a:solidFill>
          </p:grpSpPr>
          <p:sp>
            <p:nvSpPr>
              <p:cNvPr id="11" name="Freeform 9"/>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12" name="Group 59"/>
              <p:cNvGrpSpPr/>
              <p:nvPr/>
            </p:nvGrpSpPr>
            <p:grpSpPr>
              <a:xfrm>
                <a:off x="853323" y="304311"/>
                <a:ext cx="698501" cy="1446214"/>
                <a:chOff x="853323" y="304311"/>
                <a:chExt cx="698501" cy="1446214"/>
              </a:xfrm>
              <a:grpFill/>
            </p:grpSpPr>
            <p:sp>
              <p:nvSpPr>
                <p:cNvPr id="13" name="Freeform 10"/>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1"/>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12"/>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3"/>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4"/>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5"/>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6"/>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7"/>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8"/>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19"/>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20"/>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1"/>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22"/>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3"/>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4"/>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5"/>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6"/>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7"/>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8"/>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9"/>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0"/>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1"/>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32"/>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33"/>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4"/>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35"/>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6"/>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37"/>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38"/>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39"/>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Rectangle 40"/>
                <p:cNvSpPr>
                  <a:spLocks noChangeArrowheads="1"/>
                </p:cNvSpPr>
                <p:nvPr/>
              </p:nvSpPr>
              <p:spPr bwMode="auto">
                <a:xfrm>
                  <a:off x="1185111" y="4519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4" name="Freeform 41"/>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42"/>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Rectangle 43"/>
                <p:cNvSpPr>
                  <a:spLocks noChangeArrowheads="1"/>
                </p:cNvSpPr>
                <p:nvPr/>
              </p:nvSpPr>
              <p:spPr bwMode="auto">
                <a:xfrm>
                  <a:off x="1185111" y="624986"/>
                  <a:ext cx="34925" cy="44450"/>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7" name="Freeform 44"/>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45"/>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Rectangle 46"/>
                <p:cNvSpPr>
                  <a:spLocks noChangeArrowheads="1"/>
                </p:cNvSpPr>
                <p:nvPr/>
              </p:nvSpPr>
              <p:spPr bwMode="auto">
                <a:xfrm>
                  <a:off x="1185111" y="7948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0" name="Freeform 47"/>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48"/>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Rectangle 49"/>
                <p:cNvSpPr>
                  <a:spLocks noChangeArrowheads="1"/>
                </p:cNvSpPr>
                <p:nvPr/>
              </p:nvSpPr>
              <p:spPr bwMode="auto">
                <a:xfrm>
                  <a:off x="1185111" y="998049"/>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3" name="Freeform 50"/>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51"/>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Rectangle 52"/>
                <p:cNvSpPr>
                  <a:spLocks noChangeArrowheads="1"/>
                </p:cNvSpPr>
                <p:nvPr/>
              </p:nvSpPr>
              <p:spPr bwMode="auto">
                <a:xfrm>
                  <a:off x="1185111" y="1179024"/>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6" name="Freeform 53"/>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54"/>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Rectangle 55"/>
                <p:cNvSpPr>
                  <a:spLocks noChangeArrowheads="1"/>
                </p:cNvSpPr>
                <p:nvPr/>
              </p:nvSpPr>
              <p:spPr bwMode="auto">
                <a:xfrm>
                  <a:off x="1185111" y="1340950"/>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9" name="Freeform 56"/>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57"/>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Rectangle 58"/>
                <p:cNvSpPr>
                  <a:spLocks noChangeArrowheads="1"/>
                </p:cNvSpPr>
                <p:nvPr/>
              </p:nvSpPr>
              <p:spPr bwMode="auto">
                <a:xfrm>
                  <a:off x="1185111" y="1521925"/>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62" name="Rectangle 59"/>
                <p:cNvSpPr>
                  <a:spLocks noChangeArrowheads="1"/>
                </p:cNvSpPr>
                <p:nvPr/>
              </p:nvSpPr>
              <p:spPr bwMode="auto">
                <a:xfrm>
                  <a:off x="1185111" y="1709250"/>
                  <a:ext cx="34925" cy="41275"/>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6467105" y="1771650"/>
            <a:ext cx="2035149" cy="2035149"/>
            <a:chOff x="6467105" y="1771650"/>
            <a:chExt cx="2035149" cy="2035149"/>
          </a:xfrm>
        </p:grpSpPr>
        <p:sp>
          <p:nvSpPr>
            <p:cNvPr id="64" name="Oval 11"/>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Shape 731"/>
            <p:cNvSpPr/>
            <p:nvPr/>
          </p:nvSpPr>
          <p:spPr>
            <a:xfrm>
              <a:off x="7168553" y="2372842"/>
              <a:ext cx="662729" cy="83309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sz="1800"/>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p:nvPr userDrawn="1"/>
        </p:nvGrpSpPr>
        <p:grpSpPr>
          <a:xfrm>
            <a:off x="9091520" y="1771650"/>
            <a:ext cx="2035149" cy="2035149"/>
            <a:chOff x="9091520" y="1771650"/>
            <a:chExt cx="2035149" cy="2035149"/>
          </a:xfrm>
        </p:grpSpPr>
        <p:sp>
          <p:nvSpPr>
            <p:cNvPr id="67" name="Oval 3"/>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Freeform 5"/>
            <p:cNvSpPr>
              <a:spLocks noEditPoints="1"/>
            </p:cNvSpPr>
            <p:nvPr/>
          </p:nvSpPr>
          <p:spPr bwMode="auto">
            <a:xfrm>
              <a:off x="9538678" y="2614530"/>
              <a:ext cx="1278706" cy="450693"/>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vert="horz" wrap="square" lIns="91440" tIns="45720" rIns="91440" bIns="45720" numCol="1" anchor="t" anchorCtr="0" compatLnSpc="1"/>
            <a:lstStyle/>
            <a:p>
              <a:endParaRPr lang="en-US"/>
            </a:p>
          </p:txBody>
        </p:sp>
      </p:grpSp>
      <p:grpSp>
        <p:nvGrpSpPr>
          <p:cNvPr id="69" name="组合 68"/>
          <p:cNvGrpSpPr/>
          <p:nvPr userDrawn="1"/>
        </p:nvGrpSpPr>
        <p:grpSpPr>
          <a:xfrm>
            <a:off x="3735227" y="4323037"/>
            <a:ext cx="2211672" cy="1220554"/>
            <a:chOff x="2029589" y="2405337"/>
            <a:chExt cx="2211672" cy="1220554"/>
          </a:xfrm>
        </p:grpSpPr>
        <p:sp>
          <p:nvSpPr>
            <p:cNvPr id="70" name="矩形 69"/>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1" name="矩形 70"/>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72" name="组合 71"/>
          <p:cNvGrpSpPr/>
          <p:nvPr userDrawn="1"/>
        </p:nvGrpSpPr>
        <p:grpSpPr>
          <a:xfrm>
            <a:off x="6378843" y="4323037"/>
            <a:ext cx="2211672" cy="1220554"/>
            <a:chOff x="2029589" y="2405337"/>
            <a:chExt cx="2211672" cy="1220554"/>
          </a:xfrm>
        </p:grpSpPr>
        <p:sp>
          <p:nvSpPr>
            <p:cNvPr id="73" name="矩形 72"/>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4" name="矩形 73"/>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grpSp>
        <p:nvGrpSpPr>
          <p:cNvPr id="75" name="组合 74"/>
          <p:cNvGrpSpPr/>
          <p:nvPr userDrawn="1"/>
        </p:nvGrpSpPr>
        <p:grpSpPr>
          <a:xfrm>
            <a:off x="9071237" y="4323037"/>
            <a:ext cx="2211672" cy="1220554"/>
            <a:chOff x="2029589" y="2405337"/>
            <a:chExt cx="2211672" cy="1220554"/>
          </a:xfrm>
        </p:grpSpPr>
        <p:sp>
          <p:nvSpPr>
            <p:cNvPr id="76" name="矩形 75"/>
            <p:cNvSpPr/>
            <p:nvPr/>
          </p:nvSpPr>
          <p:spPr>
            <a:xfrm>
              <a:off x="2029589" y="2757961"/>
              <a:ext cx="2211672" cy="867930"/>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rPr>
                <a:t>用户可以在投影仪或者计算机上进行演示也可以将演示文稿打印</a:t>
              </a:r>
            </a:p>
          </p:txBody>
        </p:sp>
        <p:sp>
          <p:nvSpPr>
            <p:cNvPr id="77" name="矩形 76"/>
            <p:cNvSpPr/>
            <p:nvPr/>
          </p:nvSpPr>
          <p:spPr>
            <a:xfrm>
              <a:off x="2222224" y="2405337"/>
              <a:ext cx="1826400" cy="366895"/>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accent6"/>
                  </a:solidFill>
                  <a:effectLst/>
                  <a:uLnTx/>
                  <a:uFillTx/>
                  <a:latin typeface="Calibri" panose="020F0502020204030204"/>
                  <a:ea typeface="微软雅黑" panose="020B0503020204020204" pitchFamily="34" charset="-122"/>
                  <a:cs typeface="+mn-cs"/>
                </a:rPr>
                <a:t>标题文字添加</a:t>
              </a:r>
            </a:p>
          </p:txBody>
        </p:sp>
      </p:grpSp>
      <p:sp>
        <p:nvSpPr>
          <p:cNvPr id="78" name="矩形 77"/>
          <p:cNvSpPr/>
          <p:nvPr userDrawn="1"/>
        </p:nvSpPr>
        <p:spPr>
          <a:xfrm>
            <a:off x="-5082" y="200660"/>
            <a:ext cx="92546" cy="5943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TextBox 1"/>
          <p:cNvSpPr txBox="1">
            <a:spLocks noChangeArrowheads="1"/>
          </p:cNvSpPr>
          <p:nvPr userDrawn="1"/>
        </p:nvSpPr>
        <p:spPr bwMode="auto">
          <a:xfrm>
            <a:off x="449245" y="242266"/>
            <a:ext cx="4525833" cy="584775"/>
          </a:xfrm>
          <a:prstGeom prst="rect">
            <a:avLst/>
          </a:prstGeom>
          <a:noFill/>
          <a:ln w="9525">
            <a:noFill/>
            <a:miter lim="800000"/>
          </a:ln>
        </p:spPr>
        <p:txBody>
          <a:bodyPr wrap="square">
            <a:spAutoFit/>
          </a:bodyPr>
          <a:lstStyle/>
          <a:p>
            <a:r>
              <a:rPr lang="zh-CN" altLang="en-US" sz="3200" b="1" dirty="0">
                <a:solidFill>
                  <a:schemeClr val="accent6">
                    <a:lumMod val="50000"/>
                  </a:schemeClr>
                </a:solidFill>
                <a:latin typeface="+mj-ea"/>
                <a:ea typeface="+mj-ea"/>
                <a:cs typeface="Arial" panose="020B0604020202020204" pitchFamily="34" charset="0"/>
              </a:rPr>
              <a:t>单击此处添加文字标题</a:t>
            </a:r>
            <a:endParaRPr lang="en-US" altLang="ko-KR" sz="3200" b="1" dirty="0">
              <a:solidFill>
                <a:schemeClr val="accent6">
                  <a:lumMod val="50000"/>
                </a:schemeClr>
              </a:solidFill>
              <a:latin typeface="+mj-ea"/>
              <a:ea typeface="+mj-ea"/>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20EF5418-A86F-914D-A0F0-AB8B4EE1FF14}" type="datetimeFigureOut">
              <a:rPr kumimoji="1" lang="zh-CN" altLang="en-US" smtClean="0"/>
              <a:pPr/>
              <a:t>2019/4/2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EBC5C46-3C6D-1A43-AAC0-00D8D1CD9951}"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5C46-3C6D-1A43-AAC0-00D8D1CD9951}"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F5418-A86F-914D-A0F0-AB8B4EE1FF14}" type="datetimeFigureOut">
              <a:rPr kumimoji="1" lang="zh-CN" altLang="en-US" smtClean="0"/>
              <a:pPr/>
              <a:t>2019/4/2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5C46-3C6D-1A43-AAC0-00D8D1CD9951}"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notesSlide" Target="../notesSlides/notesSlide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slideLayout" Target="../slideLayouts/slideLayout12.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p:cNvSpPr/>
          <p:nvPr>
            <p:custDataLst>
              <p:tags r:id="rId1"/>
            </p:custDataLst>
          </p:nvPr>
        </p:nvSpPr>
        <p:spPr>
          <a:xfrm>
            <a:off x="5801496" y="1844532"/>
            <a:ext cx="4450170" cy="627061"/>
          </a:xfrm>
          <a:prstGeom prst="roundRect">
            <a:avLst/>
          </a:prstGeom>
          <a:noFill/>
          <a:ln w="12700" cap="flat" cmpd="sng" algn="ctr">
            <a:noFill/>
            <a:prstDash val="solid"/>
            <a:miter lim="800000"/>
          </a:ln>
          <a:effectLst/>
        </p:spPr>
        <p:txBody>
          <a:bodyPr wrap="square" lIns="180000" tIns="36000" rIns="36000" bIns="3600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ja-JP" altLang="en-US" sz="2800" b="1" kern="0">
                <a:solidFill>
                  <a:srgbClr val="1F497D"/>
                </a:solidFill>
                <a:latin typeface="微软雅黑" panose="020B0503020204020204" pitchFamily="34" charset="-122"/>
                <a:ea typeface="微软雅黑" panose="020B0503020204020204" pitchFamily="34" charset="-122"/>
              </a:rPr>
              <a:t>课程概述</a:t>
            </a:r>
            <a:endParaRPr kumimoji="0" lang="zh-CN" altLang="en-US" sz="1800" b="1" i="0" u="none" strike="noStrike" kern="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sp>
        <p:nvSpPr>
          <p:cNvPr id="3" name="MH_Number_1"/>
          <p:cNvSpPr/>
          <p:nvPr>
            <p:custDataLst>
              <p:tags r:id="rId2"/>
            </p:custDataLst>
          </p:nvPr>
        </p:nvSpPr>
        <p:spPr>
          <a:xfrm>
            <a:off x="2444882" y="2150857"/>
            <a:ext cx="2369652" cy="2369648"/>
          </a:xfrm>
          <a:prstGeom prst="ellipse">
            <a:avLst/>
          </a:prstGeom>
          <a:no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rPr>
              <a:t>1</a:t>
            </a:r>
            <a:endParaRPr kumimoji="0" lang="zh-CN" altLang="en-US" sz="28700" b="0" i="0" u="none" strike="noStrike" kern="0" cap="none" spc="0" normalizeH="0" baseline="0" noProof="0" dirty="0">
              <a:ln>
                <a:noFill/>
              </a:ln>
              <a:solidFill>
                <a:srgbClr val="1F497D"/>
              </a:solidFill>
              <a:effectLst/>
              <a:uLnTx/>
              <a:uFillTx/>
              <a:latin typeface="Arial" panose="020B0604020202020204"/>
              <a:ea typeface="幼圆" panose="02010509060101010101" charset="-122"/>
              <a:cs typeface="+mn-cs"/>
            </a:endParaRPr>
          </a:p>
        </p:txBody>
      </p:sp>
      <p:sp>
        <p:nvSpPr>
          <p:cNvPr id="4" name="TextBox 1"/>
          <p:cNvSpPr txBox="1">
            <a:spLocks noChangeArrowheads="1"/>
          </p:cNvSpPr>
          <p:nvPr/>
        </p:nvSpPr>
        <p:spPr bwMode="auto">
          <a:xfrm>
            <a:off x="5990180" y="2570205"/>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ja-JP"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课程受众</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TextBox 1"/>
          <p:cNvSpPr txBox="1">
            <a:spLocks noChangeArrowheads="1"/>
          </p:cNvSpPr>
          <p:nvPr/>
        </p:nvSpPr>
        <p:spPr bwMode="auto">
          <a:xfrm>
            <a:off x="5990180" y="3042242"/>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en-US" altLang="ja-JP" sz="18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Java</a:t>
            </a:r>
            <a:r>
              <a:rPr kumimoji="0" lang="zh-CN" altLang="en-US" sz="18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rPr>
              <a:t>能做什么</a:t>
            </a:r>
            <a:endParaRPr kumimoji="0" lang="en-US" altLang="ko-KR"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9"/>
          <p:cNvCxnSpPr/>
          <p:nvPr/>
        </p:nvCxnSpPr>
        <p:spPr>
          <a:xfrm>
            <a:off x="5239656" y="2280382"/>
            <a:ext cx="0" cy="2385441"/>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
          <p:cNvSpPr txBox="1">
            <a:spLocks noChangeArrowheads="1"/>
          </p:cNvSpPr>
          <p:nvPr/>
        </p:nvSpPr>
        <p:spPr bwMode="auto">
          <a:xfrm>
            <a:off x="5995100" y="3474753"/>
            <a:ext cx="3958208" cy="369332"/>
          </a:xfrm>
          <a:prstGeom prst="rect">
            <a:avLst/>
          </a:prstGeom>
          <a:noFill/>
          <a:ln w="9525">
            <a:noFill/>
            <a:miter lim="800000"/>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noProof="0" dirty="0" smtClean="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编程简介</a:t>
            </a:r>
            <a:endParaRPr kumimoji="0" lang="en-US" altLang="zh-CN" sz="18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TextBox 1"/>
          <p:cNvSpPr txBox="1">
            <a:spLocks noChangeArrowheads="1"/>
          </p:cNvSpPr>
          <p:nvPr/>
        </p:nvSpPr>
        <p:spPr bwMode="auto">
          <a:xfrm>
            <a:off x="5995100" y="3946790"/>
            <a:ext cx="3958208" cy="369332"/>
          </a:xfrm>
          <a:prstGeom prst="rect">
            <a:avLst/>
          </a:prstGeom>
          <a:noFill/>
          <a:ln w="9525">
            <a:noFill/>
            <a:miter lim="800000"/>
          </a:ln>
        </p:spPr>
        <p:txBody>
          <a:bodyPr wrap="square">
            <a:spAutoFit/>
          </a:bodyPr>
          <a:lstStyle/>
          <a:p>
            <a:pPr marL="285750" lvl="0" indent="-285750">
              <a:buFont typeface="Wingdings" panose="05000000000000000000" pitchFamily="2" charset="2"/>
              <a:buChar char="l"/>
              <a:defRPr/>
            </a:pPr>
            <a:r>
              <a:rPr lang="ja-JP" altLang="en-US" dirty="0" smtClean="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课程覆盖内容</a:t>
            </a:r>
            <a:endParaRPr lang="en-US" altLang="ko-KR"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1277021" y="2774033"/>
            <a:ext cx="8227785" cy="949171"/>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2400" dirty="0">
                <a:solidFill>
                  <a:prstClr val="black">
                    <a:lumMod val="50000"/>
                    <a:lumOff val="50000"/>
                  </a:prstClr>
                </a:solidFill>
                <a:latin typeface="Calibri" panose="020F0502020204030204"/>
                <a:ea typeface="微软雅黑" panose="020B0503020204020204" pitchFamily="34" charset="-122"/>
              </a:rPr>
              <a:t>编程语言基本概念不懂没关系，本课程会全程覆盖，详细讲解。</a:t>
            </a:r>
            <a:endParaRPr kumimoji="0" lang="zh-CN" altLang="en-US" sz="2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微软雅黑" panose="020B0503020204020204" pitchFamily="34" charset="-122"/>
              <a:cs typeface="+mn-cs"/>
            </a:endParaRPr>
          </a:p>
        </p:txBody>
      </p:sp>
      <p:sp>
        <p:nvSpPr>
          <p:cNvPr id="5" name="矩形 4"/>
          <p:cNvSpPr/>
          <p:nvPr/>
        </p:nvSpPr>
        <p:spPr>
          <a:xfrm>
            <a:off x="1277021" y="2276927"/>
            <a:ext cx="3697287" cy="497957"/>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lang="en-US" altLang="zh-CN" sz="2400" b="1" kern="0" dirty="0">
                <a:solidFill>
                  <a:srgbClr val="1F497D"/>
                </a:solidFill>
                <a:latin typeface="微软雅黑" panose="020B0503020204020204" pitchFamily="34" charset="-122"/>
                <a:ea typeface="微软雅黑" panose="020B0503020204020204" pitchFamily="34" charset="-122"/>
              </a:rPr>
              <a:t>0</a:t>
            </a:r>
            <a:r>
              <a:rPr lang="zh-CN" altLang="en-US" sz="2400" b="1" kern="0" dirty="0">
                <a:solidFill>
                  <a:srgbClr val="1F497D"/>
                </a:solidFill>
                <a:latin typeface="微软雅黑" panose="020B0503020204020204" pitchFamily="34" charset="-122"/>
                <a:ea typeface="微软雅黑" panose="020B0503020204020204" pitchFamily="34" charset="-122"/>
              </a:rPr>
              <a:t>编程基础</a:t>
            </a:r>
          </a:p>
        </p:txBody>
      </p:sp>
      <p:sp>
        <p:nvSpPr>
          <p:cNvPr id="8" name="TextBox 1"/>
          <p:cNvSpPr txBox="1">
            <a:spLocks noChangeArrowheads="1"/>
          </p:cNvSpPr>
          <p:nvPr/>
        </p:nvSpPr>
        <p:spPr bwMode="auto">
          <a:xfrm>
            <a:off x="449245" y="242266"/>
            <a:ext cx="4525833" cy="584775"/>
          </a:xfrm>
          <a:prstGeom prst="rect">
            <a:avLst/>
          </a:prstGeom>
          <a:noFill/>
          <a:ln w="9525">
            <a:noFill/>
            <a:miter lim="800000"/>
          </a:ln>
        </p:spPr>
        <p:txBody>
          <a:bodyPr wrap="square">
            <a:spAutoFit/>
          </a:bodyPr>
          <a:lstStyle/>
          <a:p>
            <a:r>
              <a:rPr lang="ja-JP" altLang="en-US" sz="3200" b="1">
                <a:latin typeface="微软雅黑" panose="020B0503020204020204" pitchFamily="34" charset="-122"/>
                <a:ea typeface="微软雅黑" panose="020B0503020204020204" pitchFamily="34" charset="-122"/>
                <a:cs typeface="Arial" panose="020B0604020202020204" pitchFamily="34" charset="0"/>
              </a:rPr>
              <a:t>课程受众</a:t>
            </a:r>
            <a:endParaRPr lang="en-US" altLang="ko-KR" sz="3200" b="1"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
          <p:cNvSpPr txBox="1">
            <a:spLocks noChangeArrowheads="1"/>
          </p:cNvSpPr>
          <p:nvPr/>
        </p:nvSpPr>
        <p:spPr bwMode="auto">
          <a:xfrm>
            <a:off x="449245" y="242266"/>
            <a:ext cx="4525833" cy="584775"/>
          </a:xfrm>
          <a:prstGeom prst="rect">
            <a:avLst/>
          </a:prstGeom>
          <a:noFill/>
          <a:ln w="9525">
            <a:noFill/>
            <a:miter lim="800000"/>
          </a:ln>
        </p:spPr>
        <p:txBody>
          <a:bodyPr wrap="square">
            <a:spAutoFit/>
          </a:bodyPr>
          <a:lstStyle/>
          <a:p>
            <a:r>
              <a:rPr lang="en-US" altLang="zh-CN" sz="3200" b="1" dirty="0" smtClean="0">
                <a:latin typeface="微软雅黑" panose="020B0503020204020204" pitchFamily="34" charset="-122"/>
                <a:ea typeface="微软雅黑" panose="020B0503020204020204" pitchFamily="34" charset="-122"/>
                <a:cs typeface="Arial" panose="020B0604020202020204" pitchFamily="34" charset="0"/>
              </a:rPr>
              <a:t>Java</a:t>
            </a:r>
            <a:r>
              <a:rPr lang="zh-CN" altLang="en-US" sz="3200" b="1" dirty="0" smtClean="0">
                <a:latin typeface="微软雅黑" panose="020B0503020204020204" pitchFamily="34" charset="-122"/>
                <a:ea typeface="微软雅黑" panose="020B0503020204020204" pitchFamily="34" charset="-122"/>
                <a:cs typeface="Arial" panose="020B0604020202020204" pitchFamily="34" charset="0"/>
              </a:rPr>
              <a:t>能做什么</a:t>
            </a:r>
            <a:endParaRPr lang="en-US" altLang="zh-CN" sz="3200" b="1" dirty="0" smtClean="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a:xfrm>
            <a:off x="1188531" y="1583787"/>
            <a:ext cx="6215160" cy="497957"/>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defRPr/>
            </a:pPr>
            <a:r>
              <a:rPr lang="en-US" altLang="zh-CN" sz="2400" b="1" kern="0" dirty="0" smtClean="0">
                <a:solidFill>
                  <a:srgbClr val="1F497D"/>
                </a:solidFill>
                <a:latin typeface="微软雅黑" panose="020B0503020204020204" pitchFamily="34" charset="-122"/>
                <a:ea typeface="微软雅黑" panose="020B0503020204020204" pitchFamily="34" charset="-122"/>
              </a:rPr>
              <a:t>Android app</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
        <p:nvSpPr>
          <p:cNvPr id="9" name="矩形 8"/>
          <p:cNvSpPr/>
          <p:nvPr/>
        </p:nvSpPr>
        <p:spPr>
          <a:xfrm>
            <a:off x="1222945" y="2576846"/>
            <a:ext cx="6215160" cy="497957"/>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网站后台</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
        <p:nvSpPr>
          <p:cNvPr id="13" name="矩形 12"/>
          <p:cNvSpPr/>
          <p:nvPr/>
        </p:nvSpPr>
        <p:spPr>
          <a:xfrm>
            <a:off x="1301608" y="4558045"/>
            <a:ext cx="6215160" cy="497957"/>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大数据</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
        <p:nvSpPr>
          <p:cNvPr id="14" name="矩形 13"/>
          <p:cNvSpPr/>
          <p:nvPr/>
        </p:nvSpPr>
        <p:spPr>
          <a:xfrm>
            <a:off x="1242611" y="3599401"/>
            <a:ext cx="6215160" cy="497957"/>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系统后台</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
        <p:nvSpPr>
          <p:cNvPr id="16" name="矩形 15"/>
          <p:cNvSpPr/>
          <p:nvPr/>
        </p:nvSpPr>
        <p:spPr>
          <a:xfrm>
            <a:off x="1262276" y="5447866"/>
            <a:ext cx="6215160" cy="535531"/>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桌面工具</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TextBox 1"/>
          <p:cNvSpPr txBox="1">
            <a:spLocks noChangeArrowheads="1"/>
          </p:cNvSpPr>
          <p:nvPr/>
        </p:nvSpPr>
        <p:spPr bwMode="auto">
          <a:xfrm>
            <a:off x="449245" y="242266"/>
            <a:ext cx="4525833" cy="584775"/>
          </a:xfrm>
          <a:prstGeom prst="rect">
            <a:avLst/>
          </a:prstGeom>
          <a:noFill/>
          <a:ln w="9525">
            <a:noFill/>
            <a:miter lim="800000"/>
          </a:ln>
        </p:spPr>
        <p:txBody>
          <a:bodyPr wrap="square">
            <a:spAutoFit/>
          </a:bodyPr>
          <a:lstStyle/>
          <a:p>
            <a:r>
              <a:rPr lang="ja-JP" altLang="en-US" sz="3200" b="1" dirty="0" smtClean="0">
                <a:latin typeface="微软雅黑" panose="020B0503020204020204" pitchFamily="34" charset="-122"/>
                <a:ea typeface="微软雅黑" panose="020B0503020204020204" pitchFamily="34" charset="-122"/>
                <a:cs typeface="Arial" panose="020B0604020202020204" pitchFamily="34" charset="0"/>
              </a:rPr>
              <a:t>编程</a:t>
            </a:r>
            <a:r>
              <a:rPr lang="zh-CN" altLang="en-US" sz="3200" b="1" dirty="0" smtClean="0">
                <a:latin typeface="微软雅黑" panose="020B0503020204020204" pitchFamily="34" charset="-122"/>
                <a:ea typeface="微软雅黑" panose="020B0503020204020204" pitchFamily="34" charset="-122"/>
                <a:cs typeface="Arial" panose="020B0604020202020204" pitchFamily="34" charset="0"/>
              </a:rPr>
              <a:t>简介</a:t>
            </a:r>
            <a:endParaRPr lang="en-US" altLang="ko-KR" sz="32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1060711" y="2070312"/>
            <a:ext cx="9174670" cy="497957"/>
          </a:xfrm>
          <a:prstGeom prst="rect">
            <a:avLst/>
          </a:prstGeom>
        </p:spPr>
        <p:txBody>
          <a:bodyPr wrap="square">
            <a:spAutoFit/>
          </a:bodyPr>
          <a:lstStyle/>
          <a:p>
            <a:pPr marL="342900" indent="-342900" algn="just">
              <a:lnSpc>
                <a:spcPct val="120000"/>
              </a:lnSpc>
              <a:buFont typeface="Wingdings" panose="05000000000000000000" pitchFamily="2" charset="2"/>
              <a:buChar char="l"/>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编程就是让计算机按自己的意思去</a:t>
            </a:r>
            <a:r>
              <a:rPr lang="zh-CN" altLang="en-US" sz="2400" b="1" kern="0" smtClean="0">
                <a:solidFill>
                  <a:srgbClr val="1F497D"/>
                </a:solidFill>
                <a:latin typeface="微软雅黑" panose="020B0503020204020204" pitchFamily="34" charset="-122"/>
                <a:ea typeface="微软雅黑" panose="020B0503020204020204" pitchFamily="34" charset="-122"/>
              </a:rPr>
              <a:t>工</a:t>
            </a:r>
            <a:r>
              <a:rPr lang="zh-CN" altLang="en-US" sz="2400" b="1" kern="0" smtClean="0">
                <a:solidFill>
                  <a:srgbClr val="1F497D"/>
                </a:solidFill>
                <a:latin typeface="微软雅黑" panose="020B0503020204020204" pitchFamily="34" charset="-122"/>
                <a:ea typeface="微软雅黑" panose="020B0503020204020204" pitchFamily="34" charset="-122"/>
              </a:rPr>
              <a:t>作</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
        <p:nvSpPr>
          <p:cNvPr id="13" name="矩形 12"/>
          <p:cNvSpPr/>
          <p:nvPr/>
        </p:nvSpPr>
        <p:spPr>
          <a:xfrm>
            <a:off x="1080375" y="3048622"/>
            <a:ext cx="9174670" cy="497957"/>
          </a:xfrm>
          <a:prstGeom prst="rect">
            <a:avLst/>
          </a:prstGeom>
        </p:spPr>
        <p:txBody>
          <a:bodyPr wrap="square">
            <a:spAutoFit/>
          </a:bodyPr>
          <a:lstStyle/>
          <a:p>
            <a:pPr marL="342900" marR="0" lvl="0" indent="-342900" algn="just"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zh-CN" altLang="en-US" sz="2400" b="1" kern="0" dirty="0" smtClean="0">
                <a:solidFill>
                  <a:srgbClr val="1F497D"/>
                </a:solidFill>
                <a:latin typeface="微软雅黑" panose="020B0503020204020204" pitchFamily="34" charset="-122"/>
                <a:ea typeface="微软雅黑" panose="020B0503020204020204" pitchFamily="34" charset="-122"/>
              </a:rPr>
              <a:t>编程语言就是一种计算机能“理解”的语言。</a:t>
            </a:r>
            <a:endParaRPr lang="zh-CN" altLang="en-US" sz="2400" b="1" kern="0" dirty="0">
              <a:solidFill>
                <a:srgbClr val="1F497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82" y="200660"/>
            <a:ext cx="92546" cy="594359"/>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1"/>
          <p:cNvSpPr txBox="1">
            <a:spLocks noChangeArrowheads="1"/>
          </p:cNvSpPr>
          <p:nvPr/>
        </p:nvSpPr>
        <p:spPr bwMode="auto">
          <a:xfrm>
            <a:off x="449245" y="242266"/>
            <a:ext cx="4525833" cy="584775"/>
          </a:xfrm>
          <a:prstGeom prst="rect">
            <a:avLst/>
          </a:prstGeom>
          <a:noFill/>
          <a:ln w="9525">
            <a:noFill/>
            <a:miter lim="800000"/>
          </a:ln>
        </p:spPr>
        <p:txBody>
          <a:bodyPr wrap="square">
            <a:spAutoFit/>
          </a:bodyPr>
          <a:lstStyle/>
          <a:p>
            <a:r>
              <a:rPr lang="ja-JP" altLang="en-US" sz="3200" b="1">
                <a:latin typeface="微软雅黑" panose="020B0503020204020204" pitchFamily="34" charset="-122"/>
                <a:ea typeface="微软雅黑" panose="020B0503020204020204" pitchFamily="34" charset="-122"/>
                <a:cs typeface="Arial" panose="020B0604020202020204" pitchFamily="34" charset="0"/>
              </a:rPr>
              <a:t>课程覆盖内容</a:t>
            </a:r>
            <a:endParaRPr lang="en-US" altLang="ko-KR" sz="3200" b="1"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1"/>
          <p:cNvGrpSpPr/>
          <p:nvPr/>
        </p:nvGrpSpPr>
        <p:grpSpPr>
          <a:xfrm>
            <a:off x="1432937" y="2317399"/>
            <a:ext cx="3638939" cy="465137"/>
            <a:chOff x="5519215" y="2433639"/>
            <a:chExt cx="3638939" cy="465137"/>
          </a:xfrm>
          <a:solidFill>
            <a:srgbClr val="1E497D"/>
          </a:solidFill>
        </p:grpSpPr>
        <p:sp>
          <p:nvSpPr>
            <p:cNvPr id="6" name="MH_Entry_1"/>
            <p:cNvSpPr/>
            <p:nvPr>
              <p:custDataLst>
                <p:tags r:id="rId15"/>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en-US" altLang="ja-JP" sz="2000" kern="0" dirty="0">
                  <a:solidFill>
                    <a:srgbClr val="FFFFFF"/>
                  </a:solidFill>
                  <a:latin typeface="微软雅黑" panose="020B0503020204020204" pitchFamily="34" charset="-122"/>
                  <a:ea typeface="微软雅黑" panose="020B0503020204020204" pitchFamily="34" charset="-122"/>
                </a:rPr>
                <a:t>Java</a:t>
              </a:r>
              <a:r>
                <a:rPr lang="ja-JP" altLang="en-US" sz="2000" kern="0">
                  <a:solidFill>
                    <a:srgbClr val="FFFFFF"/>
                  </a:solidFill>
                  <a:latin typeface="微软雅黑" panose="020B0503020204020204" pitchFamily="34" charset="-122"/>
                  <a:ea typeface="微软雅黑" panose="020B0503020204020204" pitchFamily="34" charset="-122"/>
                </a:rPr>
                <a:t>语言</a:t>
              </a:r>
              <a:r>
                <a:rPr lang="zh-CN" altLang="ja-JP" sz="2000" kern="0">
                  <a:solidFill>
                    <a:srgbClr val="FFFFFF"/>
                  </a:solidFill>
                  <a:latin typeface="微软雅黑" panose="020B0503020204020204" pitchFamily="34" charset="-122"/>
                  <a:ea typeface="微软雅黑" panose="020B0503020204020204" pitchFamily="34" charset="-122"/>
                </a:rPr>
                <a:t>核心</a:t>
              </a:r>
              <a:r>
                <a:rPr lang="ja-JP" altLang="en-US" sz="2000" kern="0">
                  <a:solidFill>
                    <a:srgbClr val="FFFFFF"/>
                  </a:solidFill>
                  <a:latin typeface="微软雅黑" panose="020B0503020204020204" pitchFamily="34" charset="-122"/>
                  <a:ea typeface="微软雅黑" panose="020B0503020204020204" pitchFamily="34" charset="-122"/>
                </a:rPr>
                <a:t>语法</a:t>
              </a:r>
              <a:endParaRPr lang="zh-CN" altLang="en-US" sz="1400" kern="0" dirty="0">
                <a:solidFill>
                  <a:srgbClr val="FFFFFF"/>
                </a:solidFill>
                <a:latin typeface="微软雅黑" panose="020B0503020204020204" pitchFamily="34" charset="-122"/>
                <a:ea typeface="微软雅黑" panose="020B0503020204020204" pitchFamily="34" charset="-122"/>
              </a:endParaRPr>
            </a:p>
          </p:txBody>
        </p:sp>
        <p:sp>
          <p:nvSpPr>
            <p:cNvPr id="7" name="MH_Number_1"/>
            <p:cNvSpPr/>
            <p:nvPr>
              <p:custDataLst>
                <p:tags r:id="rId16"/>
              </p:custDataLst>
            </p:nvPr>
          </p:nvSpPr>
          <p:spPr>
            <a:xfrm>
              <a:off x="5519215" y="246279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1</a:t>
              </a:r>
              <a:endParaRPr lang="zh-CN" altLang="en-US" sz="2400" kern="0" dirty="0">
                <a:solidFill>
                  <a:srgbClr val="FFFFFF"/>
                </a:solidFill>
                <a:ea typeface="幼圆" panose="02010509060101010101" charset="-122"/>
              </a:endParaRPr>
            </a:p>
          </p:txBody>
        </p:sp>
      </p:grpSp>
      <p:grpSp>
        <p:nvGrpSpPr>
          <p:cNvPr id="8" name="组合 4"/>
          <p:cNvGrpSpPr/>
          <p:nvPr/>
        </p:nvGrpSpPr>
        <p:grpSpPr>
          <a:xfrm>
            <a:off x="1432937" y="3177859"/>
            <a:ext cx="3638939" cy="465137"/>
            <a:chOff x="5519215" y="3294099"/>
            <a:chExt cx="3638939" cy="465137"/>
          </a:xfrm>
          <a:solidFill>
            <a:srgbClr val="1E497D"/>
          </a:solidFill>
        </p:grpSpPr>
        <p:sp>
          <p:nvSpPr>
            <p:cNvPr id="9" name="MH_Entry_2"/>
            <p:cNvSpPr/>
            <p:nvPr>
              <p:custDataLst>
                <p:tags r:id="rId13"/>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a:solidFill>
                    <a:srgbClr val="FFFFFF"/>
                  </a:solidFill>
                  <a:latin typeface="微软雅黑" panose="020B0503020204020204" pitchFamily="34" charset="-122"/>
                  <a:ea typeface="微软雅黑" panose="020B0503020204020204" pitchFamily="34" charset="-122"/>
                </a:rPr>
                <a:t>编程语言基础</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0" name="MH_Number_2"/>
            <p:cNvSpPr/>
            <p:nvPr>
              <p:custDataLst>
                <p:tags r:id="rId14"/>
              </p:custDataLst>
            </p:nvPr>
          </p:nvSpPr>
          <p:spPr>
            <a:xfrm>
              <a:off x="5519215" y="332325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2</a:t>
              </a:r>
              <a:endParaRPr lang="zh-CN" altLang="en-US" sz="2400" kern="0" dirty="0">
                <a:solidFill>
                  <a:srgbClr val="FFFFFF"/>
                </a:solidFill>
                <a:ea typeface="幼圆" panose="02010509060101010101" charset="-122"/>
              </a:endParaRPr>
            </a:p>
          </p:txBody>
        </p:sp>
      </p:grpSp>
      <p:grpSp>
        <p:nvGrpSpPr>
          <p:cNvPr id="11" name="组合 7"/>
          <p:cNvGrpSpPr/>
          <p:nvPr/>
        </p:nvGrpSpPr>
        <p:grpSpPr>
          <a:xfrm>
            <a:off x="1432937" y="4038319"/>
            <a:ext cx="3638939" cy="465137"/>
            <a:chOff x="5519215" y="4154559"/>
            <a:chExt cx="3638939" cy="465137"/>
          </a:xfrm>
          <a:solidFill>
            <a:srgbClr val="1E497D"/>
          </a:solidFill>
        </p:grpSpPr>
        <p:sp>
          <p:nvSpPr>
            <p:cNvPr id="12" name="MH_Entry_3"/>
            <p:cNvSpPr/>
            <p:nvPr>
              <p:custDataLst>
                <p:tags r:id="rId11"/>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a:solidFill>
                    <a:srgbClr val="FFFFFF"/>
                  </a:solidFill>
                  <a:latin typeface="微软雅黑" panose="020B0503020204020204" pitchFamily="34" charset="-122"/>
                  <a:ea typeface="微软雅黑" panose="020B0503020204020204" pitchFamily="34" charset="-122"/>
                </a:rPr>
                <a:t>编程语言和概念难点解析</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3" name="MH_Number_3"/>
            <p:cNvSpPr/>
            <p:nvPr>
              <p:custDataLst>
                <p:tags r:id="rId12"/>
              </p:custDataLst>
            </p:nvPr>
          </p:nvSpPr>
          <p:spPr>
            <a:xfrm>
              <a:off x="5519215" y="418371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a:solidFill>
                    <a:srgbClr val="FFFFFF"/>
                  </a:solidFill>
                  <a:ea typeface="幼圆" panose="02010509060101010101" charset="-122"/>
                </a:rPr>
                <a:t>3</a:t>
              </a:r>
              <a:endParaRPr lang="zh-CN" altLang="en-US" sz="2400" kern="0" dirty="0">
                <a:solidFill>
                  <a:srgbClr val="FFFFFF"/>
                </a:solidFill>
                <a:ea typeface="幼圆" panose="02010509060101010101" charset="-122"/>
              </a:endParaRPr>
            </a:p>
          </p:txBody>
        </p:sp>
      </p:grpSp>
      <p:grpSp>
        <p:nvGrpSpPr>
          <p:cNvPr id="14" name="组合 10"/>
          <p:cNvGrpSpPr/>
          <p:nvPr/>
        </p:nvGrpSpPr>
        <p:grpSpPr>
          <a:xfrm>
            <a:off x="1432937" y="4898779"/>
            <a:ext cx="3638939" cy="465137"/>
            <a:chOff x="5519215" y="5015019"/>
            <a:chExt cx="3638939" cy="465137"/>
          </a:xfrm>
          <a:solidFill>
            <a:srgbClr val="1E497D"/>
          </a:solidFill>
        </p:grpSpPr>
        <p:sp>
          <p:nvSpPr>
            <p:cNvPr id="15" name="MH_Entry_4"/>
            <p:cNvSpPr/>
            <p:nvPr>
              <p:custDataLst>
                <p:tags r:id="rId9"/>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dirty="0">
                  <a:solidFill>
                    <a:srgbClr val="FFFFFF"/>
                  </a:solidFill>
                  <a:latin typeface="微软雅黑" panose="020B0503020204020204" pitchFamily="34" charset="-122"/>
                  <a:ea typeface="微软雅黑" panose="020B0503020204020204" pitchFamily="34" charset="-122"/>
                </a:rPr>
                <a:t>常用库</a:t>
              </a:r>
              <a:r>
                <a:rPr lang="zh-CN" altLang="en-US" sz="2000" kern="0" dirty="0" smtClean="0">
                  <a:solidFill>
                    <a:srgbClr val="FFFFFF"/>
                  </a:solidFill>
                  <a:latin typeface="微软雅黑" panose="020B0503020204020204" pitchFamily="34" charset="-122"/>
                  <a:ea typeface="微软雅黑" panose="020B0503020204020204" pitchFamily="34" charset="-122"/>
                </a:rPr>
                <a:t>（工具箱）</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6" name="MH_Number_4"/>
            <p:cNvSpPr/>
            <p:nvPr>
              <p:custDataLst>
                <p:tags r:id="rId10"/>
              </p:custDataLst>
            </p:nvPr>
          </p:nvSpPr>
          <p:spPr>
            <a:xfrm>
              <a:off x="5519215" y="504417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4</a:t>
              </a:r>
              <a:endParaRPr lang="zh-CN" altLang="en-US" sz="2400" kern="0" dirty="0">
                <a:solidFill>
                  <a:srgbClr val="FFFFFF"/>
                </a:solidFill>
                <a:ea typeface="幼圆" panose="02010509060101010101" charset="-122"/>
              </a:endParaRPr>
            </a:p>
          </p:txBody>
        </p:sp>
      </p:grpSp>
      <p:grpSp>
        <p:nvGrpSpPr>
          <p:cNvPr id="17" name="组合 15"/>
          <p:cNvGrpSpPr/>
          <p:nvPr/>
        </p:nvGrpSpPr>
        <p:grpSpPr>
          <a:xfrm>
            <a:off x="6484516" y="2317399"/>
            <a:ext cx="3638939" cy="465137"/>
            <a:chOff x="5519215" y="2433639"/>
            <a:chExt cx="3638939" cy="465137"/>
          </a:xfrm>
          <a:solidFill>
            <a:srgbClr val="1E497D"/>
          </a:solidFill>
        </p:grpSpPr>
        <p:sp>
          <p:nvSpPr>
            <p:cNvPr id="18" name="MH_Entry_1"/>
            <p:cNvSpPr/>
            <p:nvPr>
              <p:custDataLst>
                <p:tags r:id="rId7"/>
              </p:custDataLst>
            </p:nvPr>
          </p:nvSpPr>
          <p:spPr>
            <a:xfrm>
              <a:off x="5857137"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dirty="0" smtClean="0">
                  <a:solidFill>
                    <a:srgbClr val="FFFFFF"/>
                  </a:solidFill>
                  <a:latin typeface="微软雅黑" panose="020B0503020204020204" pitchFamily="34" charset="-122"/>
                  <a:ea typeface="微软雅黑" panose="020B0503020204020204" pitchFamily="34" charset="-122"/>
                </a:rPr>
                <a:t>各种大小练兵的例子</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9" name="MH_Number_1"/>
            <p:cNvSpPr/>
            <p:nvPr>
              <p:custDataLst>
                <p:tags r:id="rId8"/>
              </p:custDataLst>
            </p:nvPr>
          </p:nvSpPr>
          <p:spPr>
            <a:xfrm>
              <a:off x="5519215" y="246279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5</a:t>
              </a:r>
              <a:endParaRPr lang="zh-CN" altLang="en-US" sz="2400" kern="0" dirty="0">
                <a:solidFill>
                  <a:srgbClr val="FFFFFF"/>
                </a:solidFill>
                <a:ea typeface="幼圆" panose="02010509060101010101" charset="-122"/>
              </a:endParaRPr>
            </a:p>
          </p:txBody>
        </p:sp>
      </p:grpSp>
      <p:grpSp>
        <p:nvGrpSpPr>
          <p:cNvPr id="20" name="组合 18"/>
          <p:cNvGrpSpPr/>
          <p:nvPr/>
        </p:nvGrpSpPr>
        <p:grpSpPr>
          <a:xfrm>
            <a:off x="6484516" y="3177859"/>
            <a:ext cx="3638939" cy="465137"/>
            <a:chOff x="5519215" y="3294099"/>
            <a:chExt cx="3638939" cy="465137"/>
          </a:xfrm>
          <a:solidFill>
            <a:srgbClr val="1E497D"/>
          </a:solidFill>
        </p:grpSpPr>
        <p:sp>
          <p:nvSpPr>
            <p:cNvPr id="21" name="MH_Entry_2"/>
            <p:cNvSpPr/>
            <p:nvPr>
              <p:custDataLst>
                <p:tags r:id="rId5"/>
              </p:custDataLst>
            </p:nvPr>
          </p:nvSpPr>
          <p:spPr>
            <a:xfrm>
              <a:off x="5857137"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a:solidFill>
                    <a:srgbClr val="FFFFFF"/>
                  </a:solidFill>
                  <a:latin typeface="微软雅黑" panose="020B0503020204020204" pitchFamily="34" charset="-122"/>
                  <a:ea typeface="微软雅黑" panose="020B0503020204020204" pitchFamily="34" charset="-122"/>
                </a:rPr>
                <a:t>面向对象的思想</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22" name="MH_Number_2"/>
            <p:cNvSpPr/>
            <p:nvPr>
              <p:custDataLst>
                <p:tags r:id="rId6"/>
              </p:custDataLst>
            </p:nvPr>
          </p:nvSpPr>
          <p:spPr>
            <a:xfrm>
              <a:off x="5519215" y="332325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6</a:t>
              </a:r>
              <a:endParaRPr lang="zh-CN" altLang="en-US" sz="2400" kern="0" dirty="0">
                <a:solidFill>
                  <a:srgbClr val="FFFFFF"/>
                </a:solidFill>
                <a:ea typeface="幼圆" panose="02010509060101010101" charset="-122"/>
              </a:endParaRPr>
            </a:p>
          </p:txBody>
        </p:sp>
      </p:grpSp>
      <p:grpSp>
        <p:nvGrpSpPr>
          <p:cNvPr id="23" name="组合 21"/>
          <p:cNvGrpSpPr/>
          <p:nvPr/>
        </p:nvGrpSpPr>
        <p:grpSpPr>
          <a:xfrm>
            <a:off x="6484516" y="4038319"/>
            <a:ext cx="3638939" cy="465137"/>
            <a:chOff x="5519215" y="4154559"/>
            <a:chExt cx="3638939" cy="465137"/>
          </a:xfrm>
          <a:solidFill>
            <a:srgbClr val="1E497D"/>
          </a:solidFill>
        </p:grpSpPr>
        <p:sp>
          <p:nvSpPr>
            <p:cNvPr id="24" name="MH_Entry_3"/>
            <p:cNvSpPr/>
            <p:nvPr>
              <p:custDataLst>
                <p:tags r:id="rId3"/>
              </p:custDataLst>
            </p:nvPr>
          </p:nvSpPr>
          <p:spPr>
            <a:xfrm>
              <a:off x="5857137"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ja-JP" altLang="en-US" sz="2000" kern="0">
                  <a:solidFill>
                    <a:srgbClr val="FFFFFF"/>
                  </a:solidFill>
                  <a:latin typeface="微软雅黑" panose="020B0503020204020204" pitchFamily="34" charset="-122"/>
                  <a:ea typeface="微软雅黑" panose="020B0503020204020204" pitchFamily="34" charset="-122"/>
                </a:rPr>
                <a:t>环</a:t>
              </a:r>
              <a:r>
                <a:rPr lang="ja-JP" altLang="en-US" sz="2000" kern="0" smtClean="0">
                  <a:solidFill>
                    <a:srgbClr val="FFFFFF"/>
                  </a:solidFill>
                  <a:latin typeface="微软雅黑" panose="020B0503020204020204" pitchFamily="34" charset="-122"/>
                  <a:ea typeface="微软雅黑" panose="020B0503020204020204" pitchFamily="34" charset="-122"/>
                </a:rPr>
                <a:t>境和</a:t>
              </a:r>
              <a:r>
                <a:rPr lang="ja-JP" altLang="en-US" sz="2000" kern="0" dirty="0">
                  <a:solidFill>
                    <a:srgbClr val="FFFFFF"/>
                  </a:solidFill>
                  <a:latin typeface="微软雅黑" panose="020B0503020204020204" pitchFamily="34" charset="-122"/>
                  <a:ea typeface="微软雅黑" panose="020B0503020204020204" pitchFamily="34" charset="-122"/>
                </a:rPr>
                <a:t>工具使用</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25" name="MH_Number_3"/>
            <p:cNvSpPr/>
            <p:nvPr>
              <p:custDataLst>
                <p:tags r:id="rId4"/>
              </p:custDataLst>
            </p:nvPr>
          </p:nvSpPr>
          <p:spPr>
            <a:xfrm>
              <a:off x="5519215" y="418371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7</a:t>
              </a:r>
              <a:endParaRPr lang="zh-CN" altLang="en-US" sz="2400" kern="0" dirty="0">
                <a:solidFill>
                  <a:srgbClr val="FFFFFF"/>
                </a:solidFill>
                <a:ea typeface="幼圆" panose="02010509060101010101" charset="-122"/>
              </a:endParaRPr>
            </a:p>
          </p:txBody>
        </p:sp>
      </p:grpSp>
      <p:grpSp>
        <p:nvGrpSpPr>
          <p:cNvPr id="26" name="组合 24"/>
          <p:cNvGrpSpPr/>
          <p:nvPr/>
        </p:nvGrpSpPr>
        <p:grpSpPr>
          <a:xfrm>
            <a:off x="6484516" y="4898779"/>
            <a:ext cx="3638939" cy="465137"/>
            <a:chOff x="5519215" y="5015019"/>
            <a:chExt cx="3638939" cy="465137"/>
          </a:xfrm>
          <a:solidFill>
            <a:srgbClr val="1E497D"/>
          </a:solidFill>
        </p:grpSpPr>
        <p:sp>
          <p:nvSpPr>
            <p:cNvPr id="27" name="MH_Entry_4"/>
            <p:cNvSpPr/>
            <p:nvPr>
              <p:custDataLst>
                <p:tags r:id="rId1"/>
              </p:custDataLst>
            </p:nvPr>
          </p:nvSpPr>
          <p:spPr>
            <a:xfrm>
              <a:off x="5857137"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grp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dirty="0" smtClean="0">
                  <a:solidFill>
                    <a:srgbClr val="FFFFFF"/>
                  </a:solidFill>
                  <a:latin typeface="微软雅黑" panose="020B0503020204020204" pitchFamily="34" charset="-122"/>
                  <a:ea typeface="微软雅黑" panose="020B0503020204020204" pitchFamily="34" charset="-122"/>
                </a:rPr>
                <a:t>做出一个小游戏</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28" name="MH_Number_4"/>
            <p:cNvSpPr/>
            <p:nvPr>
              <p:custDataLst>
                <p:tags r:id="rId2"/>
              </p:custDataLst>
            </p:nvPr>
          </p:nvSpPr>
          <p:spPr>
            <a:xfrm>
              <a:off x="5519215" y="5044173"/>
              <a:ext cx="406830" cy="406829"/>
            </a:xfrm>
            <a:prstGeom prst="ellipse">
              <a:avLst/>
            </a:prstGeom>
            <a:grpFill/>
            <a:ln w="12700" cap="flat" cmpd="sng" algn="ctr">
              <a:noFill/>
              <a:prstDash val="solid"/>
              <a:miter lim="800000"/>
            </a:ln>
            <a:effectLst/>
          </p:spPr>
          <p:txBody>
            <a:bodyPr anchor="ctr"/>
            <a:lstStyle/>
            <a:p>
              <a:pPr algn="ctr">
                <a:defRPr/>
              </a:pPr>
              <a:r>
                <a:rPr lang="en-US" altLang="zh-CN" sz="2400" kern="0" dirty="0">
                  <a:solidFill>
                    <a:srgbClr val="FFFFFF"/>
                  </a:solidFill>
                  <a:ea typeface="幼圆" panose="02010509060101010101" charset="-122"/>
                </a:rPr>
                <a:t>8</a:t>
              </a:r>
              <a:endParaRPr lang="zh-CN" altLang="en-US" sz="2400" kern="0" dirty="0">
                <a:solidFill>
                  <a:srgbClr val="FFFFFF"/>
                </a:solidFill>
                <a:ea typeface="幼圆" panose="020105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1+#ppt_w/2"/>
                                          </p:val>
                                        </p:tav>
                                        <p:tav tm="100000">
                                          <p:val>
                                            <p:strVal val="#ppt_x"/>
                                          </p:val>
                                        </p:tav>
                                      </p:tavLst>
                                    </p:anim>
                                    <p:anim calcmode="lin" valueType="num">
                                      <p:cBhvr additive="base">
                                        <p:cTn id="24" dur="7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750" fill="hold"/>
                                        <p:tgtEl>
                                          <p:spTgt spid="20"/>
                                        </p:tgtEl>
                                        <p:attrNameLst>
                                          <p:attrName>ppt_x</p:attrName>
                                        </p:attrNameLst>
                                      </p:cBhvr>
                                      <p:tavLst>
                                        <p:tav tm="0">
                                          <p:val>
                                            <p:strVal val="1+#ppt_w/2"/>
                                          </p:val>
                                        </p:tav>
                                        <p:tav tm="100000">
                                          <p:val>
                                            <p:strVal val="#ppt_x"/>
                                          </p:val>
                                        </p:tav>
                                      </p:tavLst>
                                    </p:anim>
                                    <p:anim calcmode="lin" valueType="num">
                                      <p:cBhvr additive="base">
                                        <p:cTn id="28" dur="75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750" fill="hold"/>
                                        <p:tgtEl>
                                          <p:spTgt spid="26"/>
                                        </p:tgtEl>
                                        <p:attrNameLst>
                                          <p:attrName>ppt_x</p:attrName>
                                        </p:attrNameLst>
                                      </p:cBhvr>
                                      <p:tavLst>
                                        <p:tav tm="0">
                                          <p:val>
                                            <p:strVal val="1+#ppt_w/2"/>
                                          </p:val>
                                        </p:tav>
                                        <p:tav tm="100000">
                                          <p:val>
                                            <p:strVal val="#ppt_x"/>
                                          </p:val>
                                        </p:tav>
                                      </p:tavLst>
                                    </p:anim>
                                    <p:anim calcmode="lin" valueType="num">
                                      <p:cBhvr additive="base">
                                        <p:cTn id="3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 name="KSO_WM_DOC_GUID" val="{7aaa3b3d-daa2-4161-be89-7de98f616444}"/>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3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4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202</Words>
  <Application>Microsoft Office PowerPoint</Application>
  <PresentationFormat>自定义</PresentationFormat>
  <Paragraphs>37</Paragraphs>
  <Slides>5</Slides>
  <Notes>2</Notes>
  <HiddenSlides>0</HiddenSlides>
  <MMClips>0</MMClips>
  <ScaleCrop>false</ScaleCrop>
  <HeadingPairs>
    <vt:vector size="4" baseType="variant">
      <vt:variant>
        <vt:lpstr>主题</vt:lpstr>
      </vt:variant>
      <vt:variant>
        <vt:i4>2</vt:i4>
      </vt:variant>
      <vt:variant>
        <vt:lpstr>幻灯片标题</vt:lpstr>
      </vt:variant>
      <vt:variant>
        <vt:i4>5</vt:i4>
      </vt:variant>
    </vt:vector>
  </HeadingPairs>
  <TitlesOfParts>
    <vt:vector size="7" baseType="lpstr">
      <vt:lpstr>自定义设计方案</vt:lpstr>
      <vt:lpstr>1_自定义设计方案</vt:lpstr>
      <vt:lpstr>幻灯片 1</vt:lpstr>
      <vt:lpstr>幻灯片 2</vt:lpstr>
      <vt:lpstr>幻灯片 3</vt:lpstr>
      <vt:lpstr>幻灯片 4</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Administrator</cp:lastModifiedBy>
  <cp:revision>198</cp:revision>
  <dcterms:created xsi:type="dcterms:W3CDTF">2017-03-25T10:06:00Z</dcterms:created>
  <dcterms:modified xsi:type="dcterms:W3CDTF">2019-04-01T16:24:33Z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