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9.xml" ContentType="application/vnd.openxmlformats-officedocument.presentationml.tags+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slideLayouts/slideLayout10.xml" ContentType="application/vnd.openxmlformats-officedocument.presentationml.slideLayout+xml"/>
  <Override PartName="/ppt/tags/tag14.xml" ContentType="application/vnd.openxmlformats-officedocument.presentationml.tags+xml"/>
  <Override PartName="/ppt/tags/tag15.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tags/tag3.xml" ContentType="application/vnd.openxmlformats-officedocument.presentationml.tags+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7"/>
  </p:notesMasterIdLst>
  <p:handoutMasterIdLst>
    <p:handoutMasterId r:id="rId8"/>
  </p:handoutMasterIdLst>
  <p:sldIdLst>
    <p:sldId id="257" r:id="rId2"/>
    <p:sldId id="259" r:id="rId3"/>
    <p:sldId id="265" r:id="rId4"/>
    <p:sldId id="266" r:id="rId5"/>
    <p:sldId id="258" r:id="rId6"/>
  </p:sldIdLst>
  <p:sldSz cx="12192000" cy="6858000"/>
  <p:notesSz cx="6858000" cy="9144000"/>
  <p:custDataLst>
    <p:tags r:id="rId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guide id="3" pos="551" userDrawn="1">
          <p15:clr>
            <a:srgbClr val="A4A3A4"/>
          </p15:clr>
        </p15:guide>
        <p15:guide id="4" pos="7129" userDrawn="1">
          <p15:clr>
            <a:srgbClr val="A4A3A4"/>
          </p15:clr>
        </p15:guide>
        <p15:guide id="5" orient="horz" pos="686" userDrawn="1">
          <p15:clr>
            <a:srgbClr val="A4A3A4"/>
          </p15:clr>
        </p15:guide>
        <p15:guide id="6" orient="horz" pos="3861"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497D"/>
    <a:srgbClr val="19BDFF"/>
    <a:srgbClr val="43CBFF"/>
    <a:srgbClr val="8CD204"/>
    <a:srgbClr val="4DB41B"/>
    <a:srgbClr val="4DB41A"/>
    <a:srgbClr val="348B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69"/>
    <p:restoredTop sz="77737" autoAdjust="0"/>
  </p:normalViewPr>
  <p:slideViewPr>
    <p:cSldViewPr snapToGrid="0" showGuides="1">
      <p:cViewPr varScale="1">
        <p:scale>
          <a:sx n="54" d="100"/>
          <a:sy n="54" d="100"/>
        </p:scale>
        <p:origin x="-1368" y="-84"/>
      </p:cViewPr>
      <p:guideLst>
        <p:guide orient="horz" pos="2160"/>
        <p:guide orient="horz" pos="686"/>
        <p:guide orient="horz" pos="3861"/>
        <p:guide pos="3840"/>
        <p:guide pos="551"/>
        <p:guide pos="7129"/>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82" d="100"/>
          <a:sy n="82" d="100"/>
        </p:scale>
        <p:origin x="3992" y="184"/>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 xmlns:a16="http://schemas.microsoft.com/office/drawing/2014/main" id="{3A5A4A94-BE79-E44C-B107-B79A18B132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 xmlns:a16="http://schemas.microsoft.com/office/drawing/2014/main" id="{0C671038-5973-FB49-B31D-12D512B98D1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7F5E61-0A2E-5C4E-A2D3-B7C3C92F9EBC}" type="datetimeFigureOut">
              <a:rPr kumimoji="1" lang="zh-CN" altLang="en-US" smtClean="0"/>
              <a:pPr/>
              <a:t>2019/3/30</a:t>
            </a:fld>
            <a:endParaRPr kumimoji="1" lang="zh-CN" altLang="en-US"/>
          </a:p>
        </p:txBody>
      </p:sp>
      <p:sp>
        <p:nvSpPr>
          <p:cNvPr id="4" name="页脚占位符 3">
            <a:extLst>
              <a:ext uri="{FF2B5EF4-FFF2-40B4-BE49-F238E27FC236}">
                <a16:creationId xmlns="" xmlns:a16="http://schemas.microsoft.com/office/drawing/2014/main" id="{14D92302-D650-8D4D-85C2-A99B5B6BD1C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 xmlns:a16="http://schemas.microsoft.com/office/drawing/2014/main" id="{A8C4BBEE-C197-9E43-9DC1-65D07572C1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EBF492-96E1-F447-8943-6BDD48E79850}" type="slidenum">
              <a:rPr kumimoji="1" lang="zh-CN" altLang="en-US" smtClean="0"/>
              <a:pPr/>
              <a:t>‹#›</a:t>
            </a:fld>
            <a:endParaRPr kumimoji="1" lang="zh-CN" altLang="en-US"/>
          </a:p>
        </p:txBody>
      </p:sp>
    </p:spTree>
    <p:extLst>
      <p:ext uri="{BB962C8B-B14F-4D97-AF65-F5344CB8AC3E}">
        <p14:creationId xmlns="" xmlns:p14="http://schemas.microsoft.com/office/powerpoint/2010/main" val="2765751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CECE15-AEA1-4D3C-A5BA-46EFA6BBF612}" type="datetimeFigureOut">
              <a:rPr lang="zh-CN" altLang="en-US" smtClean="0"/>
              <a:pPr/>
              <a:t>2019/3/30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D59FD8-65BA-4FA4-9633-C6C89C0AF441}" type="slidenum">
              <a:rPr lang="zh-CN" altLang="en-US" smtClean="0"/>
              <a:pPr/>
              <a:t>‹#›</a:t>
            </a:fld>
            <a:endParaRPr lang="zh-CN" altLang="en-US"/>
          </a:p>
        </p:txBody>
      </p:sp>
    </p:spTree>
    <p:extLst>
      <p:ext uri="{BB962C8B-B14F-4D97-AF65-F5344CB8AC3E}">
        <p14:creationId xmlns="" xmlns:p14="http://schemas.microsoft.com/office/powerpoint/2010/main" val="7838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3D59FD8-65BA-4FA4-9633-C6C89C0AF441}" type="slidenum">
              <a:rPr lang="zh-CN" altLang="en-US" smtClean="0"/>
              <a:pPr/>
              <a:t>1</a:t>
            </a:fld>
            <a:endParaRPr lang="zh-CN" altLang="en-US"/>
          </a:p>
        </p:txBody>
      </p:sp>
    </p:spTree>
    <p:extLst>
      <p:ext uri="{BB962C8B-B14F-4D97-AF65-F5344CB8AC3E}">
        <p14:creationId xmlns="" xmlns:p14="http://schemas.microsoft.com/office/powerpoint/2010/main" val="165530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3D59FD8-65BA-4FA4-9633-C6C89C0AF441}" type="slidenum">
              <a:rPr lang="zh-CN" altLang="en-US" smtClean="0"/>
              <a:pPr/>
              <a:t>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slideMaster" Target="../slideMasters/slideMaster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4392B41-7B12-394F-B7BA-82F54F804B05}"/>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 xmlns:a16="http://schemas.microsoft.com/office/drawing/2014/main" id="{4D1D59B3-1226-BE4B-AA38-F9DEB5F99B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 xmlns:a16="http://schemas.microsoft.com/office/drawing/2014/main" id="{F0A0D494-449C-D542-94CC-C91D08E59610}"/>
              </a:ext>
            </a:extLst>
          </p:cNvPr>
          <p:cNvSpPr>
            <a:spLocks noGrp="1"/>
          </p:cNvSpPr>
          <p:nvPr>
            <p:ph type="dt" sz="half" idx="10"/>
          </p:nvPr>
        </p:nvSpPr>
        <p:spPr/>
        <p:txBody>
          <a:bodyPr/>
          <a:lstStyle/>
          <a:p>
            <a:fld id="{20EF5418-A86F-914D-A0F0-AB8B4EE1FF14}" type="datetimeFigureOut">
              <a:rPr kumimoji="1" lang="zh-CN" altLang="en-US" smtClean="0"/>
              <a:pPr/>
              <a:t>2019/3/30</a:t>
            </a:fld>
            <a:endParaRPr kumimoji="1" lang="zh-CN" altLang="en-US"/>
          </a:p>
        </p:txBody>
      </p:sp>
      <p:sp>
        <p:nvSpPr>
          <p:cNvPr id="5" name="页脚占位符 4">
            <a:extLst>
              <a:ext uri="{FF2B5EF4-FFF2-40B4-BE49-F238E27FC236}">
                <a16:creationId xmlns="" xmlns:a16="http://schemas.microsoft.com/office/drawing/2014/main" id="{56495A21-5BE7-4741-A553-CF9549CB73A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 xmlns:a16="http://schemas.microsoft.com/office/drawing/2014/main" id="{9797C55C-765E-FA49-95B4-CC88257C0A33}"/>
              </a:ext>
            </a:extLst>
          </p:cNvPr>
          <p:cNvSpPr>
            <a:spLocks noGrp="1"/>
          </p:cNvSpPr>
          <p:nvPr>
            <p:ph type="sldNum" sz="quarter" idx="12"/>
          </p:nvPr>
        </p:nvSpPr>
        <p:spPr/>
        <p:txBody>
          <a:bodyPr/>
          <a:lstStyle/>
          <a:p>
            <a:fld id="{0EBC5C46-3C6D-1A43-AAC0-00D8D1CD9951}" type="slidenum">
              <a:rPr kumimoji="1" lang="zh-CN" altLang="en-US" smtClean="0"/>
              <a:pPr/>
              <a:t>‹#›</a:t>
            </a:fld>
            <a:endParaRPr kumimoji="1" lang="zh-CN" altLang="en-US"/>
          </a:p>
        </p:txBody>
      </p:sp>
    </p:spTree>
    <p:extLst>
      <p:ext uri="{BB962C8B-B14F-4D97-AF65-F5344CB8AC3E}">
        <p14:creationId xmlns="" xmlns:p14="http://schemas.microsoft.com/office/powerpoint/2010/main" val="1917681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768A9A5-7200-A44D-AF72-9FC7AD79B94A}"/>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 xmlns:a16="http://schemas.microsoft.com/office/drawing/2014/main" id="{6C1787A7-8B8C-704D-B2DD-34C6FF600E7E}"/>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749C418C-44AF-5C43-81CF-2048A7447A2E}"/>
              </a:ext>
            </a:extLst>
          </p:cNvPr>
          <p:cNvSpPr>
            <a:spLocks noGrp="1"/>
          </p:cNvSpPr>
          <p:nvPr>
            <p:ph type="dt" sz="half" idx="10"/>
          </p:nvPr>
        </p:nvSpPr>
        <p:spPr/>
        <p:txBody>
          <a:bodyPr/>
          <a:lstStyle/>
          <a:p>
            <a:fld id="{20EF5418-A86F-914D-A0F0-AB8B4EE1FF14}" type="datetimeFigureOut">
              <a:rPr kumimoji="1" lang="zh-CN" altLang="en-US" smtClean="0"/>
              <a:pPr/>
              <a:t>2019/3/30</a:t>
            </a:fld>
            <a:endParaRPr kumimoji="1" lang="zh-CN" altLang="en-US"/>
          </a:p>
        </p:txBody>
      </p:sp>
      <p:sp>
        <p:nvSpPr>
          <p:cNvPr id="5" name="页脚占位符 4">
            <a:extLst>
              <a:ext uri="{FF2B5EF4-FFF2-40B4-BE49-F238E27FC236}">
                <a16:creationId xmlns="" xmlns:a16="http://schemas.microsoft.com/office/drawing/2014/main" id="{90436E7A-78B3-1949-825C-5D09C8C3A0A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 xmlns:a16="http://schemas.microsoft.com/office/drawing/2014/main" id="{C8C87ECB-B556-5B4C-A34A-B07DBD8AE288}"/>
              </a:ext>
            </a:extLst>
          </p:cNvPr>
          <p:cNvSpPr>
            <a:spLocks noGrp="1"/>
          </p:cNvSpPr>
          <p:nvPr>
            <p:ph type="sldNum" sz="quarter" idx="12"/>
          </p:nvPr>
        </p:nvSpPr>
        <p:spPr/>
        <p:txBody>
          <a:bodyPr/>
          <a:lstStyle/>
          <a:p>
            <a:fld id="{0EBC5C46-3C6D-1A43-AAC0-00D8D1CD9951}" type="slidenum">
              <a:rPr kumimoji="1" lang="zh-CN" altLang="en-US" smtClean="0"/>
              <a:pPr/>
              <a:t>‹#›</a:t>
            </a:fld>
            <a:endParaRPr kumimoji="1" lang="zh-CN" altLang="en-US"/>
          </a:p>
        </p:txBody>
      </p:sp>
    </p:spTree>
    <p:extLst>
      <p:ext uri="{BB962C8B-B14F-4D97-AF65-F5344CB8AC3E}">
        <p14:creationId xmlns="" xmlns:p14="http://schemas.microsoft.com/office/powerpoint/2010/main" val="3427910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AE54D754-176F-3E4C-986E-5054908668C2}"/>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 xmlns:a16="http://schemas.microsoft.com/office/drawing/2014/main" id="{CBB1F3FB-D547-7E4A-8716-44536F36B7DC}"/>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284F1ED8-362F-E848-AA85-76221DC50131}"/>
              </a:ext>
            </a:extLst>
          </p:cNvPr>
          <p:cNvSpPr>
            <a:spLocks noGrp="1"/>
          </p:cNvSpPr>
          <p:nvPr>
            <p:ph type="dt" sz="half" idx="10"/>
          </p:nvPr>
        </p:nvSpPr>
        <p:spPr/>
        <p:txBody>
          <a:bodyPr/>
          <a:lstStyle/>
          <a:p>
            <a:fld id="{20EF5418-A86F-914D-A0F0-AB8B4EE1FF14}" type="datetimeFigureOut">
              <a:rPr kumimoji="1" lang="zh-CN" altLang="en-US" smtClean="0"/>
              <a:pPr/>
              <a:t>2019/3/30</a:t>
            </a:fld>
            <a:endParaRPr kumimoji="1" lang="zh-CN" altLang="en-US"/>
          </a:p>
        </p:txBody>
      </p:sp>
      <p:sp>
        <p:nvSpPr>
          <p:cNvPr id="5" name="页脚占位符 4">
            <a:extLst>
              <a:ext uri="{FF2B5EF4-FFF2-40B4-BE49-F238E27FC236}">
                <a16:creationId xmlns="" xmlns:a16="http://schemas.microsoft.com/office/drawing/2014/main" id="{72F8B2F9-5F6D-884A-BBF9-51F623A9667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 xmlns:a16="http://schemas.microsoft.com/office/drawing/2014/main" id="{06C24965-A6B5-2C48-9892-EAF7FED51594}"/>
              </a:ext>
            </a:extLst>
          </p:cNvPr>
          <p:cNvSpPr>
            <a:spLocks noGrp="1"/>
          </p:cNvSpPr>
          <p:nvPr>
            <p:ph type="sldNum" sz="quarter" idx="12"/>
          </p:nvPr>
        </p:nvSpPr>
        <p:spPr/>
        <p:txBody>
          <a:bodyPr/>
          <a:lstStyle/>
          <a:p>
            <a:fld id="{0EBC5C46-3C6D-1A43-AAC0-00D8D1CD9951}" type="slidenum">
              <a:rPr kumimoji="1" lang="zh-CN" altLang="en-US" smtClean="0"/>
              <a:pPr/>
              <a:t>‹#›</a:t>
            </a:fld>
            <a:endParaRPr kumimoji="1" lang="zh-CN" altLang="en-US"/>
          </a:p>
        </p:txBody>
      </p:sp>
    </p:spTree>
    <p:extLst>
      <p:ext uri="{BB962C8B-B14F-4D97-AF65-F5344CB8AC3E}">
        <p14:creationId xmlns="" xmlns:p14="http://schemas.microsoft.com/office/powerpoint/2010/main" val="3239079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693531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grpSp>
        <p:nvGrpSpPr>
          <p:cNvPr id="5" name="组合 4">
            <a:extLst>
              <a:ext uri="{FF2B5EF4-FFF2-40B4-BE49-F238E27FC236}">
                <a16:creationId xmlns="" xmlns:a16="http://schemas.microsoft.com/office/drawing/2014/main" id="{44BB82FB-BF08-E24F-8E86-9B55DCD4BACA}"/>
              </a:ext>
            </a:extLst>
          </p:cNvPr>
          <p:cNvGrpSpPr/>
          <p:nvPr userDrawn="1"/>
        </p:nvGrpSpPr>
        <p:grpSpPr>
          <a:xfrm>
            <a:off x="1432937" y="2317399"/>
            <a:ext cx="3638939" cy="465137"/>
            <a:chOff x="5519215" y="2433639"/>
            <a:chExt cx="3638939" cy="465137"/>
          </a:xfrm>
        </p:grpSpPr>
        <p:sp>
          <p:nvSpPr>
            <p:cNvPr id="6" name="MH_Entry_1">
              <a:extLst>
                <a:ext uri="{FF2B5EF4-FFF2-40B4-BE49-F238E27FC236}">
                  <a16:creationId xmlns="" xmlns:a16="http://schemas.microsoft.com/office/drawing/2014/main" id="{EB2641C0-9C65-BD48-8881-59E7FBF724DF}"/>
                </a:ext>
              </a:extLst>
            </p:cNvPr>
            <p:cNvSpPr/>
            <p:nvPr>
              <p:custDataLst>
                <p:tags r:id="rId17"/>
              </p:custDataLst>
            </p:nvPr>
          </p:nvSpPr>
          <p:spPr>
            <a:xfrm>
              <a:off x="5857137" y="243363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wrap="square" lIns="180000" tIns="36000" rIns="36000" bIns="36000" anchor="ctr">
              <a:normAutofit/>
            </a:bodyPr>
            <a:lstStyle/>
            <a:p>
              <a:pPr algn="ctr">
                <a:defRPr/>
              </a:pPr>
              <a:r>
                <a:rPr lang="zh-CN" altLang="en-US" sz="2000" kern="0" dirty="0">
                  <a:solidFill>
                    <a:srgbClr val="FFFFFF"/>
                  </a:solidFill>
                  <a:latin typeface="+mn-ea"/>
                </a:rPr>
                <a:t>请在此处输入您的标题</a:t>
              </a:r>
              <a:endParaRPr lang="zh-CN" altLang="en-US" sz="1400" kern="0" dirty="0">
                <a:solidFill>
                  <a:srgbClr val="FFFFFF"/>
                </a:solidFill>
                <a:latin typeface="+mn-ea"/>
              </a:endParaRPr>
            </a:p>
          </p:txBody>
        </p:sp>
        <p:sp>
          <p:nvSpPr>
            <p:cNvPr id="7" name="MH_Number_1">
              <a:extLst>
                <a:ext uri="{FF2B5EF4-FFF2-40B4-BE49-F238E27FC236}">
                  <a16:creationId xmlns="" xmlns:a16="http://schemas.microsoft.com/office/drawing/2014/main" id="{60B48549-06D3-894D-8142-2CA8F7283F50}"/>
                </a:ext>
              </a:extLst>
            </p:cNvPr>
            <p:cNvSpPr/>
            <p:nvPr>
              <p:custDataLst>
                <p:tags r:id="rId18"/>
              </p:custDataLst>
            </p:nvPr>
          </p:nvSpPr>
          <p:spPr>
            <a:xfrm>
              <a:off x="5519215" y="2462793"/>
              <a:ext cx="406830" cy="406829"/>
            </a:xfrm>
            <a:prstGeom prst="ellipse">
              <a:avLst/>
            </a:prstGeom>
            <a:solidFill>
              <a:schemeClr val="accent1"/>
            </a:solidFill>
            <a:ln w="12700" cap="flat" cmpd="sng" algn="ctr">
              <a:noFill/>
              <a:prstDash val="solid"/>
              <a:miter lim="800000"/>
            </a:ln>
            <a:effectLst/>
          </p:spPr>
          <p:txBody>
            <a:bodyPr anchor="ctr"/>
            <a:lstStyle/>
            <a:p>
              <a:pPr algn="ctr">
                <a:defRPr/>
              </a:pPr>
              <a:r>
                <a:rPr lang="en-US" altLang="zh-CN" sz="2400" kern="0" dirty="0">
                  <a:solidFill>
                    <a:srgbClr val="FFFFFF"/>
                  </a:solidFill>
                  <a:ea typeface="幼圆"/>
                </a:rPr>
                <a:t>1</a:t>
              </a:r>
              <a:endParaRPr lang="zh-CN" altLang="en-US" sz="2400" kern="0" dirty="0">
                <a:solidFill>
                  <a:srgbClr val="FFFFFF"/>
                </a:solidFill>
                <a:ea typeface="幼圆"/>
              </a:endParaRPr>
            </a:p>
          </p:txBody>
        </p:sp>
      </p:grpSp>
      <p:grpSp>
        <p:nvGrpSpPr>
          <p:cNvPr id="8" name="组合 7">
            <a:extLst>
              <a:ext uri="{FF2B5EF4-FFF2-40B4-BE49-F238E27FC236}">
                <a16:creationId xmlns="" xmlns:a16="http://schemas.microsoft.com/office/drawing/2014/main" id="{5A21A31C-6821-7542-AE2A-96DA200FAD64}"/>
              </a:ext>
            </a:extLst>
          </p:cNvPr>
          <p:cNvGrpSpPr/>
          <p:nvPr userDrawn="1"/>
        </p:nvGrpSpPr>
        <p:grpSpPr>
          <a:xfrm>
            <a:off x="1432937" y="3177859"/>
            <a:ext cx="3638939" cy="465137"/>
            <a:chOff x="5519215" y="3294099"/>
            <a:chExt cx="3638939" cy="465137"/>
          </a:xfrm>
        </p:grpSpPr>
        <p:sp>
          <p:nvSpPr>
            <p:cNvPr id="9" name="MH_Entry_2">
              <a:extLst>
                <a:ext uri="{FF2B5EF4-FFF2-40B4-BE49-F238E27FC236}">
                  <a16:creationId xmlns="" xmlns:a16="http://schemas.microsoft.com/office/drawing/2014/main" id="{8332BBC1-A830-9A48-A146-86F41FF198C8}"/>
                </a:ext>
              </a:extLst>
            </p:cNvPr>
            <p:cNvSpPr/>
            <p:nvPr>
              <p:custDataLst>
                <p:tags r:id="rId15"/>
              </p:custDataLst>
            </p:nvPr>
          </p:nvSpPr>
          <p:spPr>
            <a:xfrm>
              <a:off x="5857137" y="329409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wrap="square" lIns="180000" tIns="36000" rIns="36000" bIns="36000" anchor="ctr">
              <a:normAutofit/>
            </a:bodyPr>
            <a:lstStyle/>
            <a:p>
              <a:pPr algn="ctr">
                <a:defRPr/>
              </a:pPr>
              <a:r>
                <a:rPr lang="zh-CN" altLang="en-US" sz="2000" kern="0" dirty="0">
                  <a:solidFill>
                    <a:srgbClr val="FFFFFF"/>
                  </a:solidFill>
                  <a:latin typeface="+mn-ea"/>
                </a:rPr>
                <a:t>请在此处输入</a:t>
              </a:r>
              <a:r>
                <a:rPr lang="zh-CN" altLang="en-US" sz="2000" kern="0">
                  <a:solidFill>
                    <a:srgbClr val="FFFFFF"/>
                  </a:solidFill>
                  <a:latin typeface="+mn-ea"/>
                </a:rPr>
                <a:t>您的标题</a:t>
              </a:r>
              <a:endParaRPr lang="zh-CN" altLang="en-US" sz="1400" kern="0" dirty="0">
                <a:solidFill>
                  <a:srgbClr val="FFFFFF"/>
                </a:solidFill>
                <a:latin typeface="+mn-ea"/>
              </a:endParaRPr>
            </a:p>
          </p:txBody>
        </p:sp>
        <p:sp>
          <p:nvSpPr>
            <p:cNvPr id="10" name="MH_Number_2">
              <a:extLst>
                <a:ext uri="{FF2B5EF4-FFF2-40B4-BE49-F238E27FC236}">
                  <a16:creationId xmlns="" xmlns:a16="http://schemas.microsoft.com/office/drawing/2014/main" id="{88F1B9FF-AE0B-7440-991A-EAC35F7EFC4C}"/>
                </a:ext>
              </a:extLst>
            </p:cNvPr>
            <p:cNvSpPr/>
            <p:nvPr>
              <p:custDataLst>
                <p:tags r:id="rId16"/>
              </p:custDataLst>
            </p:nvPr>
          </p:nvSpPr>
          <p:spPr>
            <a:xfrm>
              <a:off x="5519215" y="3323253"/>
              <a:ext cx="406830" cy="406829"/>
            </a:xfrm>
            <a:prstGeom prst="ellipse">
              <a:avLst/>
            </a:prstGeom>
            <a:solidFill>
              <a:schemeClr val="accent1"/>
            </a:solidFill>
            <a:ln w="12700" cap="flat" cmpd="sng" algn="ctr">
              <a:noFill/>
              <a:prstDash val="solid"/>
              <a:miter lim="800000"/>
            </a:ln>
            <a:effectLst/>
          </p:spPr>
          <p:txBody>
            <a:bodyPr anchor="ctr"/>
            <a:lstStyle/>
            <a:p>
              <a:pPr algn="ctr">
                <a:defRPr/>
              </a:pPr>
              <a:r>
                <a:rPr lang="en-US" altLang="zh-CN" sz="2400" kern="0">
                  <a:solidFill>
                    <a:srgbClr val="FFFFFF"/>
                  </a:solidFill>
                  <a:ea typeface="幼圆"/>
                </a:rPr>
                <a:t>2</a:t>
              </a:r>
              <a:endParaRPr lang="zh-CN" altLang="en-US" sz="2400" kern="0" dirty="0">
                <a:solidFill>
                  <a:srgbClr val="FFFFFF"/>
                </a:solidFill>
                <a:ea typeface="幼圆"/>
              </a:endParaRPr>
            </a:p>
          </p:txBody>
        </p:sp>
      </p:grpSp>
      <p:grpSp>
        <p:nvGrpSpPr>
          <p:cNvPr id="11" name="组合 10">
            <a:extLst>
              <a:ext uri="{FF2B5EF4-FFF2-40B4-BE49-F238E27FC236}">
                <a16:creationId xmlns="" xmlns:a16="http://schemas.microsoft.com/office/drawing/2014/main" id="{645A44A1-58DF-D94B-B7C0-DD0547EF63E0}"/>
              </a:ext>
            </a:extLst>
          </p:cNvPr>
          <p:cNvGrpSpPr/>
          <p:nvPr userDrawn="1"/>
        </p:nvGrpSpPr>
        <p:grpSpPr>
          <a:xfrm>
            <a:off x="1432937" y="4038319"/>
            <a:ext cx="3638939" cy="465137"/>
            <a:chOff x="5519215" y="4154559"/>
            <a:chExt cx="3638939" cy="465137"/>
          </a:xfrm>
        </p:grpSpPr>
        <p:sp>
          <p:nvSpPr>
            <p:cNvPr id="12" name="MH_Entry_3">
              <a:extLst>
                <a:ext uri="{FF2B5EF4-FFF2-40B4-BE49-F238E27FC236}">
                  <a16:creationId xmlns="" xmlns:a16="http://schemas.microsoft.com/office/drawing/2014/main" id="{0F9F6D3D-93DB-0445-9CDF-67E1CA978CB8}"/>
                </a:ext>
              </a:extLst>
            </p:cNvPr>
            <p:cNvSpPr/>
            <p:nvPr>
              <p:custDataLst>
                <p:tags r:id="rId13"/>
              </p:custDataLst>
            </p:nvPr>
          </p:nvSpPr>
          <p:spPr>
            <a:xfrm>
              <a:off x="5857137" y="415455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wrap="square" lIns="180000" tIns="36000" rIns="36000" bIns="36000" anchor="ctr">
              <a:normAutofit/>
            </a:bodyPr>
            <a:lstStyle/>
            <a:p>
              <a:pPr algn="ctr">
                <a:defRPr/>
              </a:pPr>
              <a:r>
                <a:rPr lang="zh-CN" altLang="en-US" sz="2000" kern="0" dirty="0">
                  <a:solidFill>
                    <a:srgbClr val="FFFFFF"/>
                  </a:solidFill>
                  <a:latin typeface="+mn-ea"/>
                </a:rPr>
                <a:t>请在此处输入</a:t>
              </a:r>
              <a:r>
                <a:rPr lang="zh-CN" altLang="en-US" sz="2000" kern="0">
                  <a:solidFill>
                    <a:srgbClr val="FFFFFF"/>
                  </a:solidFill>
                  <a:latin typeface="+mn-ea"/>
                </a:rPr>
                <a:t>您的标题</a:t>
              </a:r>
              <a:endParaRPr lang="zh-CN" altLang="en-US" sz="1400" kern="0" dirty="0">
                <a:solidFill>
                  <a:srgbClr val="FFFFFF"/>
                </a:solidFill>
                <a:latin typeface="+mn-ea"/>
              </a:endParaRPr>
            </a:p>
          </p:txBody>
        </p:sp>
        <p:sp>
          <p:nvSpPr>
            <p:cNvPr id="13" name="MH_Number_3">
              <a:extLst>
                <a:ext uri="{FF2B5EF4-FFF2-40B4-BE49-F238E27FC236}">
                  <a16:creationId xmlns="" xmlns:a16="http://schemas.microsoft.com/office/drawing/2014/main" id="{CEC47F47-93D5-F54B-B2C5-CBA6B2B19948}"/>
                </a:ext>
              </a:extLst>
            </p:cNvPr>
            <p:cNvSpPr/>
            <p:nvPr>
              <p:custDataLst>
                <p:tags r:id="rId14"/>
              </p:custDataLst>
            </p:nvPr>
          </p:nvSpPr>
          <p:spPr>
            <a:xfrm>
              <a:off x="5519215" y="4183713"/>
              <a:ext cx="406830" cy="406829"/>
            </a:xfrm>
            <a:prstGeom prst="ellipse">
              <a:avLst/>
            </a:prstGeom>
            <a:solidFill>
              <a:schemeClr val="accent1"/>
            </a:solidFill>
            <a:ln w="12700" cap="flat" cmpd="sng" algn="ctr">
              <a:noFill/>
              <a:prstDash val="solid"/>
              <a:miter lim="800000"/>
            </a:ln>
            <a:effectLst/>
          </p:spPr>
          <p:txBody>
            <a:bodyPr anchor="ctr"/>
            <a:lstStyle/>
            <a:p>
              <a:pPr algn="ctr">
                <a:defRPr/>
              </a:pPr>
              <a:r>
                <a:rPr lang="en-US" altLang="zh-CN" sz="2400" kern="0">
                  <a:solidFill>
                    <a:srgbClr val="FFFFFF"/>
                  </a:solidFill>
                  <a:ea typeface="幼圆"/>
                </a:rPr>
                <a:t>3</a:t>
              </a:r>
              <a:endParaRPr lang="zh-CN" altLang="en-US" sz="2400" kern="0" dirty="0">
                <a:solidFill>
                  <a:srgbClr val="FFFFFF"/>
                </a:solidFill>
                <a:ea typeface="幼圆"/>
              </a:endParaRPr>
            </a:p>
          </p:txBody>
        </p:sp>
      </p:grpSp>
      <p:grpSp>
        <p:nvGrpSpPr>
          <p:cNvPr id="14" name="组合 13">
            <a:extLst>
              <a:ext uri="{FF2B5EF4-FFF2-40B4-BE49-F238E27FC236}">
                <a16:creationId xmlns="" xmlns:a16="http://schemas.microsoft.com/office/drawing/2014/main" id="{770DA58A-4A1D-6C46-8E64-7AC89F77D053}"/>
              </a:ext>
            </a:extLst>
          </p:cNvPr>
          <p:cNvGrpSpPr/>
          <p:nvPr userDrawn="1"/>
        </p:nvGrpSpPr>
        <p:grpSpPr>
          <a:xfrm>
            <a:off x="1432937" y="4898779"/>
            <a:ext cx="3638939" cy="465137"/>
            <a:chOff x="5519215" y="5015019"/>
            <a:chExt cx="3638939" cy="465137"/>
          </a:xfrm>
        </p:grpSpPr>
        <p:sp>
          <p:nvSpPr>
            <p:cNvPr id="15" name="MH_Entry_4">
              <a:extLst>
                <a:ext uri="{FF2B5EF4-FFF2-40B4-BE49-F238E27FC236}">
                  <a16:creationId xmlns="" xmlns:a16="http://schemas.microsoft.com/office/drawing/2014/main" id="{DB3E4FB8-4AC8-734D-BBFD-BABABC2940CF}"/>
                </a:ext>
              </a:extLst>
            </p:cNvPr>
            <p:cNvSpPr/>
            <p:nvPr>
              <p:custDataLst>
                <p:tags r:id="rId11"/>
              </p:custDataLst>
            </p:nvPr>
          </p:nvSpPr>
          <p:spPr>
            <a:xfrm>
              <a:off x="5857137" y="501501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wrap="square" lIns="180000" tIns="36000" rIns="36000" bIns="36000" anchor="ctr">
              <a:normAutofit/>
            </a:bodyPr>
            <a:lstStyle/>
            <a:p>
              <a:pPr algn="ctr">
                <a:defRPr/>
              </a:pPr>
              <a:r>
                <a:rPr lang="zh-CN" altLang="en-US" sz="2000" kern="0" dirty="0">
                  <a:solidFill>
                    <a:srgbClr val="FFFFFF"/>
                  </a:solidFill>
                  <a:latin typeface="+mn-ea"/>
                </a:rPr>
                <a:t>请在此处输入</a:t>
              </a:r>
              <a:r>
                <a:rPr lang="zh-CN" altLang="en-US" sz="2000" kern="0">
                  <a:solidFill>
                    <a:srgbClr val="FFFFFF"/>
                  </a:solidFill>
                  <a:latin typeface="+mn-ea"/>
                </a:rPr>
                <a:t>您的标题</a:t>
              </a:r>
              <a:endParaRPr lang="zh-CN" altLang="en-US" sz="1400" kern="0" dirty="0">
                <a:solidFill>
                  <a:srgbClr val="FFFFFF"/>
                </a:solidFill>
                <a:latin typeface="+mn-ea"/>
              </a:endParaRPr>
            </a:p>
          </p:txBody>
        </p:sp>
        <p:sp>
          <p:nvSpPr>
            <p:cNvPr id="16" name="MH_Number_4">
              <a:extLst>
                <a:ext uri="{FF2B5EF4-FFF2-40B4-BE49-F238E27FC236}">
                  <a16:creationId xmlns="" xmlns:a16="http://schemas.microsoft.com/office/drawing/2014/main" id="{4B7A7AF7-1999-DF4A-A642-92BFA284E784}"/>
                </a:ext>
              </a:extLst>
            </p:cNvPr>
            <p:cNvSpPr/>
            <p:nvPr>
              <p:custDataLst>
                <p:tags r:id="rId12"/>
              </p:custDataLst>
            </p:nvPr>
          </p:nvSpPr>
          <p:spPr>
            <a:xfrm>
              <a:off x="5519215" y="5044173"/>
              <a:ext cx="406830" cy="406829"/>
            </a:xfrm>
            <a:prstGeom prst="ellipse">
              <a:avLst/>
            </a:prstGeom>
            <a:solidFill>
              <a:schemeClr val="accent1"/>
            </a:solidFill>
            <a:ln w="12700" cap="flat" cmpd="sng" algn="ctr">
              <a:noFill/>
              <a:prstDash val="solid"/>
              <a:miter lim="800000"/>
            </a:ln>
            <a:effectLst/>
          </p:spPr>
          <p:txBody>
            <a:bodyPr anchor="ctr"/>
            <a:lstStyle/>
            <a:p>
              <a:pPr algn="ctr">
                <a:defRPr/>
              </a:pPr>
              <a:r>
                <a:rPr lang="en-US" altLang="zh-CN" sz="2400" kern="0">
                  <a:solidFill>
                    <a:srgbClr val="FFFFFF"/>
                  </a:solidFill>
                  <a:ea typeface="幼圆"/>
                </a:rPr>
                <a:t>4</a:t>
              </a:r>
              <a:endParaRPr lang="zh-CN" altLang="en-US" sz="2400" kern="0" dirty="0">
                <a:solidFill>
                  <a:srgbClr val="FFFFFF"/>
                </a:solidFill>
                <a:ea typeface="幼圆"/>
              </a:endParaRPr>
            </a:p>
          </p:txBody>
        </p:sp>
      </p:grpSp>
      <p:sp>
        <p:nvSpPr>
          <p:cNvPr id="17" name="MH_Others_1">
            <a:extLst>
              <a:ext uri="{FF2B5EF4-FFF2-40B4-BE49-F238E27FC236}">
                <a16:creationId xmlns="" xmlns:a16="http://schemas.microsoft.com/office/drawing/2014/main" id="{222F21F3-0102-874A-8CD0-0563E2021388}"/>
              </a:ext>
            </a:extLst>
          </p:cNvPr>
          <p:cNvSpPr txBox="1"/>
          <p:nvPr userDrawn="1">
            <p:custDataLst>
              <p:tags r:id="rId1"/>
            </p:custDataLst>
          </p:nvPr>
        </p:nvSpPr>
        <p:spPr>
          <a:xfrm>
            <a:off x="425532" y="64927"/>
            <a:ext cx="3516086" cy="1492250"/>
          </a:xfrm>
          <a:prstGeom prst="rect">
            <a:avLst/>
          </a:prstGeom>
          <a:noFill/>
        </p:spPr>
        <p:txBody>
          <a:bodyPr anchor="ctr"/>
          <a:lstStyle/>
          <a:p>
            <a:pPr>
              <a:defRPr/>
            </a:pPr>
            <a:r>
              <a:rPr lang="en-US" altLang="zh-CN" sz="9600" spc="400" dirty="0">
                <a:solidFill>
                  <a:schemeClr val="tx1">
                    <a:lumMod val="65000"/>
                    <a:lumOff val="35000"/>
                  </a:schemeClr>
                </a:solidFill>
                <a:latin typeface="Broadway" panose="04040905080B02020502" pitchFamily="82" charset="0"/>
                <a:ea typeface="华文中宋" panose="02010600040101010101" pitchFamily="2" charset="-122"/>
              </a:rPr>
              <a:t>C</a:t>
            </a:r>
            <a:r>
              <a:rPr lang="en-US" altLang="zh-CN" sz="2800" spc="400" dirty="0">
                <a:solidFill>
                  <a:schemeClr val="tx1">
                    <a:lumMod val="65000"/>
                    <a:lumOff val="35000"/>
                  </a:schemeClr>
                </a:solidFill>
                <a:latin typeface="Broadway" panose="04040905080B02020502" pitchFamily="82" charset="0"/>
                <a:ea typeface="华文中宋" panose="02010600040101010101" pitchFamily="2" charset="-122"/>
              </a:rPr>
              <a:t>ONTENTS</a:t>
            </a:r>
            <a:endParaRPr lang="zh-CN" altLang="en-US" sz="5400" spc="400" dirty="0">
              <a:solidFill>
                <a:schemeClr val="tx1">
                  <a:lumMod val="65000"/>
                  <a:lumOff val="35000"/>
                </a:schemeClr>
              </a:solidFill>
              <a:latin typeface="Broadway" panose="04040905080B02020502" pitchFamily="82" charset="0"/>
              <a:ea typeface="华文中宋" panose="02010600040101010101" pitchFamily="2" charset="-122"/>
            </a:endParaRPr>
          </a:p>
        </p:txBody>
      </p:sp>
      <p:sp>
        <p:nvSpPr>
          <p:cNvPr id="18" name="MH_Others_2">
            <a:extLst>
              <a:ext uri="{FF2B5EF4-FFF2-40B4-BE49-F238E27FC236}">
                <a16:creationId xmlns="" xmlns:a16="http://schemas.microsoft.com/office/drawing/2014/main" id="{690F3E88-AD4D-9743-A9E1-1EAC1BB6C9BE}"/>
              </a:ext>
            </a:extLst>
          </p:cNvPr>
          <p:cNvSpPr txBox="1">
            <a:spLocks noChangeArrowheads="1"/>
          </p:cNvSpPr>
          <p:nvPr userDrawn="1">
            <p:custDataLst>
              <p:tags r:id="rId2"/>
            </p:custDataLst>
          </p:nvPr>
        </p:nvSpPr>
        <p:spPr bwMode="auto">
          <a:xfrm>
            <a:off x="1776552" y="345763"/>
            <a:ext cx="1227704" cy="6366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600" b="1" dirty="0">
                <a:solidFill>
                  <a:schemeClr val="tx1">
                    <a:lumMod val="65000"/>
                    <a:lumOff val="35000"/>
                  </a:schemeClr>
                </a:solidFill>
                <a:latin typeface="+mj-ea"/>
                <a:ea typeface="+mj-ea"/>
              </a:rPr>
              <a:t>目录</a:t>
            </a:r>
          </a:p>
        </p:txBody>
      </p:sp>
      <p:grpSp>
        <p:nvGrpSpPr>
          <p:cNvPr id="19" name="组合 18">
            <a:extLst>
              <a:ext uri="{FF2B5EF4-FFF2-40B4-BE49-F238E27FC236}">
                <a16:creationId xmlns="" xmlns:a16="http://schemas.microsoft.com/office/drawing/2014/main" id="{06C8A946-5480-8B46-8C2E-9FA7A600519D}"/>
              </a:ext>
            </a:extLst>
          </p:cNvPr>
          <p:cNvGrpSpPr/>
          <p:nvPr userDrawn="1"/>
        </p:nvGrpSpPr>
        <p:grpSpPr>
          <a:xfrm>
            <a:off x="6484516" y="2317399"/>
            <a:ext cx="3638939" cy="465137"/>
            <a:chOff x="5519215" y="2433639"/>
            <a:chExt cx="3638939" cy="465137"/>
          </a:xfrm>
        </p:grpSpPr>
        <p:sp>
          <p:nvSpPr>
            <p:cNvPr id="20" name="MH_Entry_1">
              <a:extLst>
                <a:ext uri="{FF2B5EF4-FFF2-40B4-BE49-F238E27FC236}">
                  <a16:creationId xmlns="" xmlns:a16="http://schemas.microsoft.com/office/drawing/2014/main" id="{E0EC8C38-F705-7040-AB48-46C361CC4682}"/>
                </a:ext>
              </a:extLst>
            </p:cNvPr>
            <p:cNvSpPr/>
            <p:nvPr>
              <p:custDataLst>
                <p:tags r:id="rId9"/>
              </p:custDataLst>
            </p:nvPr>
          </p:nvSpPr>
          <p:spPr>
            <a:xfrm>
              <a:off x="5857137" y="243363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wrap="square" lIns="180000" tIns="36000" rIns="36000" bIns="36000" anchor="ctr">
              <a:normAutofit/>
            </a:bodyPr>
            <a:lstStyle/>
            <a:p>
              <a:pPr algn="ctr">
                <a:defRPr/>
              </a:pPr>
              <a:r>
                <a:rPr lang="zh-CN" altLang="en-US" sz="2000" kern="0" dirty="0">
                  <a:solidFill>
                    <a:srgbClr val="FFFFFF"/>
                  </a:solidFill>
                  <a:latin typeface="+mn-ea"/>
                </a:rPr>
                <a:t>请在此处输入</a:t>
              </a:r>
              <a:r>
                <a:rPr lang="zh-CN" altLang="en-US" sz="2000" kern="0">
                  <a:solidFill>
                    <a:srgbClr val="FFFFFF"/>
                  </a:solidFill>
                  <a:latin typeface="+mn-ea"/>
                </a:rPr>
                <a:t>您的标题</a:t>
              </a:r>
              <a:endParaRPr lang="zh-CN" altLang="en-US" sz="1400" kern="0" dirty="0">
                <a:solidFill>
                  <a:srgbClr val="FFFFFF"/>
                </a:solidFill>
                <a:latin typeface="+mn-ea"/>
              </a:endParaRPr>
            </a:p>
          </p:txBody>
        </p:sp>
        <p:sp>
          <p:nvSpPr>
            <p:cNvPr id="21" name="MH_Number_1">
              <a:extLst>
                <a:ext uri="{FF2B5EF4-FFF2-40B4-BE49-F238E27FC236}">
                  <a16:creationId xmlns="" xmlns:a16="http://schemas.microsoft.com/office/drawing/2014/main" id="{0F473561-A341-9B49-ACF2-8360C4421D92}"/>
                </a:ext>
              </a:extLst>
            </p:cNvPr>
            <p:cNvSpPr/>
            <p:nvPr>
              <p:custDataLst>
                <p:tags r:id="rId10"/>
              </p:custDataLst>
            </p:nvPr>
          </p:nvSpPr>
          <p:spPr>
            <a:xfrm>
              <a:off x="5519215" y="2462793"/>
              <a:ext cx="406830" cy="406829"/>
            </a:xfrm>
            <a:prstGeom prst="ellipse">
              <a:avLst/>
            </a:prstGeom>
            <a:solidFill>
              <a:schemeClr val="accent1"/>
            </a:solidFill>
            <a:ln w="12700" cap="flat" cmpd="sng" algn="ctr">
              <a:noFill/>
              <a:prstDash val="solid"/>
              <a:miter lim="800000"/>
            </a:ln>
            <a:effectLst/>
          </p:spPr>
          <p:txBody>
            <a:bodyPr anchor="ctr"/>
            <a:lstStyle/>
            <a:p>
              <a:pPr algn="ctr">
                <a:defRPr/>
              </a:pPr>
              <a:r>
                <a:rPr lang="en-US" altLang="zh-CN" sz="2400" kern="0" dirty="0">
                  <a:solidFill>
                    <a:srgbClr val="FFFFFF"/>
                  </a:solidFill>
                  <a:ea typeface="幼圆"/>
                </a:rPr>
                <a:t>5</a:t>
              </a:r>
              <a:endParaRPr lang="zh-CN" altLang="en-US" sz="2400" kern="0" dirty="0">
                <a:solidFill>
                  <a:srgbClr val="FFFFFF"/>
                </a:solidFill>
                <a:ea typeface="幼圆"/>
              </a:endParaRPr>
            </a:p>
          </p:txBody>
        </p:sp>
      </p:grpSp>
      <p:grpSp>
        <p:nvGrpSpPr>
          <p:cNvPr id="22" name="组合 21">
            <a:extLst>
              <a:ext uri="{FF2B5EF4-FFF2-40B4-BE49-F238E27FC236}">
                <a16:creationId xmlns="" xmlns:a16="http://schemas.microsoft.com/office/drawing/2014/main" id="{DCE2F05A-514F-4240-9693-7A5BD51F23F7}"/>
              </a:ext>
            </a:extLst>
          </p:cNvPr>
          <p:cNvGrpSpPr/>
          <p:nvPr userDrawn="1"/>
        </p:nvGrpSpPr>
        <p:grpSpPr>
          <a:xfrm>
            <a:off x="6484516" y="3177859"/>
            <a:ext cx="3638939" cy="465137"/>
            <a:chOff x="5519215" y="3294099"/>
            <a:chExt cx="3638939" cy="465137"/>
          </a:xfrm>
        </p:grpSpPr>
        <p:sp>
          <p:nvSpPr>
            <p:cNvPr id="23" name="MH_Entry_2">
              <a:extLst>
                <a:ext uri="{FF2B5EF4-FFF2-40B4-BE49-F238E27FC236}">
                  <a16:creationId xmlns="" xmlns:a16="http://schemas.microsoft.com/office/drawing/2014/main" id="{DB9AAEBA-6E75-0644-9628-286C6F3DF4F7}"/>
                </a:ext>
              </a:extLst>
            </p:cNvPr>
            <p:cNvSpPr/>
            <p:nvPr>
              <p:custDataLst>
                <p:tags r:id="rId7"/>
              </p:custDataLst>
            </p:nvPr>
          </p:nvSpPr>
          <p:spPr>
            <a:xfrm>
              <a:off x="5857137" y="329409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wrap="square" lIns="180000" tIns="36000" rIns="36000" bIns="36000" anchor="ctr">
              <a:normAutofit/>
            </a:bodyPr>
            <a:lstStyle/>
            <a:p>
              <a:pPr algn="ctr">
                <a:defRPr/>
              </a:pPr>
              <a:r>
                <a:rPr lang="zh-CN" altLang="en-US" sz="2000" kern="0" dirty="0">
                  <a:solidFill>
                    <a:srgbClr val="FFFFFF"/>
                  </a:solidFill>
                  <a:latin typeface="+mn-ea"/>
                </a:rPr>
                <a:t>请在此处输入</a:t>
              </a:r>
              <a:r>
                <a:rPr lang="zh-CN" altLang="en-US" sz="2000" kern="0">
                  <a:solidFill>
                    <a:srgbClr val="FFFFFF"/>
                  </a:solidFill>
                  <a:latin typeface="+mn-ea"/>
                </a:rPr>
                <a:t>您的标题</a:t>
              </a:r>
              <a:endParaRPr lang="zh-CN" altLang="en-US" sz="1400" kern="0" dirty="0">
                <a:solidFill>
                  <a:srgbClr val="FFFFFF"/>
                </a:solidFill>
                <a:latin typeface="+mn-ea"/>
              </a:endParaRPr>
            </a:p>
          </p:txBody>
        </p:sp>
        <p:sp>
          <p:nvSpPr>
            <p:cNvPr id="24" name="MH_Number_2">
              <a:extLst>
                <a:ext uri="{FF2B5EF4-FFF2-40B4-BE49-F238E27FC236}">
                  <a16:creationId xmlns="" xmlns:a16="http://schemas.microsoft.com/office/drawing/2014/main" id="{170EE1E2-1724-BE41-8A0D-CE34D5AFE9C5}"/>
                </a:ext>
              </a:extLst>
            </p:cNvPr>
            <p:cNvSpPr/>
            <p:nvPr>
              <p:custDataLst>
                <p:tags r:id="rId8"/>
              </p:custDataLst>
            </p:nvPr>
          </p:nvSpPr>
          <p:spPr>
            <a:xfrm>
              <a:off x="5519215" y="3323253"/>
              <a:ext cx="406830" cy="406829"/>
            </a:xfrm>
            <a:prstGeom prst="ellipse">
              <a:avLst/>
            </a:prstGeom>
            <a:solidFill>
              <a:schemeClr val="accent1"/>
            </a:solidFill>
            <a:ln w="12700" cap="flat" cmpd="sng" algn="ctr">
              <a:noFill/>
              <a:prstDash val="solid"/>
              <a:miter lim="800000"/>
            </a:ln>
            <a:effectLst/>
          </p:spPr>
          <p:txBody>
            <a:bodyPr anchor="ctr"/>
            <a:lstStyle/>
            <a:p>
              <a:pPr algn="ctr">
                <a:defRPr/>
              </a:pPr>
              <a:r>
                <a:rPr lang="en-US" altLang="zh-CN" sz="2400" kern="0" dirty="0">
                  <a:solidFill>
                    <a:srgbClr val="FFFFFF"/>
                  </a:solidFill>
                  <a:ea typeface="幼圆"/>
                </a:rPr>
                <a:t>6</a:t>
              </a:r>
              <a:endParaRPr lang="zh-CN" altLang="en-US" sz="2400" kern="0" dirty="0">
                <a:solidFill>
                  <a:srgbClr val="FFFFFF"/>
                </a:solidFill>
                <a:ea typeface="幼圆"/>
              </a:endParaRPr>
            </a:p>
          </p:txBody>
        </p:sp>
      </p:grpSp>
      <p:grpSp>
        <p:nvGrpSpPr>
          <p:cNvPr id="25" name="组合 24">
            <a:extLst>
              <a:ext uri="{FF2B5EF4-FFF2-40B4-BE49-F238E27FC236}">
                <a16:creationId xmlns="" xmlns:a16="http://schemas.microsoft.com/office/drawing/2014/main" id="{142B8DE1-1A41-EB47-8059-1D3554F83DEC}"/>
              </a:ext>
            </a:extLst>
          </p:cNvPr>
          <p:cNvGrpSpPr/>
          <p:nvPr userDrawn="1"/>
        </p:nvGrpSpPr>
        <p:grpSpPr>
          <a:xfrm>
            <a:off x="6484516" y="4038319"/>
            <a:ext cx="3638939" cy="465137"/>
            <a:chOff x="5519215" y="4154559"/>
            <a:chExt cx="3638939" cy="465137"/>
          </a:xfrm>
        </p:grpSpPr>
        <p:sp>
          <p:nvSpPr>
            <p:cNvPr id="26" name="MH_Entry_3">
              <a:extLst>
                <a:ext uri="{FF2B5EF4-FFF2-40B4-BE49-F238E27FC236}">
                  <a16:creationId xmlns="" xmlns:a16="http://schemas.microsoft.com/office/drawing/2014/main" id="{432C3711-F21B-7D4E-8486-ACC9C7986B1A}"/>
                </a:ext>
              </a:extLst>
            </p:cNvPr>
            <p:cNvSpPr/>
            <p:nvPr>
              <p:custDataLst>
                <p:tags r:id="rId5"/>
              </p:custDataLst>
            </p:nvPr>
          </p:nvSpPr>
          <p:spPr>
            <a:xfrm>
              <a:off x="5857137" y="415455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wrap="square" lIns="180000" tIns="36000" rIns="36000" bIns="36000" anchor="ctr">
              <a:normAutofit/>
            </a:bodyPr>
            <a:lstStyle/>
            <a:p>
              <a:pPr algn="ctr">
                <a:defRPr/>
              </a:pPr>
              <a:r>
                <a:rPr lang="zh-CN" altLang="en-US" sz="2000" kern="0" dirty="0">
                  <a:solidFill>
                    <a:srgbClr val="FFFFFF"/>
                  </a:solidFill>
                  <a:latin typeface="+mn-ea"/>
                </a:rPr>
                <a:t>请在此处输入</a:t>
              </a:r>
              <a:r>
                <a:rPr lang="zh-CN" altLang="en-US" sz="2000" kern="0">
                  <a:solidFill>
                    <a:srgbClr val="FFFFFF"/>
                  </a:solidFill>
                  <a:latin typeface="+mn-ea"/>
                </a:rPr>
                <a:t>您的标题</a:t>
              </a:r>
              <a:endParaRPr lang="zh-CN" altLang="en-US" sz="1400" kern="0" dirty="0">
                <a:solidFill>
                  <a:srgbClr val="FFFFFF"/>
                </a:solidFill>
                <a:latin typeface="+mn-ea"/>
              </a:endParaRPr>
            </a:p>
          </p:txBody>
        </p:sp>
        <p:sp>
          <p:nvSpPr>
            <p:cNvPr id="27" name="MH_Number_3">
              <a:extLst>
                <a:ext uri="{FF2B5EF4-FFF2-40B4-BE49-F238E27FC236}">
                  <a16:creationId xmlns="" xmlns:a16="http://schemas.microsoft.com/office/drawing/2014/main" id="{FF1E3DED-AC95-644B-B105-88D64F0FAFF1}"/>
                </a:ext>
              </a:extLst>
            </p:cNvPr>
            <p:cNvSpPr/>
            <p:nvPr>
              <p:custDataLst>
                <p:tags r:id="rId6"/>
              </p:custDataLst>
            </p:nvPr>
          </p:nvSpPr>
          <p:spPr>
            <a:xfrm>
              <a:off x="5519215" y="4183713"/>
              <a:ext cx="406830" cy="406829"/>
            </a:xfrm>
            <a:prstGeom prst="ellipse">
              <a:avLst/>
            </a:prstGeom>
            <a:solidFill>
              <a:schemeClr val="accent1"/>
            </a:solidFill>
            <a:ln w="12700" cap="flat" cmpd="sng" algn="ctr">
              <a:noFill/>
              <a:prstDash val="solid"/>
              <a:miter lim="800000"/>
            </a:ln>
            <a:effectLst/>
          </p:spPr>
          <p:txBody>
            <a:bodyPr anchor="ctr"/>
            <a:lstStyle/>
            <a:p>
              <a:pPr algn="ctr">
                <a:defRPr/>
              </a:pPr>
              <a:r>
                <a:rPr lang="en-US" altLang="zh-CN" sz="2400" kern="0" dirty="0">
                  <a:solidFill>
                    <a:srgbClr val="FFFFFF"/>
                  </a:solidFill>
                  <a:ea typeface="幼圆"/>
                </a:rPr>
                <a:t>7</a:t>
              </a:r>
              <a:endParaRPr lang="zh-CN" altLang="en-US" sz="2400" kern="0" dirty="0">
                <a:solidFill>
                  <a:srgbClr val="FFFFFF"/>
                </a:solidFill>
                <a:ea typeface="幼圆"/>
              </a:endParaRPr>
            </a:p>
          </p:txBody>
        </p:sp>
      </p:grpSp>
      <p:grpSp>
        <p:nvGrpSpPr>
          <p:cNvPr id="28" name="组合 27">
            <a:extLst>
              <a:ext uri="{FF2B5EF4-FFF2-40B4-BE49-F238E27FC236}">
                <a16:creationId xmlns="" xmlns:a16="http://schemas.microsoft.com/office/drawing/2014/main" id="{827882D3-93CA-3944-B8E7-C8AB939D543F}"/>
              </a:ext>
            </a:extLst>
          </p:cNvPr>
          <p:cNvGrpSpPr/>
          <p:nvPr userDrawn="1"/>
        </p:nvGrpSpPr>
        <p:grpSpPr>
          <a:xfrm>
            <a:off x="6484516" y="4898779"/>
            <a:ext cx="3638939" cy="465137"/>
            <a:chOff x="5519215" y="5015019"/>
            <a:chExt cx="3638939" cy="465137"/>
          </a:xfrm>
        </p:grpSpPr>
        <p:sp>
          <p:nvSpPr>
            <p:cNvPr id="29" name="MH_Entry_4">
              <a:extLst>
                <a:ext uri="{FF2B5EF4-FFF2-40B4-BE49-F238E27FC236}">
                  <a16:creationId xmlns="" xmlns:a16="http://schemas.microsoft.com/office/drawing/2014/main" id="{8EC00326-B745-4C43-9CC8-E59F1390B573}"/>
                </a:ext>
              </a:extLst>
            </p:cNvPr>
            <p:cNvSpPr/>
            <p:nvPr>
              <p:custDataLst>
                <p:tags r:id="rId3"/>
              </p:custDataLst>
            </p:nvPr>
          </p:nvSpPr>
          <p:spPr>
            <a:xfrm>
              <a:off x="5857137" y="501501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wrap="square" lIns="180000" tIns="36000" rIns="36000" bIns="36000" anchor="ctr">
              <a:normAutofit/>
            </a:bodyPr>
            <a:lstStyle/>
            <a:p>
              <a:pPr algn="ctr">
                <a:defRPr/>
              </a:pPr>
              <a:r>
                <a:rPr lang="zh-CN" altLang="en-US" sz="2000" kern="0" dirty="0">
                  <a:solidFill>
                    <a:srgbClr val="FFFFFF"/>
                  </a:solidFill>
                  <a:latin typeface="+mn-ea"/>
                </a:rPr>
                <a:t>请在此处输入</a:t>
              </a:r>
              <a:r>
                <a:rPr lang="zh-CN" altLang="en-US" sz="2000" kern="0">
                  <a:solidFill>
                    <a:srgbClr val="FFFFFF"/>
                  </a:solidFill>
                  <a:latin typeface="+mn-ea"/>
                </a:rPr>
                <a:t>您的标题</a:t>
              </a:r>
              <a:endParaRPr lang="zh-CN" altLang="en-US" sz="1400" kern="0" dirty="0">
                <a:solidFill>
                  <a:srgbClr val="FFFFFF"/>
                </a:solidFill>
                <a:latin typeface="+mn-ea"/>
              </a:endParaRPr>
            </a:p>
          </p:txBody>
        </p:sp>
        <p:sp>
          <p:nvSpPr>
            <p:cNvPr id="30" name="MH_Number_4">
              <a:extLst>
                <a:ext uri="{FF2B5EF4-FFF2-40B4-BE49-F238E27FC236}">
                  <a16:creationId xmlns="" xmlns:a16="http://schemas.microsoft.com/office/drawing/2014/main" id="{515E329F-E48B-8548-9FC3-156CA122569D}"/>
                </a:ext>
              </a:extLst>
            </p:cNvPr>
            <p:cNvSpPr/>
            <p:nvPr>
              <p:custDataLst>
                <p:tags r:id="rId4"/>
              </p:custDataLst>
            </p:nvPr>
          </p:nvSpPr>
          <p:spPr>
            <a:xfrm>
              <a:off x="5519215" y="5044173"/>
              <a:ext cx="406830" cy="406829"/>
            </a:xfrm>
            <a:prstGeom prst="ellipse">
              <a:avLst/>
            </a:prstGeom>
            <a:solidFill>
              <a:schemeClr val="accent1"/>
            </a:solidFill>
            <a:ln w="12700" cap="flat" cmpd="sng" algn="ctr">
              <a:noFill/>
              <a:prstDash val="solid"/>
              <a:miter lim="800000"/>
            </a:ln>
            <a:effectLst/>
          </p:spPr>
          <p:txBody>
            <a:bodyPr anchor="ctr"/>
            <a:lstStyle/>
            <a:p>
              <a:pPr algn="ctr">
                <a:defRPr/>
              </a:pPr>
              <a:r>
                <a:rPr lang="en-US" altLang="zh-CN" sz="2400" kern="0" dirty="0">
                  <a:solidFill>
                    <a:srgbClr val="FFFFFF"/>
                  </a:solidFill>
                  <a:ea typeface="幼圆"/>
                </a:rPr>
                <a:t>8</a:t>
              </a:r>
              <a:endParaRPr lang="zh-CN" altLang="en-US" sz="2400" kern="0" dirty="0">
                <a:solidFill>
                  <a:srgbClr val="FFFFFF"/>
                </a:solidFill>
                <a:ea typeface="幼圆"/>
              </a:endParaRPr>
            </a:p>
          </p:txBody>
        </p:sp>
      </p:grpSp>
    </p:spTree>
    <p:extLst>
      <p:ext uri="{BB962C8B-B14F-4D97-AF65-F5344CB8AC3E}">
        <p14:creationId xmlns="" xmlns:p14="http://schemas.microsoft.com/office/powerpoint/2010/main" val="239747206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1+#ppt_w/2"/>
                                          </p:val>
                                        </p:tav>
                                        <p:tav tm="100000">
                                          <p:val>
                                            <p:strVal val="#ppt_x"/>
                                          </p:val>
                                        </p:tav>
                                      </p:tavLst>
                                    </p:anim>
                                    <p:anim calcmode="lin" valueType="num">
                                      <p:cBhvr additive="base">
                                        <p:cTn id="12" dur="7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75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750" fill="hold"/>
                                        <p:tgtEl>
                                          <p:spTgt spid="14"/>
                                        </p:tgtEl>
                                        <p:attrNameLst>
                                          <p:attrName>ppt_x</p:attrName>
                                        </p:attrNameLst>
                                      </p:cBhvr>
                                      <p:tavLst>
                                        <p:tav tm="0">
                                          <p:val>
                                            <p:strVal val="1+#ppt_w/2"/>
                                          </p:val>
                                        </p:tav>
                                        <p:tav tm="100000">
                                          <p:val>
                                            <p:strVal val="#ppt_x"/>
                                          </p:val>
                                        </p:tav>
                                      </p:tavLst>
                                    </p:anim>
                                    <p:anim calcmode="lin" valueType="num">
                                      <p:cBhvr additive="base">
                                        <p:cTn id="20" dur="75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750" fill="hold"/>
                                        <p:tgtEl>
                                          <p:spTgt spid="19"/>
                                        </p:tgtEl>
                                        <p:attrNameLst>
                                          <p:attrName>ppt_x</p:attrName>
                                        </p:attrNameLst>
                                      </p:cBhvr>
                                      <p:tavLst>
                                        <p:tav tm="0">
                                          <p:val>
                                            <p:strVal val="1+#ppt_w/2"/>
                                          </p:val>
                                        </p:tav>
                                        <p:tav tm="100000">
                                          <p:val>
                                            <p:strVal val="#ppt_x"/>
                                          </p:val>
                                        </p:tav>
                                      </p:tavLst>
                                    </p:anim>
                                    <p:anim calcmode="lin" valueType="num">
                                      <p:cBhvr additive="base">
                                        <p:cTn id="24" dur="75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25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750" fill="hold"/>
                                        <p:tgtEl>
                                          <p:spTgt spid="22"/>
                                        </p:tgtEl>
                                        <p:attrNameLst>
                                          <p:attrName>ppt_x</p:attrName>
                                        </p:attrNameLst>
                                      </p:cBhvr>
                                      <p:tavLst>
                                        <p:tav tm="0">
                                          <p:val>
                                            <p:strVal val="1+#ppt_w/2"/>
                                          </p:val>
                                        </p:tav>
                                        <p:tav tm="100000">
                                          <p:val>
                                            <p:strVal val="#ppt_x"/>
                                          </p:val>
                                        </p:tav>
                                      </p:tavLst>
                                    </p:anim>
                                    <p:anim calcmode="lin" valueType="num">
                                      <p:cBhvr additive="base">
                                        <p:cTn id="28" dur="750" fill="hold"/>
                                        <p:tgtEl>
                                          <p:spTgt spid="22"/>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50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750" fill="hold"/>
                                        <p:tgtEl>
                                          <p:spTgt spid="25"/>
                                        </p:tgtEl>
                                        <p:attrNameLst>
                                          <p:attrName>ppt_x</p:attrName>
                                        </p:attrNameLst>
                                      </p:cBhvr>
                                      <p:tavLst>
                                        <p:tav tm="0">
                                          <p:val>
                                            <p:strVal val="1+#ppt_w/2"/>
                                          </p:val>
                                        </p:tav>
                                        <p:tav tm="100000">
                                          <p:val>
                                            <p:strVal val="#ppt_x"/>
                                          </p:val>
                                        </p:tav>
                                      </p:tavLst>
                                    </p:anim>
                                    <p:anim calcmode="lin" valueType="num">
                                      <p:cBhvr additive="base">
                                        <p:cTn id="32" dur="750" fill="hold"/>
                                        <p:tgtEl>
                                          <p:spTgt spid="25"/>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750"/>
                                  </p:stCondLst>
                                  <p:childTnLst>
                                    <p:set>
                                      <p:cBhvr>
                                        <p:cTn id="34" dur="1" fill="hold">
                                          <p:stCondLst>
                                            <p:cond delay="0"/>
                                          </p:stCondLst>
                                        </p:cTn>
                                        <p:tgtEl>
                                          <p:spTgt spid="28"/>
                                        </p:tgtEl>
                                        <p:attrNameLst>
                                          <p:attrName>style.visibility</p:attrName>
                                        </p:attrNameLst>
                                      </p:cBhvr>
                                      <p:to>
                                        <p:strVal val="visible"/>
                                      </p:to>
                                    </p:set>
                                    <p:anim calcmode="lin" valueType="num">
                                      <p:cBhvr additive="base">
                                        <p:cTn id="35" dur="750" fill="hold"/>
                                        <p:tgtEl>
                                          <p:spTgt spid="28"/>
                                        </p:tgtEl>
                                        <p:attrNameLst>
                                          <p:attrName>ppt_x</p:attrName>
                                        </p:attrNameLst>
                                      </p:cBhvr>
                                      <p:tavLst>
                                        <p:tav tm="0">
                                          <p:val>
                                            <p:strVal val="1+#ppt_w/2"/>
                                          </p:val>
                                        </p:tav>
                                        <p:tav tm="100000">
                                          <p:val>
                                            <p:strVal val="#ppt_x"/>
                                          </p:val>
                                        </p:tav>
                                      </p:tavLst>
                                    </p:anim>
                                    <p:anim calcmode="lin" valueType="num">
                                      <p:cBhvr additive="base">
                                        <p:cTn id="36" dur="75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MH_Entry_1">
            <a:extLst>
              <a:ext uri="{FF2B5EF4-FFF2-40B4-BE49-F238E27FC236}">
                <a16:creationId xmlns="" xmlns:a16="http://schemas.microsoft.com/office/drawing/2014/main" id="{893191E3-E47B-ED4B-A6BA-58CC0843D5B1}"/>
              </a:ext>
            </a:extLst>
          </p:cNvPr>
          <p:cNvSpPr/>
          <p:nvPr userDrawn="1">
            <p:custDataLst>
              <p:tags r:id="rId1"/>
            </p:custDataLst>
          </p:nvPr>
        </p:nvSpPr>
        <p:spPr>
          <a:xfrm>
            <a:off x="5477040" y="2124744"/>
            <a:ext cx="4450170" cy="627061"/>
          </a:xfrm>
          <a:prstGeom prst="roundRect">
            <a:avLst/>
          </a:prstGeom>
          <a:noFill/>
          <a:ln w="12700" cap="flat" cmpd="sng" algn="ctr">
            <a:noFill/>
            <a:prstDash val="solid"/>
            <a:miter lim="800000"/>
          </a:ln>
          <a:effectLst/>
        </p:spPr>
        <p:txBody>
          <a:bodyPr wrap="square" lIns="180000" tIns="36000" rIns="36000" bIns="36000" anchor="ct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1F497D"/>
                </a:solidFill>
                <a:effectLst/>
                <a:uLnTx/>
                <a:uFillTx/>
                <a:latin typeface="微软雅黑"/>
                <a:ea typeface="微软雅黑"/>
                <a:cs typeface="+mn-cs"/>
              </a:rPr>
              <a:t>请在此处输入您的标题</a:t>
            </a:r>
            <a:endParaRPr kumimoji="0" lang="zh-CN" altLang="en-US" sz="1800" b="1" i="0" u="none" strike="noStrike" kern="0" cap="none" spc="0" normalizeH="0" baseline="0" noProof="0" dirty="0">
              <a:ln>
                <a:noFill/>
              </a:ln>
              <a:solidFill>
                <a:srgbClr val="1F497D"/>
              </a:solidFill>
              <a:effectLst/>
              <a:uLnTx/>
              <a:uFillTx/>
              <a:latin typeface="微软雅黑"/>
              <a:ea typeface="微软雅黑"/>
              <a:cs typeface="+mn-cs"/>
            </a:endParaRPr>
          </a:p>
        </p:txBody>
      </p:sp>
      <p:sp>
        <p:nvSpPr>
          <p:cNvPr id="4" name="MH_Number_1">
            <a:extLst>
              <a:ext uri="{FF2B5EF4-FFF2-40B4-BE49-F238E27FC236}">
                <a16:creationId xmlns="" xmlns:a16="http://schemas.microsoft.com/office/drawing/2014/main" id="{0D9D2759-8FAE-D64B-B48C-D04E27DCA769}"/>
              </a:ext>
            </a:extLst>
          </p:cNvPr>
          <p:cNvSpPr/>
          <p:nvPr userDrawn="1">
            <p:custDataLst>
              <p:tags r:id="rId2"/>
            </p:custDataLst>
          </p:nvPr>
        </p:nvSpPr>
        <p:spPr>
          <a:xfrm>
            <a:off x="2444882" y="2150857"/>
            <a:ext cx="2369652" cy="2369648"/>
          </a:xfrm>
          <a:prstGeom prst="ellipse">
            <a:avLst/>
          </a:prstGeom>
          <a:no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700" b="0" i="0" u="none" strike="noStrike" kern="0" cap="none" spc="0" normalizeH="0" baseline="0" noProof="0" dirty="0">
                <a:ln>
                  <a:noFill/>
                </a:ln>
                <a:solidFill>
                  <a:srgbClr val="1F497D"/>
                </a:solidFill>
                <a:effectLst/>
                <a:uLnTx/>
                <a:uFillTx/>
                <a:latin typeface="Arial"/>
                <a:ea typeface="幼圆"/>
                <a:cs typeface="+mn-cs"/>
              </a:rPr>
              <a:t>1</a:t>
            </a:r>
            <a:endParaRPr kumimoji="0" lang="zh-CN" altLang="en-US" sz="28700" b="0" i="0" u="none" strike="noStrike" kern="0" cap="none" spc="0" normalizeH="0" baseline="0" noProof="0" dirty="0">
              <a:ln>
                <a:noFill/>
              </a:ln>
              <a:solidFill>
                <a:srgbClr val="1F497D"/>
              </a:solidFill>
              <a:effectLst/>
              <a:uLnTx/>
              <a:uFillTx/>
              <a:latin typeface="Arial"/>
              <a:ea typeface="幼圆"/>
              <a:cs typeface="+mn-cs"/>
            </a:endParaRPr>
          </a:p>
        </p:txBody>
      </p:sp>
      <p:sp>
        <p:nvSpPr>
          <p:cNvPr id="5" name="TextBox 1">
            <a:extLst>
              <a:ext uri="{FF2B5EF4-FFF2-40B4-BE49-F238E27FC236}">
                <a16:creationId xmlns="" xmlns:a16="http://schemas.microsoft.com/office/drawing/2014/main" id="{BAE1FE23-F9FC-EB41-8E0B-32E998BEE2E9}"/>
              </a:ext>
            </a:extLst>
          </p:cNvPr>
          <p:cNvSpPr txBox="1">
            <a:spLocks noChangeArrowheads="1"/>
          </p:cNvSpPr>
          <p:nvPr userDrawn="1"/>
        </p:nvSpPr>
        <p:spPr bwMode="auto">
          <a:xfrm>
            <a:off x="5665724" y="2909409"/>
            <a:ext cx="3958208" cy="369332"/>
          </a:xfrm>
          <a:prstGeom prst="rect">
            <a:avLst/>
          </a:prstGeom>
          <a:noFill/>
          <a:ln w="9525">
            <a:noFill/>
            <a:miter lim="800000"/>
            <a:headEnd/>
            <a:tailEnd/>
          </a:ln>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800" b="0" i="0" u="none" strike="noStrike" kern="1200" cap="none" spc="0" normalizeH="0" baseline="0" noProof="0" dirty="0">
                <a:ln>
                  <a:noFill/>
                </a:ln>
                <a:solidFill>
                  <a:prstClr val="black">
                    <a:lumMod val="65000"/>
                    <a:lumOff val="35000"/>
                  </a:prstClr>
                </a:solidFill>
                <a:effectLst/>
                <a:uLnTx/>
                <a:uFillTx/>
                <a:latin typeface="微软雅黑"/>
                <a:ea typeface="微软雅黑"/>
                <a:cs typeface="Arial" pitchFamily="34" charset="0"/>
              </a:rPr>
              <a:t>单击此处添加文字标题</a:t>
            </a:r>
            <a:endParaRPr kumimoji="0" lang="en-US" altLang="ko-KR" sz="1800" b="0" i="0" u="none" strike="noStrike" kern="1200" cap="none" spc="0" normalizeH="0" baseline="0" noProof="0" dirty="0">
              <a:ln>
                <a:noFill/>
              </a:ln>
              <a:solidFill>
                <a:prstClr val="black">
                  <a:lumMod val="65000"/>
                  <a:lumOff val="35000"/>
                </a:prstClr>
              </a:solidFill>
              <a:effectLst/>
              <a:uLnTx/>
              <a:uFillTx/>
              <a:latin typeface="微软雅黑"/>
              <a:ea typeface="微软雅黑"/>
              <a:cs typeface="Arial" pitchFamily="34" charset="0"/>
            </a:endParaRPr>
          </a:p>
        </p:txBody>
      </p:sp>
      <p:sp>
        <p:nvSpPr>
          <p:cNvPr id="6" name="TextBox 1">
            <a:extLst>
              <a:ext uri="{FF2B5EF4-FFF2-40B4-BE49-F238E27FC236}">
                <a16:creationId xmlns="" xmlns:a16="http://schemas.microsoft.com/office/drawing/2014/main" id="{ABD46D1F-6437-F242-A06F-0716B0BA9A55}"/>
              </a:ext>
            </a:extLst>
          </p:cNvPr>
          <p:cNvSpPr txBox="1">
            <a:spLocks noChangeArrowheads="1"/>
          </p:cNvSpPr>
          <p:nvPr userDrawn="1"/>
        </p:nvSpPr>
        <p:spPr bwMode="auto">
          <a:xfrm>
            <a:off x="5665724" y="3381446"/>
            <a:ext cx="3958208" cy="369332"/>
          </a:xfrm>
          <a:prstGeom prst="rect">
            <a:avLst/>
          </a:prstGeom>
          <a:noFill/>
          <a:ln w="9525">
            <a:noFill/>
            <a:miter lim="800000"/>
            <a:headEnd/>
            <a:tailEnd/>
          </a:ln>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800" b="0" i="0" u="none" strike="noStrike" kern="1200" cap="none" spc="0" normalizeH="0" baseline="0" noProof="0" dirty="0">
                <a:ln>
                  <a:noFill/>
                </a:ln>
                <a:solidFill>
                  <a:prstClr val="black">
                    <a:lumMod val="65000"/>
                    <a:lumOff val="35000"/>
                  </a:prstClr>
                </a:solidFill>
                <a:effectLst/>
                <a:uLnTx/>
                <a:uFillTx/>
                <a:latin typeface="微软雅黑"/>
                <a:ea typeface="微软雅黑"/>
                <a:cs typeface="Arial" pitchFamily="34" charset="0"/>
              </a:rPr>
              <a:t>单击此处添加文字标题</a:t>
            </a:r>
            <a:endParaRPr kumimoji="0" lang="en-US" altLang="ko-KR" sz="1800" b="0" i="0" u="none" strike="noStrike" kern="1200" cap="none" spc="0" normalizeH="0" baseline="0" noProof="0" dirty="0">
              <a:ln>
                <a:noFill/>
              </a:ln>
              <a:solidFill>
                <a:prstClr val="black">
                  <a:lumMod val="65000"/>
                  <a:lumOff val="35000"/>
                </a:prstClr>
              </a:solidFill>
              <a:effectLst/>
              <a:uLnTx/>
              <a:uFillTx/>
              <a:latin typeface="微软雅黑"/>
              <a:ea typeface="微软雅黑"/>
              <a:cs typeface="Arial" pitchFamily="34" charset="0"/>
            </a:endParaRPr>
          </a:p>
        </p:txBody>
      </p:sp>
      <p:sp>
        <p:nvSpPr>
          <p:cNvPr id="7" name="TextBox 1">
            <a:extLst>
              <a:ext uri="{FF2B5EF4-FFF2-40B4-BE49-F238E27FC236}">
                <a16:creationId xmlns="" xmlns:a16="http://schemas.microsoft.com/office/drawing/2014/main" id="{E10FF881-D94F-AA4E-82DE-D8B000921C67}"/>
              </a:ext>
            </a:extLst>
          </p:cNvPr>
          <p:cNvSpPr txBox="1">
            <a:spLocks noChangeArrowheads="1"/>
          </p:cNvSpPr>
          <p:nvPr userDrawn="1"/>
        </p:nvSpPr>
        <p:spPr bwMode="auto">
          <a:xfrm>
            <a:off x="5665724" y="3853483"/>
            <a:ext cx="3958208" cy="369332"/>
          </a:xfrm>
          <a:prstGeom prst="rect">
            <a:avLst/>
          </a:prstGeom>
          <a:noFill/>
          <a:ln w="9525">
            <a:noFill/>
            <a:miter lim="800000"/>
            <a:headEnd/>
            <a:tailEnd/>
          </a:ln>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800" b="0" i="0" u="none" strike="noStrike" kern="1200" cap="none" spc="0" normalizeH="0" baseline="0" noProof="0" dirty="0">
                <a:ln>
                  <a:noFill/>
                </a:ln>
                <a:solidFill>
                  <a:prstClr val="black">
                    <a:lumMod val="65000"/>
                    <a:lumOff val="35000"/>
                  </a:prstClr>
                </a:solidFill>
                <a:effectLst/>
                <a:uLnTx/>
                <a:uFillTx/>
                <a:latin typeface="微软雅黑"/>
                <a:ea typeface="微软雅黑"/>
                <a:cs typeface="Arial" pitchFamily="34" charset="0"/>
              </a:rPr>
              <a:t>单击此处添加文字标题</a:t>
            </a:r>
            <a:endParaRPr kumimoji="0" lang="en-US" altLang="ko-KR" sz="1800" b="0" i="0" u="none" strike="noStrike" kern="1200" cap="none" spc="0" normalizeH="0" baseline="0" noProof="0" dirty="0">
              <a:ln>
                <a:noFill/>
              </a:ln>
              <a:solidFill>
                <a:prstClr val="black">
                  <a:lumMod val="65000"/>
                  <a:lumOff val="35000"/>
                </a:prstClr>
              </a:solidFill>
              <a:effectLst/>
              <a:uLnTx/>
              <a:uFillTx/>
              <a:latin typeface="微软雅黑"/>
              <a:ea typeface="微软雅黑"/>
              <a:cs typeface="Arial" pitchFamily="34" charset="0"/>
            </a:endParaRPr>
          </a:p>
        </p:txBody>
      </p:sp>
      <p:sp>
        <p:nvSpPr>
          <p:cNvPr id="8" name="TextBox 1">
            <a:extLst>
              <a:ext uri="{FF2B5EF4-FFF2-40B4-BE49-F238E27FC236}">
                <a16:creationId xmlns="" xmlns:a16="http://schemas.microsoft.com/office/drawing/2014/main" id="{0C12A79C-0086-8146-AF21-DE3F3885A918}"/>
              </a:ext>
            </a:extLst>
          </p:cNvPr>
          <p:cNvSpPr txBox="1">
            <a:spLocks noChangeArrowheads="1"/>
          </p:cNvSpPr>
          <p:nvPr userDrawn="1"/>
        </p:nvSpPr>
        <p:spPr bwMode="auto">
          <a:xfrm>
            <a:off x="5665724" y="4325519"/>
            <a:ext cx="3958208" cy="369332"/>
          </a:xfrm>
          <a:prstGeom prst="rect">
            <a:avLst/>
          </a:prstGeom>
          <a:noFill/>
          <a:ln w="9525">
            <a:noFill/>
            <a:miter lim="800000"/>
            <a:headEnd/>
            <a:tailEnd/>
          </a:ln>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800" b="0" i="0" u="none" strike="noStrike" kern="1200" cap="none" spc="0" normalizeH="0" baseline="0" noProof="0" dirty="0">
                <a:ln>
                  <a:noFill/>
                </a:ln>
                <a:solidFill>
                  <a:prstClr val="black">
                    <a:lumMod val="65000"/>
                    <a:lumOff val="35000"/>
                  </a:prstClr>
                </a:solidFill>
                <a:effectLst/>
                <a:uLnTx/>
                <a:uFillTx/>
                <a:latin typeface="微软雅黑"/>
                <a:ea typeface="微软雅黑"/>
                <a:cs typeface="Arial" pitchFamily="34" charset="0"/>
              </a:rPr>
              <a:t>单击此处添加文字标题</a:t>
            </a:r>
            <a:endParaRPr kumimoji="0" lang="en-US" altLang="ko-KR" sz="1800" b="0" i="0" u="none" strike="noStrike" kern="1200" cap="none" spc="0" normalizeH="0" baseline="0" noProof="0" dirty="0">
              <a:ln>
                <a:noFill/>
              </a:ln>
              <a:solidFill>
                <a:prstClr val="black">
                  <a:lumMod val="65000"/>
                  <a:lumOff val="35000"/>
                </a:prstClr>
              </a:solidFill>
              <a:effectLst/>
              <a:uLnTx/>
              <a:uFillTx/>
              <a:latin typeface="微软雅黑"/>
              <a:ea typeface="微软雅黑"/>
              <a:cs typeface="Arial" pitchFamily="34" charset="0"/>
            </a:endParaRPr>
          </a:p>
        </p:txBody>
      </p:sp>
      <p:cxnSp>
        <p:nvCxnSpPr>
          <p:cNvPr id="9" name="直接连接符 9">
            <a:extLst>
              <a:ext uri="{FF2B5EF4-FFF2-40B4-BE49-F238E27FC236}">
                <a16:creationId xmlns="" xmlns:a16="http://schemas.microsoft.com/office/drawing/2014/main" id="{EF445220-46C7-FE44-A143-C8F27A52AE6E}"/>
              </a:ext>
            </a:extLst>
          </p:cNvPr>
          <p:cNvCxnSpPr>
            <a:cxnSpLocks/>
          </p:cNvCxnSpPr>
          <p:nvPr userDrawn="1"/>
        </p:nvCxnSpPr>
        <p:spPr>
          <a:xfrm>
            <a:off x="5239656" y="2280382"/>
            <a:ext cx="0" cy="2385441"/>
          </a:xfrm>
          <a:prstGeom prst="line">
            <a:avLst/>
          </a:prstGeom>
          <a:ln>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226189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a:extLst>
              <a:ext uri="{FF2B5EF4-FFF2-40B4-BE49-F238E27FC236}">
                <a16:creationId xmlns="" xmlns:a16="http://schemas.microsoft.com/office/drawing/2014/main" id="{ACC5328F-7464-094F-8F79-E4DBFAF390AC}"/>
              </a:ext>
            </a:extLst>
          </p:cNvPr>
          <p:cNvSpPr/>
          <p:nvPr userDrawn="1"/>
        </p:nvSpPr>
        <p:spPr>
          <a:xfrm>
            <a:off x="-5082" y="200660"/>
            <a:ext cx="92546" cy="5943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TextBox 1">
            <a:extLst>
              <a:ext uri="{FF2B5EF4-FFF2-40B4-BE49-F238E27FC236}">
                <a16:creationId xmlns="" xmlns:a16="http://schemas.microsoft.com/office/drawing/2014/main" id="{9361C15A-1006-2A4F-A73F-F2A4132B7A14}"/>
              </a:ext>
            </a:extLst>
          </p:cNvPr>
          <p:cNvSpPr txBox="1">
            <a:spLocks noChangeArrowheads="1"/>
          </p:cNvSpPr>
          <p:nvPr userDrawn="1"/>
        </p:nvSpPr>
        <p:spPr bwMode="auto">
          <a:xfrm>
            <a:off x="449245" y="242266"/>
            <a:ext cx="4525833" cy="584775"/>
          </a:xfrm>
          <a:prstGeom prst="rect">
            <a:avLst/>
          </a:prstGeom>
          <a:noFill/>
          <a:ln w="9525">
            <a:noFill/>
            <a:miter lim="800000"/>
            <a:headEnd/>
            <a:tailEnd/>
          </a:ln>
        </p:spPr>
        <p:txBody>
          <a:bodyPr wrap="square">
            <a:spAutoFit/>
          </a:bodyPr>
          <a:lstStyle/>
          <a:p>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sp>
        <p:nvSpPr>
          <p:cNvPr id="5" name="矩形 4">
            <a:extLst>
              <a:ext uri="{FF2B5EF4-FFF2-40B4-BE49-F238E27FC236}">
                <a16:creationId xmlns="" xmlns:a16="http://schemas.microsoft.com/office/drawing/2014/main" id="{65324A0F-59A4-ED4B-ABEA-F1CF509C67AD}"/>
              </a:ext>
            </a:extLst>
          </p:cNvPr>
          <p:cNvSpPr/>
          <p:nvPr userDrawn="1"/>
        </p:nvSpPr>
        <p:spPr>
          <a:xfrm>
            <a:off x="981527" y="1803290"/>
            <a:ext cx="9452430" cy="2277034"/>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lumMod val="50000"/>
                    <a:lumOff val="50000"/>
                  </a:prstClr>
                </a:solidFill>
                <a:effectLst/>
                <a:uLnTx/>
                <a:uFillTx/>
                <a:latin typeface="Calibri"/>
                <a:ea typeface="微软雅黑"/>
                <a:cs typeface="+mn-cs"/>
              </a:rPr>
              <a:t>         用户可以在投影仪或者计算机上进行演示也可以将演示文稿打印出来制作成胶片以便应用到更广泛的领域</a:t>
            </a:r>
            <a:r>
              <a:rPr kumimoji="0" lang="zh-CN" altLang="en-US" sz="2400" b="0" i="0" u="none" strike="noStrike" kern="1200" cap="none" spc="0" normalizeH="0" baseline="0" noProof="0" dirty="0">
                <a:ln>
                  <a:noFill/>
                </a:ln>
                <a:solidFill>
                  <a:prstClr val="black">
                    <a:lumMod val="50000"/>
                    <a:lumOff val="50000"/>
                  </a:prstClr>
                </a:solidFill>
                <a:effectLst/>
                <a:uLnTx/>
                <a:uFillTx/>
                <a:latin typeface="+mn-lt"/>
                <a:ea typeface="+mn-ea"/>
                <a:cs typeface="+mn-cs"/>
              </a:rPr>
              <a:t>中用户可以在投影仪或者计算机上进行演示也可以将演示文稿打印出来制作成胶片以便应用到更广泛的领域中用户可以在投影仪或者计算机上进行演示也可以将演示文稿打印出来制作成胶片以便应用到更广泛的领域中</a:t>
            </a:r>
            <a:endParaRPr kumimoji="0" lang="zh-CN" altLang="en-US" sz="2400" b="0" i="0" u="none" strike="noStrike" kern="1200" cap="none" spc="0" normalizeH="0" baseline="0" noProof="0" dirty="0">
              <a:ln>
                <a:noFill/>
              </a:ln>
              <a:solidFill>
                <a:prstClr val="black">
                  <a:lumMod val="50000"/>
                  <a:lumOff val="50000"/>
                </a:prstClr>
              </a:solidFill>
              <a:effectLst/>
              <a:uLnTx/>
              <a:uFillTx/>
              <a:latin typeface="Calibri"/>
              <a:ea typeface="微软雅黑"/>
              <a:cs typeface="+mn-cs"/>
            </a:endParaRPr>
          </a:p>
        </p:txBody>
      </p:sp>
    </p:spTree>
    <p:extLst>
      <p:ext uri="{BB962C8B-B14F-4D97-AF65-F5344CB8AC3E}">
        <p14:creationId xmlns="" xmlns:p14="http://schemas.microsoft.com/office/powerpoint/2010/main" val="395020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8" name="矩形 7"/>
          <p:cNvSpPr/>
          <p:nvPr/>
        </p:nvSpPr>
        <p:spPr>
          <a:xfrm>
            <a:off x="-5082" y="200660"/>
            <a:ext cx="92546" cy="5943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TextBox 1">
            <a:extLst>
              <a:ext uri="{FF2B5EF4-FFF2-40B4-BE49-F238E27FC236}">
                <a16:creationId xmlns="" xmlns:a16="http://schemas.microsoft.com/office/drawing/2014/main" id="{468A9B56-E083-0D4F-9BC8-FF568C834642}"/>
              </a:ext>
            </a:extLst>
          </p:cNvPr>
          <p:cNvSpPr txBox="1">
            <a:spLocks noChangeArrowheads="1"/>
          </p:cNvSpPr>
          <p:nvPr userDrawn="1"/>
        </p:nvSpPr>
        <p:spPr bwMode="auto">
          <a:xfrm>
            <a:off x="449245" y="242266"/>
            <a:ext cx="4525833" cy="584775"/>
          </a:xfrm>
          <a:prstGeom prst="rect">
            <a:avLst/>
          </a:prstGeom>
          <a:noFill/>
          <a:ln w="9525">
            <a:noFill/>
            <a:miter lim="800000"/>
            <a:headEnd/>
            <a:tailEnd/>
          </a:ln>
        </p:spPr>
        <p:txBody>
          <a:bodyPr wrap="square">
            <a:spAutoFit/>
          </a:bodyPr>
          <a:lstStyle/>
          <a:p>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sp>
        <p:nvSpPr>
          <p:cNvPr id="9" name="矩形 8">
            <a:extLst>
              <a:ext uri="{FF2B5EF4-FFF2-40B4-BE49-F238E27FC236}">
                <a16:creationId xmlns="" xmlns:a16="http://schemas.microsoft.com/office/drawing/2014/main" id="{DC75F2C4-7710-AA4B-B4AD-E72B44F0FE28}"/>
              </a:ext>
            </a:extLst>
          </p:cNvPr>
          <p:cNvSpPr/>
          <p:nvPr userDrawn="1"/>
        </p:nvSpPr>
        <p:spPr>
          <a:xfrm>
            <a:off x="1291769" y="2080877"/>
            <a:ext cx="8227785" cy="947439"/>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lumMod val="50000"/>
                    <a:lumOff val="50000"/>
                  </a:prstClr>
                </a:solidFill>
                <a:effectLst/>
                <a:uLnTx/>
                <a:uFillTx/>
                <a:latin typeface="Calibri"/>
                <a:ea typeface="微软雅黑"/>
                <a:cs typeface="+mn-cs"/>
              </a:rPr>
              <a:t>用户可以在投影仪或者计算机上进行演示也可以将演示文稿打印出来制作成胶片以便应用到更广泛的领域中</a:t>
            </a:r>
          </a:p>
        </p:txBody>
      </p:sp>
      <p:sp>
        <p:nvSpPr>
          <p:cNvPr id="10" name="矩形 9">
            <a:extLst>
              <a:ext uri="{FF2B5EF4-FFF2-40B4-BE49-F238E27FC236}">
                <a16:creationId xmlns="" xmlns:a16="http://schemas.microsoft.com/office/drawing/2014/main" id="{CC21D456-EC25-EA48-9A88-323A58E3DF75}"/>
              </a:ext>
            </a:extLst>
          </p:cNvPr>
          <p:cNvSpPr/>
          <p:nvPr userDrawn="1"/>
        </p:nvSpPr>
        <p:spPr>
          <a:xfrm>
            <a:off x="1291769" y="1583771"/>
            <a:ext cx="3697287" cy="504241"/>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chemeClr val="accent6"/>
                </a:solidFill>
                <a:effectLst/>
                <a:uLnTx/>
                <a:uFillTx/>
                <a:latin typeface="Calibri"/>
                <a:ea typeface="微软雅黑"/>
                <a:cs typeface="+mn-cs"/>
              </a:rPr>
              <a:t>标题文字添加</a:t>
            </a:r>
          </a:p>
        </p:txBody>
      </p:sp>
      <p:sp>
        <p:nvSpPr>
          <p:cNvPr id="11" name="矩形 10">
            <a:extLst>
              <a:ext uri="{FF2B5EF4-FFF2-40B4-BE49-F238E27FC236}">
                <a16:creationId xmlns="" xmlns:a16="http://schemas.microsoft.com/office/drawing/2014/main" id="{72473ACC-3213-3C45-9D29-4A20A6F0F57F}"/>
              </a:ext>
            </a:extLst>
          </p:cNvPr>
          <p:cNvSpPr/>
          <p:nvPr userDrawn="1"/>
        </p:nvSpPr>
        <p:spPr>
          <a:xfrm>
            <a:off x="1291769" y="4361707"/>
            <a:ext cx="8227785" cy="947439"/>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lumMod val="50000"/>
                    <a:lumOff val="50000"/>
                  </a:prstClr>
                </a:solidFill>
                <a:effectLst/>
                <a:uLnTx/>
                <a:uFillTx/>
                <a:latin typeface="Calibri"/>
                <a:ea typeface="微软雅黑"/>
                <a:cs typeface="+mn-cs"/>
              </a:rPr>
              <a:t>用户可以在投影仪或者计算机上进行演示也可以将演示文稿打印出来制作成胶片以便应用到更广泛的领域中</a:t>
            </a:r>
          </a:p>
        </p:txBody>
      </p:sp>
      <p:sp>
        <p:nvSpPr>
          <p:cNvPr id="12" name="矩形 11">
            <a:extLst>
              <a:ext uri="{FF2B5EF4-FFF2-40B4-BE49-F238E27FC236}">
                <a16:creationId xmlns="" xmlns:a16="http://schemas.microsoft.com/office/drawing/2014/main" id="{E1B911F2-54EB-444C-AB85-0F8B54789CB6}"/>
              </a:ext>
            </a:extLst>
          </p:cNvPr>
          <p:cNvSpPr/>
          <p:nvPr userDrawn="1"/>
        </p:nvSpPr>
        <p:spPr>
          <a:xfrm>
            <a:off x="1291769" y="3864601"/>
            <a:ext cx="3697287" cy="504241"/>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chemeClr val="accent6"/>
                </a:solidFill>
                <a:effectLst/>
                <a:uLnTx/>
                <a:uFillTx/>
                <a:latin typeface="Calibri"/>
                <a:ea typeface="微软雅黑"/>
                <a:cs typeface="+mn-cs"/>
              </a:rPr>
              <a:t>标题文字添加</a:t>
            </a:r>
          </a:p>
        </p:txBody>
      </p:sp>
    </p:spTree>
    <p:extLst>
      <p:ext uri="{BB962C8B-B14F-4D97-AF65-F5344CB8AC3E}">
        <p14:creationId xmlns="" xmlns:p14="http://schemas.microsoft.com/office/powerpoint/2010/main" val="85967386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and Content">
    <p:bg>
      <p:bgRef idx="1001">
        <a:schemeClr val="bg1"/>
      </p:bgRef>
    </p:bg>
    <p:spTree>
      <p:nvGrpSpPr>
        <p:cNvPr id="1" name=""/>
        <p:cNvGrpSpPr/>
        <p:nvPr/>
      </p:nvGrpSpPr>
      <p:grpSpPr>
        <a:xfrm>
          <a:off x="0" y="0"/>
          <a:ext cx="0" cy="0"/>
          <a:chOff x="0" y="0"/>
          <a:chExt cx="0" cy="0"/>
        </a:xfrm>
      </p:grpSpPr>
      <p:sp>
        <p:nvSpPr>
          <p:cNvPr id="8" name="矩形 7"/>
          <p:cNvSpPr/>
          <p:nvPr/>
        </p:nvSpPr>
        <p:spPr>
          <a:xfrm>
            <a:off x="-5082" y="200660"/>
            <a:ext cx="92546" cy="5943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TextBox 1">
            <a:extLst>
              <a:ext uri="{FF2B5EF4-FFF2-40B4-BE49-F238E27FC236}">
                <a16:creationId xmlns="" xmlns:a16="http://schemas.microsoft.com/office/drawing/2014/main" id="{468A9B56-E083-0D4F-9BC8-FF568C834642}"/>
              </a:ext>
            </a:extLst>
          </p:cNvPr>
          <p:cNvSpPr txBox="1">
            <a:spLocks noChangeArrowheads="1"/>
          </p:cNvSpPr>
          <p:nvPr userDrawn="1"/>
        </p:nvSpPr>
        <p:spPr bwMode="auto">
          <a:xfrm>
            <a:off x="449245" y="242266"/>
            <a:ext cx="4525833" cy="584775"/>
          </a:xfrm>
          <a:prstGeom prst="rect">
            <a:avLst/>
          </a:prstGeom>
          <a:noFill/>
          <a:ln w="9525">
            <a:noFill/>
            <a:miter lim="800000"/>
            <a:headEnd/>
            <a:tailEnd/>
          </a:ln>
        </p:spPr>
        <p:txBody>
          <a:bodyPr wrap="square">
            <a:spAutoFit/>
          </a:bodyPr>
          <a:lstStyle/>
          <a:p>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sp>
        <p:nvSpPr>
          <p:cNvPr id="9" name="矩形 8">
            <a:extLst>
              <a:ext uri="{FF2B5EF4-FFF2-40B4-BE49-F238E27FC236}">
                <a16:creationId xmlns="" xmlns:a16="http://schemas.microsoft.com/office/drawing/2014/main" id="{DC75F2C4-7710-AA4B-B4AD-E72B44F0FE28}"/>
              </a:ext>
            </a:extLst>
          </p:cNvPr>
          <p:cNvSpPr/>
          <p:nvPr userDrawn="1"/>
        </p:nvSpPr>
        <p:spPr>
          <a:xfrm>
            <a:off x="1667326" y="2176714"/>
            <a:ext cx="8227785" cy="437043"/>
          </a:xfrm>
          <a:prstGeom prst="rect">
            <a:avLst/>
          </a:prstGeom>
        </p:spPr>
        <p:txBody>
          <a:bodyPr wrap="square">
            <a:spAutoFit/>
          </a:bodyPr>
          <a:lstStyle/>
          <a:p>
            <a:pPr marL="342900" marR="0" lvl="0" indent="-342900" algn="just" defTabSz="914400" rtl="0" eaLnBrk="1" fontAlgn="auto" latinLnBrk="0" hangingPunct="1">
              <a:lnSpc>
                <a:spcPct val="120000"/>
              </a:lnSpc>
              <a:spcBef>
                <a:spcPts val="0"/>
              </a:spcBef>
              <a:spcAft>
                <a:spcPts val="0"/>
              </a:spcAft>
              <a:buClrTx/>
              <a:buSzPct val="150000"/>
              <a:buFont typeface="Arial" panose="020B0604020202020204" pitchFamily="34" charset="0"/>
              <a:buChar char="•"/>
              <a:tabLst/>
              <a:defRPr/>
            </a:pPr>
            <a:r>
              <a:rPr kumimoji="0" lang="zh-CN" altLang="en-US" sz="2000" b="0" i="0" u="none" strike="noStrike" kern="1200" cap="none" spc="0" normalizeH="0" baseline="0" noProof="0" dirty="0">
                <a:ln>
                  <a:noFill/>
                </a:ln>
                <a:solidFill>
                  <a:prstClr val="black">
                    <a:lumMod val="50000"/>
                    <a:lumOff val="50000"/>
                  </a:prstClr>
                </a:solidFill>
                <a:effectLst/>
                <a:uLnTx/>
                <a:uFillTx/>
                <a:latin typeface="Calibri"/>
                <a:ea typeface="微软雅黑"/>
                <a:cs typeface="+mn-cs"/>
              </a:rPr>
              <a:t>文本</a:t>
            </a:r>
            <a:r>
              <a:rPr kumimoji="0" lang="en-US" altLang="zh-CN" sz="2000" b="0" i="0" u="none" strike="noStrike" kern="1200" cap="none" spc="0" normalizeH="0" baseline="0" noProof="0" dirty="0">
                <a:ln>
                  <a:noFill/>
                </a:ln>
                <a:solidFill>
                  <a:prstClr val="black">
                    <a:lumMod val="50000"/>
                    <a:lumOff val="50000"/>
                  </a:prstClr>
                </a:solidFill>
                <a:effectLst/>
                <a:uLnTx/>
                <a:uFillTx/>
                <a:latin typeface="Calibri"/>
                <a:ea typeface="微软雅黑"/>
                <a:cs typeface="+mn-cs"/>
              </a:rPr>
              <a:t>1</a:t>
            </a:r>
            <a:endParaRPr kumimoji="0" lang="zh-CN" altLang="en-US" sz="2000" b="0" i="0" u="none" strike="noStrike" kern="1200" cap="none" spc="0" normalizeH="0" baseline="0" noProof="0" dirty="0">
              <a:ln>
                <a:noFill/>
              </a:ln>
              <a:solidFill>
                <a:prstClr val="black">
                  <a:lumMod val="50000"/>
                  <a:lumOff val="50000"/>
                </a:prstClr>
              </a:solidFill>
              <a:effectLst/>
              <a:uLnTx/>
              <a:uFillTx/>
              <a:latin typeface="Calibri"/>
              <a:ea typeface="微软雅黑"/>
              <a:cs typeface="+mn-cs"/>
            </a:endParaRPr>
          </a:p>
        </p:txBody>
      </p:sp>
      <p:sp>
        <p:nvSpPr>
          <p:cNvPr id="10" name="矩形 9">
            <a:extLst>
              <a:ext uri="{FF2B5EF4-FFF2-40B4-BE49-F238E27FC236}">
                <a16:creationId xmlns="" xmlns:a16="http://schemas.microsoft.com/office/drawing/2014/main" id="{CC21D456-EC25-EA48-9A88-323A58E3DF75}"/>
              </a:ext>
            </a:extLst>
          </p:cNvPr>
          <p:cNvSpPr/>
          <p:nvPr userDrawn="1"/>
        </p:nvSpPr>
        <p:spPr>
          <a:xfrm>
            <a:off x="1291769" y="1583771"/>
            <a:ext cx="3697287" cy="504241"/>
          </a:xfrm>
          <a:prstGeom prst="rect">
            <a:avLst/>
          </a:prstGeom>
        </p:spPr>
        <p:txBody>
          <a:bodyPr wrap="square">
            <a:spAutoFit/>
          </a:bodyPr>
          <a:lstStyle/>
          <a:p>
            <a:pPr marL="342900" marR="0" lvl="0" indent="-342900" algn="just" defTabSz="914400" rtl="0" eaLnBrk="1" fontAlgn="auto" latinLnBrk="0" hangingPunct="1">
              <a:lnSpc>
                <a:spcPct val="120000"/>
              </a:lnSpc>
              <a:spcBef>
                <a:spcPts val="0"/>
              </a:spcBef>
              <a:spcAft>
                <a:spcPts val="0"/>
              </a:spcAft>
              <a:buClrTx/>
              <a:buSzTx/>
              <a:buFont typeface="Wingdings" pitchFamily="2" charset="2"/>
              <a:buChar char="l"/>
              <a:tabLst/>
              <a:defRPr/>
            </a:pPr>
            <a:r>
              <a:rPr kumimoji="0" lang="zh-CN" altLang="en-US" sz="2400" b="1" i="0" u="none" strike="noStrike" kern="1200" cap="none" spc="0" normalizeH="0" baseline="0" noProof="0" dirty="0">
                <a:ln>
                  <a:noFill/>
                </a:ln>
                <a:solidFill>
                  <a:schemeClr val="accent6"/>
                </a:solidFill>
                <a:effectLst/>
                <a:uLnTx/>
                <a:uFillTx/>
                <a:latin typeface="Calibri"/>
                <a:ea typeface="微软雅黑"/>
                <a:cs typeface="+mn-cs"/>
              </a:rPr>
              <a:t>标题文字添加</a:t>
            </a:r>
          </a:p>
        </p:txBody>
      </p:sp>
      <p:sp>
        <p:nvSpPr>
          <p:cNvPr id="13" name="矩形 12">
            <a:extLst>
              <a:ext uri="{FF2B5EF4-FFF2-40B4-BE49-F238E27FC236}">
                <a16:creationId xmlns="" xmlns:a16="http://schemas.microsoft.com/office/drawing/2014/main" id="{EB2DA207-E6BA-0B40-8B1D-04A2DCD53E2F}"/>
              </a:ext>
            </a:extLst>
          </p:cNvPr>
          <p:cNvSpPr/>
          <p:nvPr userDrawn="1"/>
        </p:nvSpPr>
        <p:spPr>
          <a:xfrm>
            <a:off x="1667326" y="2804385"/>
            <a:ext cx="8227785" cy="437043"/>
          </a:xfrm>
          <a:prstGeom prst="rect">
            <a:avLst/>
          </a:prstGeom>
        </p:spPr>
        <p:txBody>
          <a:bodyPr wrap="square">
            <a:spAutoFit/>
          </a:bodyPr>
          <a:lstStyle/>
          <a:p>
            <a:pPr marL="342900" marR="0" lvl="0" indent="-342900" algn="just" defTabSz="914400" rtl="0" eaLnBrk="1" fontAlgn="auto" latinLnBrk="0" hangingPunct="1">
              <a:lnSpc>
                <a:spcPct val="120000"/>
              </a:lnSpc>
              <a:spcBef>
                <a:spcPts val="0"/>
              </a:spcBef>
              <a:spcAft>
                <a:spcPts val="0"/>
              </a:spcAft>
              <a:buClrTx/>
              <a:buSzPct val="150000"/>
              <a:buFont typeface="Arial" panose="020B0604020202020204" pitchFamily="34" charset="0"/>
              <a:buChar char="•"/>
              <a:tabLst/>
              <a:defRPr/>
            </a:pPr>
            <a:r>
              <a:rPr kumimoji="0" lang="zh-CN" altLang="en-US" sz="2000" b="0" i="0" u="none" strike="noStrike" kern="1200" cap="none" spc="0" normalizeH="0" baseline="0" noProof="0" dirty="0">
                <a:ln>
                  <a:noFill/>
                </a:ln>
                <a:solidFill>
                  <a:prstClr val="black">
                    <a:lumMod val="50000"/>
                    <a:lumOff val="50000"/>
                  </a:prstClr>
                </a:solidFill>
                <a:effectLst/>
                <a:uLnTx/>
                <a:uFillTx/>
                <a:latin typeface="Calibri"/>
                <a:ea typeface="微软雅黑"/>
                <a:cs typeface="+mn-cs"/>
              </a:rPr>
              <a:t>文本</a:t>
            </a:r>
            <a:r>
              <a:rPr kumimoji="0" lang="en-US" altLang="zh-CN" sz="2000" b="0" i="0" u="none" strike="noStrike" kern="1200" cap="none" spc="0" normalizeH="0" baseline="0" noProof="0" dirty="0">
                <a:ln>
                  <a:noFill/>
                </a:ln>
                <a:solidFill>
                  <a:prstClr val="black">
                    <a:lumMod val="50000"/>
                    <a:lumOff val="50000"/>
                  </a:prstClr>
                </a:solidFill>
                <a:effectLst/>
                <a:uLnTx/>
                <a:uFillTx/>
                <a:latin typeface="Calibri"/>
                <a:ea typeface="微软雅黑"/>
                <a:cs typeface="+mn-cs"/>
              </a:rPr>
              <a:t>2</a:t>
            </a:r>
            <a:endParaRPr kumimoji="0" lang="zh-CN" altLang="en-US" sz="2000" b="0" i="0" u="none" strike="noStrike" kern="1200" cap="none" spc="0" normalizeH="0" baseline="0" noProof="0" dirty="0">
              <a:ln>
                <a:noFill/>
              </a:ln>
              <a:solidFill>
                <a:prstClr val="black">
                  <a:lumMod val="50000"/>
                  <a:lumOff val="50000"/>
                </a:prstClr>
              </a:solidFill>
              <a:effectLst/>
              <a:uLnTx/>
              <a:uFillTx/>
              <a:latin typeface="Calibri"/>
              <a:ea typeface="微软雅黑"/>
              <a:cs typeface="+mn-cs"/>
            </a:endParaRPr>
          </a:p>
        </p:txBody>
      </p:sp>
      <p:sp>
        <p:nvSpPr>
          <p:cNvPr id="14" name="矩形 13">
            <a:extLst>
              <a:ext uri="{FF2B5EF4-FFF2-40B4-BE49-F238E27FC236}">
                <a16:creationId xmlns="" xmlns:a16="http://schemas.microsoft.com/office/drawing/2014/main" id="{16B853E1-A8CE-4A49-B821-CAFEF745CFF5}"/>
              </a:ext>
            </a:extLst>
          </p:cNvPr>
          <p:cNvSpPr/>
          <p:nvPr userDrawn="1"/>
        </p:nvSpPr>
        <p:spPr>
          <a:xfrm>
            <a:off x="1667326" y="4209516"/>
            <a:ext cx="8227785" cy="437043"/>
          </a:xfrm>
          <a:prstGeom prst="rect">
            <a:avLst/>
          </a:prstGeom>
        </p:spPr>
        <p:txBody>
          <a:bodyPr wrap="square">
            <a:spAutoFit/>
          </a:bodyPr>
          <a:lstStyle/>
          <a:p>
            <a:pPr marL="342900" marR="0" lvl="0" indent="-342900" algn="just" defTabSz="914400" rtl="0" eaLnBrk="1" fontAlgn="auto" latinLnBrk="0" hangingPunct="1">
              <a:lnSpc>
                <a:spcPct val="120000"/>
              </a:lnSpc>
              <a:spcBef>
                <a:spcPts val="0"/>
              </a:spcBef>
              <a:spcAft>
                <a:spcPts val="0"/>
              </a:spcAft>
              <a:buClrTx/>
              <a:buSzPct val="150000"/>
              <a:buFont typeface="Arial" panose="020B0604020202020204" pitchFamily="34" charset="0"/>
              <a:buChar char="•"/>
              <a:tabLst/>
              <a:defRPr/>
            </a:pPr>
            <a:r>
              <a:rPr kumimoji="0" lang="zh-CN" altLang="en-US" sz="2000" b="0" i="0" u="none" strike="noStrike" kern="1200" cap="none" spc="0" normalizeH="0" baseline="0" noProof="0" dirty="0">
                <a:ln>
                  <a:noFill/>
                </a:ln>
                <a:solidFill>
                  <a:prstClr val="black">
                    <a:lumMod val="50000"/>
                    <a:lumOff val="50000"/>
                  </a:prstClr>
                </a:solidFill>
                <a:effectLst/>
                <a:uLnTx/>
                <a:uFillTx/>
                <a:latin typeface="Calibri"/>
                <a:ea typeface="微软雅黑"/>
                <a:cs typeface="+mn-cs"/>
              </a:rPr>
              <a:t>文本</a:t>
            </a:r>
            <a:r>
              <a:rPr kumimoji="0" lang="en-US" altLang="zh-CN" sz="2000" b="0" i="0" u="none" strike="noStrike" kern="1200" cap="none" spc="0" normalizeH="0" baseline="0" noProof="0" dirty="0">
                <a:ln>
                  <a:noFill/>
                </a:ln>
                <a:solidFill>
                  <a:prstClr val="black">
                    <a:lumMod val="50000"/>
                    <a:lumOff val="50000"/>
                  </a:prstClr>
                </a:solidFill>
                <a:effectLst/>
                <a:uLnTx/>
                <a:uFillTx/>
                <a:latin typeface="Calibri"/>
                <a:ea typeface="微软雅黑"/>
                <a:cs typeface="+mn-cs"/>
              </a:rPr>
              <a:t>1</a:t>
            </a:r>
            <a:endParaRPr kumimoji="0" lang="zh-CN" altLang="en-US" sz="2000" b="0" i="0" u="none" strike="noStrike" kern="1200" cap="none" spc="0" normalizeH="0" baseline="0" noProof="0" dirty="0">
              <a:ln>
                <a:noFill/>
              </a:ln>
              <a:solidFill>
                <a:prstClr val="black">
                  <a:lumMod val="50000"/>
                  <a:lumOff val="50000"/>
                </a:prstClr>
              </a:solidFill>
              <a:effectLst/>
              <a:uLnTx/>
              <a:uFillTx/>
              <a:latin typeface="Calibri"/>
              <a:ea typeface="微软雅黑"/>
              <a:cs typeface="+mn-cs"/>
            </a:endParaRPr>
          </a:p>
        </p:txBody>
      </p:sp>
      <p:sp>
        <p:nvSpPr>
          <p:cNvPr id="15" name="矩形 14">
            <a:extLst>
              <a:ext uri="{FF2B5EF4-FFF2-40B4-BE49-F238E27FC236}">
                <a16:creationId xmlns="" xmlns:a16="http://schemas.microsoft.com/office/drawing/2014/main" id="{B63EAE2F-2C25-2243-9097-312A2974FFC2}"/>
              </a:ext>
            </a:extLst>
          </p:cNvPr>
          <p:cNvSpPr/>
          <p:nvPr userDrawn="1"/>
        </p:nvSpPr>
        <p:spPr>
          <a:xfrm>
            <a:off x="1291769" y="3616573"/>
            <a:ext cx="3697287" cy="504241"/>
          </a:xfrm>
          <a:prstGeom prst="rect">
            <a:avLst/>
          </a:prstGeom>
        </p:spPr>
        <p:txBody>
          <a:bodyPr wrap="square">
            <a:spAutoFit/>
          </a:bodyPr>
          <a:lstStyle/>
          <a:p>
            <a:pPr marL="342900" marR="0" lvl="0" indent="-342900" algn="just" defTabSz="914400" rtl="0" eaLnBrk="1" fontAlgn="auto" latinLnBrk="0" hangingPunct="1">
              <a:lnSpc>
                <a:spcPct val="120000"/>
              </a:lnSpc>
              <a:spcBef>
                <a:spcPts val="0"/>
              </a:spcBef>
              <a:spcAft>
                <a:spcPts val="0"/>
              </a:spcAft>
              <a:buClrTx/>
              <a:buSzTx/>
              <a:buFont typeface="Wingdings" pitchFamily="2" charset="2"/>
              <a:buChar char="l"/>
              <a:tabLst/>
              <a:defRPr/>
            </a:pPr>
            <a:r>
              <a:rPr kumimoji="0" lang="zh-CN" altLang="en-US" sz="2400" b="1" i="0" u="none" strike="noStrike" kern="1200" cap="none" spc="0" normalizeH="0" baseline="0" noProof="0" dirty="0">
                <a:ln>
                  <a:noFill/>
                </a:ln>
                <a:solidFill>
                  <a:schemeClr val="accent6"/>
                </a:solidFill>
                <a:effectLst/>
                <a:uLnTx/>
                <a:uFillTx/>
                <a:latin typeface="Calibri"/>
                <a:ea typeface="微软雅黑"/>
                <a:cs typeface="+mn-cs"/>
              </a:rPr>
              <a:t>标题文字添加</a:t>
            </a:r>
          </a:p>
        </p:txBody>
      </p:sp>
      <p:sp>
        <p:nvSpPr>
          <p:cNvPr id="16" name="矩形 15">
            <a:extLst>
              <a:ext uri="{FF2B5EF4-FFF2-40B4-BE49-F238E27FC236}">
                <a16:creationId xmlns="" xmlns:a16="http://schemas.microsoft.com/office/drawing/2014/main" id="{BE08D376-2B10-0244-91C5-E50C8AF994CA}"/>
              </a:ext>
            </a:extLst>
          </p:cNvPr>
          <p:cNvSpPr/>
          <p:nvPr userDrawn="1"/>
        </p:nvSpPr>
        <p:spPr>
          <a:xfrm>
            <a:off x="1667326" y="4837187"/>
            <a:ext cx="8227785" cy="437043"/>
          </a:xfrm>
          <a:prstGeom prst="rect">
            <a:avLst/>
          </a:prstGeom>
        </p:spPr>
        <p:txBody>
          <a:bodyPr wrap="square">
            <a:spAutoFit/>
          </a:bodyPr>
          <a:lstStyle/>
          <a:p>
            <a:pPr marL="342900" marR="0" lvl="0" indent="-342900" algn="just" defTabSz="914400" rtl="0" eaLnBrk="1" fontAlgn="auto" latinLnBrk="0" hangingPunct="1">
              <a:lnSpc>
                <a:spcPct val="120000"/>
              </a:lnSpc>
              <a:spcBef>
                <a:spcPts val="0"/>
              </a:spcBef>
              <a:spcAft>
                <a:spcPts val="0"/>
              </a:spcAft>
              <a:buClrTx/>
              <a:buSzPct val="150000"/>
              <a:buFont typeface="Arial" panose="020B0604020202020204" pitchFamily="34" charset="0"/>
              <a:buChar char="•"/>
              <a:tabLst/>
              <a:defRPr/>
            </a:pPr>
            <a:r>
              <a:rPr kumimoji="0" lang="zh-CN" altLang="en-US" sz="2000" b="0" i="0" u="none" strike="noStrike" kern="1200" cap="none" spc="0" normalizeH="0" baseline="0" noProof="0" dirty="0">
                <a:ln>
                  <a:noFill/>
                </a:ln>
                <a:solidFill>
                  <a:prstClr val="black">
                    <a:lumMod val="50000"/>
                    <a:lumOff val="50000"/>
                  </a:prstClr>
                </a:solidFill>
                <a:effectLst/>
                <a:uLnTx/>
                <a:uFillTx/>
                <a:latin typeface="Calibri"/>
                <a:ea typeface="微软雅黑"/>
                <a:cs typeface="+mn-cs"/>
              </a:rPr>
              <a:t>文本</a:t>
            </a:r>
            <a:r>
              <a:rPr kumimoji="0" lang="en-US" altLang="zh-CN" sz="2000" b="0" i="0" u="none" strike="noStrike" kern="1200" cap="none" spc="0" normalizeH="0" baseline="0" noProof="0" dirty="0">
                <a:ln>
                  <a:noFill/>
                </a:ln>
                <a:solidFill>
                  <a:prstClr val="black">
                    <a:lumMod val="50000"/>
                    <a:lumOff val="50000"/>
                  </a:prstClr>
                </a:solidFill>
                <a:effectLst/>
                <a:uLnTx/>
                <a:uFillTx/>
                <a:latin typeface="Calibri"/>
                <a:ea typeface="微软雅黑"/>
                <a:cs typeface="+mn-cs"/>
              </a:rPr>
              <a:t>2</a:t>
            </a:r>
            <a:endParaRPr kumimoji="0" lang="zh-CN" altLang="en-US" sz="2000" b="0" i="0" u="none" strike="noStrike" kern="1200" cap="none" spc="0" normalizeH="0" baseline="0" noProof="0" dirty="0">
              <a:ln>
                <a:noFill/>
              </a:ln>
              <a:solidFill>
                <a:prstClr val="black">
                  <a:lumMod val="50000"/>
                  <a:lumOff val="50000"/>
                </a:prstClr>
              </a:solidFill>
              <a:effectLst/>
              <a:uLnTx/>
              <a:uFillTx/>
              <a:latin typeface="Calibri"/>
              <a:ea typeface="微软雅黑"/>
              <a:cs typeface="+mn-cs"/>
            </a:endParaRPr>
          </a:p>
        </p:txBody>
      </p:sp>
    </p:spTree>
    <p:extLst>
      <p:ext uri="{BB962C8B-B14F-4D97-AF65-F5344CB8AC3E}">
        <p14:creationId xmlns="" xmlns:p14="http://schemas.microsoft.com/office/powerpoint/2010/main" val="149670245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1+#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1+#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1+#ppt_w/2"/>
                                          </p:val>
                                        </p:tav>
                                        <p:tav tm="100000">
                                          <p:val>
                                            <p:strVal val="#ppt_x"/>
                                          </p:val>
                                        </p:tav>
                                      </p:tavLst>
                                    </p:anim>
                                    <p:anim calcmode="lin" valueType="num">
                                      <p:cBhvr additive="base">
                                        <p:cTn id="24" dur="500" fill="hold"/>
                                        <p:tgtEl>
                                          <p:spTgt spid="15"/>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1+#ppt_w/2"/>
                                          </p:val>
                                        </p:tav>
                                        <p:tav tm="100000">
                                          <p:val>
                                            <p:strVal val="#ppt_x"/>
                                          </p:val>
                                        </p:tav>
                                      </p:tavLst>
                                    </p:anim>
                                    <p:anim calcmode="lin" valueType="num">
                                      <p:cBhvr additive="base">
                                        <p:cTn id="2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3" grpId="0"/>
      <p:bldP spid="14" grpId="0"/>
      <p:bldP spid="15" grpId="0"/>
      <p:bldP spid="16"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and Content">
    <p:bg>
      <p:bgRef idx="1001">
        <a:schemeClr val="bg1"/>
      </p:bgRef>
    </p:bg>
    <p:spTree>
      <p:nvGrpSpPr>
        <p:cNvPr id="1" name=""/>
        <p:cNvGrpSpPr/>
        <p:nvPr/>
      </p:nvGrpSpPr>
      <p:grpSpPr>
        <a:xfrm>
          <a:off x="0" y="0"/>
          <a:ext cx="0" cy="0"/>
          <a:chOff x="0" y="0"/>
          <a:chExt cx="0" cy="0"/>
        </a:xfrm>
      </p:grpSpPr>
      <p:sp>
        <p:nvSpPr>
          <p:cNvPr id="3" name="矩形 2">
            <a:extLst>
              <a:ext uri="{FF2B5EF4-FFF2-40B4-BE49-F238E27FC236}">
                <a16:creationId xmlns="" xmlns:a16="http://schemas.microsoft.com/office/drawing/2014/main" id="{F82A1B66-3952-3A48-B82B-3BB912D3F8BD}"/>
              </a:ext>
            </a:extLst>
          </p:cNvPr>
          <p:cNvSpPr/>
          <p:nvPr userDrawn="1"/>
        </p:nvSpPr>
        <p:spPr>
          <a:xfrm>
            <a:off x="-5082" y="200660"/>
            <a:ext cx="92546" cy="5943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TextBox 1">
            <a:extLst>
              <a:ext uri="{FF2B5EF4-FFF2-40B4-BE49-F238E27FC236}">
                <a16:creationId xmlns="" xmlns:a16="http://schemas.microsoft.com/office/drawing/2014/main" id="{CDE5C9D0-66E6-F44B-A582-9E24E0989391}"/>
              </a:ext>
            </a:extLst>
          </p:cNvPr>
          <p:cNvSpPr txBox="1">
            <a:spLocks noChangeArrowheads="1"/>
          </p:cNvSpPr>
          <p:nvPr userDrawn="1"/>
        </p:nvSpPr>
        <p:spPr bwMode="auto">
          <a:xfrm>
            <a:off x="449245" y="242266"/>
            <a:ext cx="4525833" cy="584775"/>
          </a:xfrm>
          <a:prstGeom prst="rect">
            <a:avLst/>
          </a:prstGeom>
          <a:noFill/>
          <a:ln w="9525">
            <a:noFill/>
            <a:miter lim="800000"/>
            <a:headEnd/>
            <a:tailEnd/>
          </a:ln>
        </p:spPr>
        <p:txBody>
          <a:bodyPr wrap="square">
            <a:spAutoFit/>
          </a:bodyPr>
          <a:lstStyle/>
          <a:p>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grpSp>
        <p:nvGrpSpPr>
          <p:cNvPr id="5" name="Group 1"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a:extLst>
              <a:ext uri="{FF2B5EF4-FFF2-40B4-BE49-F238E27FC236}">
                <a16:creationId xmlns="" xmlns:a16="http://schemas.microsoft.com/office/drawing/2014/main" id="{D56249E9-73E1-F24F-8018-F60DE8305A9F}"/>
              </a:ext>
            </a:extLst>
          </p:cNvPr>
          <p:cNvGrpSpPr/>
          <p:nvPr userDrawn="1"/>
        </p:nvGrpSpPr>
        <p:grpSpPr>
          <a:xfrm>
            <a:off x="6379026" y="1792914"/>
            <a:ext cx="3793675" cy="5065086"/>
            <a:chOff x="1319414" y="2066160"/>
            <a:chExt cx="1831575" cy="2328552"/>
          </a:xfrm>
        </p:grpSpPr>
        <p:sp>
          <p:nvSpPr>
            <p:cNvPr id="6" name="Freeform 5">
              <a:extLst>
                <a:ext uri="{FF2B5EF4-FFF2-40B4-BE49-F238E27FC236}">
                  <a16:creationId xmlns="" xmlns:a16="http://schemas.microsoft.com/office/drawing/2014/main" id="{9D0E53E6-8DB9-0545-B8CF-1A21AD70D9D4}"/>
                </a:ext>
              </a:extLst>
            </p:cNvPr>
            <p:cNvSpPr>
              <a:spLocks/>
            </p:cNvSpPr>
            <p:nvPr/>
          </p:nvSpPr>
          <p:spPr bwMode="auto">
            <a:xfrm>
              <a:off x="1954082" y="2066160"/>
              <a:ext cx="479049" cy="391559"/>
            </a:xfrm>
            <a:custGeom>
              <a:avLst/>
              <a:gdLst>
                <a:gd name="T0" fmla="*/ 442 w 501"/>
                <a:gd name="T1" fmla="*/ 374 h 409"/>
                <a:gd name="T2" fmla="*/ 168 w 501"/>
                <a:gd name="T3" fmla="*/ 264 h 409"/>
                <a:gd name="T4" fmla="*/ 0 w 501"/>
                <a:gd name="T5" fmla="*/ 7 h 409"/>
                <a:gd name="T6" fmla="*/ 451 w 501"/>
                <a:gd name="T7" fmla="*/ 171 h 409"/>
                <a:gd name="T8" fmla="*/ 463 w 501"/>
                <a:gd name="T9" fmla="*/ 357 h 409"/>
                <a:gd name="T10" fmla="*/ 442 w 501"/>
                <a:gd name="T11" fmla="*/ 374 h 409"/>
              </a:gdLst>
              <a:ahLst/>
              <a:cxnLst>
                <a:cxn ang="0">
                  <a:pos x="T0" y="T1"/>
                </a:cxn>
                <a:cxn ang="0">
                  <a:pos x="T2" y="T3"/>
                </a:cxn>
                <a:cxn ang="0">
                  <a:pos x="T4" y="T5"/>
                </a:cxn>
                <a:cxn ang="0">
                  <a:pos x="T6" y="T7"/>
                </a:cxn>
                <a:cxn ang="0">
                  <a:pos x="T8" y="T9"/>
                </a:cxn>
                <a:cxn ang="0">
                  <a:pos x="T10" y="T11"/>
                </a:cxn>
              </a:cxnLst>
              <a:rect l="0" t="0" r="r" b="b"/>
              <a:pathLst>
                <a:path w="501" h="409">
                  <a:moveTo>
                    <a:pt x="442" y="374"/>
                  </a:moveTo>
                  <a:cubicBezTo>
                    <a:pt x="324" y="409"/>
                    <a:pt x="212" y="382"/>
                    <a:pt x="168" y="264"/>
                  </a:cubicBezTo>
                  <a:cubicBezTo>
                    <a:pt x="122" y="144"/>
                    <a:pt x="81" y="59"/>
                    <a:pt x="0" y="7"/>
                  </a:cubicBezTo>
                  <a:cubicBezTo>
                    <a:pt x="181" y="0"/>
                    <a:pt x="347" y="28"/>
                    <a:pt x="451" y="171"/>
                  </a:cubicBezTo>
                  <a:cubicBezTo>
                    <a:pt x="501" y="243"/>
                    <a:pt x="495" y="305"/>
                    <a:pt x="463" y="357"/>
                  </a:cubicBezTo>
                  <a:lnTo>
                    <a:pt x="442" y="374"/>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vert="horz" wrap="square" lIns="121920" tIns="60960" rIns="121920" bIns="60960" numCol="1" anchor="t" anchorCtr="0" compatLnSpc="1">
              <a:prstTxWarp prst="textNoShape">
                <a:avLst/>
              </a:prstTxWarp>
            </a:bodyPr>
            <a:lstStyle/>
            <a:p>
              <a:endParaRPr lang="en-US" sz="2400"/>
            </a:p>
          </p:txBody>
        </p:sp>
        <p:sp>
          <p:nvSpPr>
            <p:cNvPr id="7" name="Freeform 6">
              <a:extLst>
                <a:ext uri="{FF2B5EF4-FFF2-40B4-BE49-F238E27FC236}">
                  <a16:creationId xmlns="" xmlns:a16="http://schemas.microsoft.com/office/drawing/2014/main" id="{808237E6-E1F2-C043-83CC-8E1D37AF352C}"/>
                </a:ext>
              </a:extLst>
            </p:cNvPr>
            <p:cNvSpPr>
              <a:spLocks/>
            </p:cNvSpPr>
            <p:nvPr/>
          </p:nvSpPr>
          <p:spPr bwMode="auto">
            <a:xfrm>
              <a:off x="2599508" y="2172297"/>
              <a:ext cx="408052" cy="312673"/>
            </a:xfrm>
            <a:custGeom>
              <a:avLst/>
              <a:gdLst>
                <a:gd name="T0" fmla="*/ 36 w 427"/>
                <a:gd name="T1" fmla="*/ 265 h 327"/>
                <a:gd name="T2" fmla="*/ 268 w 427"/>
                <a:gd name="T3" fmla="*/ 221 h 327"/>
                <a:gd name="T4" fmla="*/ 427 w 427"/>
                <a:gd name="T5" fmla="*/ 29 h 327"/>
                <a:gd name="T6" fmla="*/ 99 w 427"/>
                <a:gd name="T7" fmla="*/ 80 h 327"/>
                <a:gd name="T8" fmla="*/ 25 w 427"/>
                <a:gd name="T9" fmla="*/ 246 h 327"/>
                <a:gd name="T10" fmla="*/ 36 w 427"/>
                <a:gd name="T11" fmla="*/ 265 h 327"/>
              </a:gdLst>
              <a:ahLst/>
              <a:cxnLst>
                <a:cxn ang="0">
                  <a:pos x="T0" y="T1"/>
                </a:cxn>
                <a:cxn ang="0">
                  <a:pos x="T2" y="T3"/>
                </a:cxn>
                <a:cxn ang="0">
                  <a:pos x="T4" y="T5"/>
                </a:cxn>
                <a:cxn ang="0">
                  <a:pos x="T6" y="T7"/>
                </a:cxn>
                <a:cxn ang="0">
                  <a:pos x="T8" y="T9"/>
                </a:cxn>
                <a:cxn ang="0">
                  <a:pos x="T10" y="T11"/>
                </a:cxn>
              </a:cxnLst>
              <a:rect l="0" t="0" r="r" b="b"/>
              <a:pathLst>
                <a:path w="427" h="327">
                  <a:moveTo>
                    <a:pt x="36" y="265"/>
                  </a:moveTo>
                  <a:cubicBezTo>
                    <a:pt x="115" y="327"/>
                    <a:pt x="213" y="322"/>
                    <a:pt x="268" y="221"/>
                  </a:cubicBezTo>
                  <a:cubicBezTo>
                    <a:pt x="308" y="145"/>
                    <a:pt x="348" y="77"/>
                    <a:pt x="427" y="29"/>
                  </a:cubicBezTo>
                  <a:cubicBezTo>
                    <a:pt x="305" y="0"/>
                    <a:pt x="194" y="8"/>
                    <a:pt x="99" y="80"/>
                  </a:cubicBezTo>
                  <a:cubicBezTo>
                    <a:pt x="99" y="80"/>
                    <a:pt x="0" y="141"/>
                    <a:pt x="25" y="246"/>
                  </a:cubicBezTo>
                  <a:lnTo>
                    <a:pt x="36" y="265"/>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vert="horz" wrap="square" lIns="121920" tIns="60960" rIns="121920" bIns="60960" numCol="1" anchor="t" anchorCtr="0" compatLnSpc="1">
              <a:prstTxWarp prst="textNoShape">
                <a:avLst/>
              </a:prstTxWarp>
            </a:bodyPr>
            <a:lstStyle/>
            <a:p>
              <a:endParaRPr lang="en-US" sz="2400"/>
            </a:p>
          </p:txBody>
        </p:sp>
        <p:sp>
          <p:nvSpPr>
            <p:cNvPr id="8" name="Freeform 7">
              <a:extLst>
                <a:ext uri="{FF2B5EF4-FFF2-40B4-BE49-F238E27FC236}">
                  <a16:creationId xmlns="" xmlns:a16="http://schemas.microsoft.com/office/drawing/2014/main" id="{029357ED-5F56-394D-89DB-FC1CA665FED7}"/>
                </a:ext>
              </a:extLst>
            </p:cNvPr>
            <p:cNvSpPr>
              <a:spLocks/>
            </p:cNvSpPr>
            <p:nvPr/>
          </p:nvSpPr>
          <p:spPr bwMode="auto">
            <a:xfrm>
              <a:off x="1700933" y="2355168"/>
              <a:ext cx="1450056" cy="2039544"/>
            </a:xfrm>
            <a:custGeom>
              <a:avLst/>
              <a:gdLst>
                <a:gd name="T0" fmla="*/ 243 w 1517"/>
                <a:gd name="T1" fmla="*/ 1096 h 2133"/>
                <a:gd name="T2" fmla="*/ 54 w 1517"/>
                <a:gd name="T3" fmla="*/ 868 h 2133"/>
                <a:gd name="T4" fmla="*/ 345 w 1517"/>
                <a:gd name="T5" fmla="*/ 1058 h 2133"/>
                <a:gd name="T6" fmla="*/ 521 w 1517"/>
                <a:gd name="T7" fmla="*/ 1132 h 2133"/>
                <a:gd name="T8" fmla="*/ 487 w 1517"/>
                <a:gd name="T9" fmla="*/ 1052 h 2133"/>
                <a:gd name="T10" fmla="*/ 442 w 1517"/>
                <a:gd name="T11" fmla="*/ 915 h 2133"/>
                <a:gd name="T12" fmla="*/ 0 w 1517"/>
                <a:gd name="T13" fmla="*/ 527 h 2133"/>
                <a:gd name="T14" fmla="*/ 422 w 1517"/>
                <a:gd name="T15" fmla="*/ 767 h 2133"/>
                <a:gd name="T16" fmla="*/ 439 w 1517"/>
                <a:gd name="T17" fmla="*/ 583 h 2133"/>
                <a:gd name="T18" fmla="*/ 274 w 1517"/>
                <a:gd name="T19" fmla="*/ 268 h 2133"/>
                <a:gd name="T20" fmla="*/ 465 w 1517"/>
                <a:gd name="T21" fmla="*/ 494 h 2133"/>
                <a:gd name="T22" fmla="*/ 562 w 1517"/>
                <a:gd name="T23" fmla="*/ 312 h 2133"/>
                <a:gd name="T24" fmla="*/ 533 w 1517"/>
                <a:gd name="T25" fmla="*/ 944 h 2133"/>
                <a:gd name="T26" fmla="*/ 748 w 1517"/>
                <a:gd name="T27" fmla="*/ 513 h 2133"/>
                <a:gd name="T28" fmla="*/ 647 w 1517"/>
                <a:gd name="T29" fmla="*/ 1177 h 2133"/>
                <a:gd name="T30" fmla="*/ 723 w 1517"/>
                <a:gd name="T31" fmla="*/ 1368 h 2133"/>
                <a:gd name="T32" fmla="*/ 894 w 1517"/>
                <a:gd name="T33" fmla="*/ 949 h 2133"/>
                <a:gd name="T34" fmla="*/ 672 w 1517"/>
                <a:gd name="T35" fmla="*/ 0 h 2133"/>
                <a:gd name="T36" fmla="*/ 859 w 1517"/>
                <a:gd name="T37" fmla="*/ 284 h 2133"/>
                <a:gd name="T38" fmla="*/ 1014 w 1517"/>
                <a:gd name="T39" fmla="*/ 21 h 2133"/>
                <a:gd name="T40" fmla="*/ 908 w 1517"/>
                <a:gd name="T41" fmla="*/ 399 h 2133"/>
                <a:gd name="T42" fmla="*/ 986 w 1517"/>
                <a:gd name="T43" fmla="*/ 893 h 2133"/>
                <a:gd name="T44" fmla="*/ 947 w 1517"/>
                <a:gd name="T45" fmla="*/ 1139 h 2133"/>
                <a:gd name="T46" fmla="*/ 1123 w 1517"/>
                <a:gd name="T47" fmla="*/ 297 h 2133"/>
                <a:gd name="T48" fmla="*/ 1147 w 1517"/>
                <a:gd name="T49" fmla="*/ 676 h 2133"/>
                <a:gd name="T50" fmla="*/ 1517 w 1517"/>
                <a:gd name="T51" fmla="*/ 551 h 2133"/>
                <a:gd name="T52" fmla="*/ 1141 w 1517"/>
                <a:gd name="T53" fmla="*/ 760 h 2133"/>
                <a:gd name="T54" fmla="*/ 1053 w 1517"/>
                <a:gd name="T55" fmla="*/ 1131 h 2133"/>
                <a:gd name="T56" fmla="*/ 1236 w 1517"/>
                <a:gd name="T57" fmla="*/ 1105 h 2133"/>
                <a:gd name="T58" fmla="*/ 1448 w 1517"/>
                <a:gd name="T59" fmla="*/ 831 h 2133"/>
                <a:gd name="T60" fmla="*/ 1299 w 1517"/>
                <a:gd name="T61" fmla="*/ 1117 h 2133"/>
                <a:gd name="T62" fmla="*/ 1500 w 1517"/>
                <a:gd name="T63" fmla="*/ 1218 h 2133"/>
                <a:gd name="T64" fmla="*/ 996 w 1517"/>
                <a:gd name="T65" fmla="*/ 1251 h 2133"/>
                <a:gd name="T66" fmla="*/ 929 w 1517"/>
                <a:gd name="T67" fmla="*/ 1357 h 2133"/>
                <a:gd name="T68" fmla="*/ 655 w 1517"/>
                <a:gd name="T69" fmla="*/ 2132 h 2133"/>
                <a:gd name="T70" fmla="*/ 389 w 1517"/>
                <a:gd name="T71" fmla="*/ 2133 h 2133"/>
                <a:gd name="T72" fmla="*/ 566 w 1517"/>
                <a:gd name="T73" fmla="*/ 1551 h 2133"/>
                <a:gd name="T74" fmla="*/ 587 w 1517"/>
                <a:gd name="T75" fmla="*/ 1364 h 2133"/>
                <a:gd name="T76" fmla="*/ 326 w 1517"/>
                <a:gd name="T77" fmla="*/ 1121 h 2133"/>
                <a:gd name="T78" fmla="*/ 323 w 1517"/>
                <a:gd name="T79" fmla="*/ 1121 h 2133"/>
                <a:gd name="T80" fmla="*/ 32 w 1517"/>
                <a:gd name="T81" fmla="*/ 1300 h 2133"/>
                <a:gd name="T82" fmla="*/ 243 w 1517"/>
                <a:gd name="T83" fmla="*/ 1096 h 2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7" h="2133">
                  <a:moveTo>
                    <a:pt x="243" y="1096"/>
                  </a:moveTo>
                  <a:cubicBezTo>
                    <a:pt x="146" y="1058"/>
                    <a:pt x="62" y="979"/>
                    <a:pt x="54" y="868"/>
                  </a:cubicBezTo>
                  <a:cubicBezTo>
                    <a:pt x="86" y="1046"/>
                    <a:pt x="244" y="1042"/>
                    <a:pt x="345" y="1058"/>
                  </a:cubicBezTo>
                  <a:cubicBezTo>
                    <a:pt x="427" y="1070"/>
                    <a:pt x="475" y="1090"/>
                    <a:pt x="521" y="1132"/>
                  </a:cubicBezTo>
                  <a:cubicBezTo>
                    <a:pt x="511" y="1107"/>
                    <a:pt x="500" y="1081"/>
                    <a:pt x="487" y="1052"/>
                  </a:cubicBezTo>
                  <a:cubicBezTo>
                    <a:pt x="468" y="1008"/>
                    <a:pt x="453" y="962"/>
                    <a:pt x="442" y="915"/>
                  </a:cubicBezTo>
                  <a:cubicBezTo>
                    <a:pt x="369" y="736"/>
                    <a:pt x="235" y="531"/>
                    <a:pt x="0" y="527"/>
                  </a:cubicBezTo>
                  <a:cubicBezTo>
                    <a:pt x="140" y="517"/>
                    <a:pt x="304" y="621"/>
                    <a:pt x="422" y="767"/>
                  </a:cubicBezTo>
                  <a:cubicBezTo>
                    <a:pt x="420" y="706"/>
                    <a:pt x="426" y="644"/>
                    <a:pt x="439" y="583"/>
                  </a:cubicBezTo>
                  <a:cubicBezTo>
                    <a:pt x="443" y="468"/>
                    <a:pt x="409" y="341"/>
                    <a:pt x="274" y="268"/>
                  </a:cubicBezTo>
                  <a:cubicBezTo>
                    <a:pt x="358" y="306"/>
                    <a:pt x="433" y="384"/>
                    <a:pt x="465" y="494"/>
                  </a:cubicBezTo>
                  <a:cubicBezTo>
                    <a:pt x="488" y="431"/>
                    <a:pt x="520" y="370"/>
                    <a:pt x="562" y="312"/>
                  </a:cubicBezTo>
                  <a:cubicBezTo>
                    <a:pt x="412" y="562"/>
                    <a:pt x="458" y="770"/>
                    <a:pt x="533" y="944"/>
                  </a:cubicBezTo>
                  <a:cubicBezTo>
                    <a:pt x="540" y="759"/>
                    <a:pt x="630" y="606"/>
                    <a:pt x="748" y="513"/>
                  </a:cubicBezTo>
                  <a:cubicBezTo>
                    <a:pt x="562" y="709"/>
                    <a:pt x="577" y="987"/>
                    <a:pt x="647" y="1177"/>
                  </a:cubicBezTo>
                  <a:cubicBezTo>
                    <a:pt x="687" y="1254"/>
                    <a:pt x="712" y="1307"/>
                    <a:pt x="723" y="1368"/>
                  </a:cubicBezTo>
                  <a:cubicBezTo>
                    <a:pt x="802" y="1219"/>
                    <a:pt x="871" y="1054"/>
                    <a:pt x="894" y="949"/>
                  </a:cubicBezTo>
                  <a:cubicBezTo>
                    <a:pt x="946" y="713"/>
                    <a:pt x="927" y="336"/>
                    <a:pt x="672" y="0"/>
                  </a:cubicBezTo>
                  <a:cubicBezTo>
                    <a:pt x="738" y="76"/>
                    <a:pt x="805" y="175"/>
                    <a:pt x="859" y="284"/>
                  </a:cubicBezTo>
                  <a:cubicBezTo>
                    <a:pt x="872" y="168"/>
                    <a:pt x="935" y="75"/>
                    <a:pt x="1014" y="21"/>
                  </a:cubicBezTo>
                  <a:cubicBezTo>
                    <a:pt x="879" y="127"/>
                    <a:pt x="877" y="278"/>
                    <a:pt x="908" y="399"/>
                  </a:cubicBezTo>
                  <a:cubicBezTo>
                    <a:pt x="968" y="553"/>
                    <a:pt x="1003" y="725"/>
                    <a:pt x="986" y="893"/>
                  </a:cubicBezTo>
                  <a:cubicBezTo>
                    <a:pt x="982" y="933"/>
                    <a:pt x="969" y="1057"/>
                    <a:pt x="947" y="1139"/>
                  </a:cubicBezTo>
                  <a:cubicBezTo>
                    <a:pt x="1083" y="947"/>
                    <a:pt x="1170" y="665"/>
                    <a:pt x="1123" y="297"/>
                  </a:cubicBezTo>
                  <a:cubicBezTo>
                    <a:pt x="1146" y="409"/>
                    <a:pt x="1154" y="538"/>
                    <a:pt x="1147" y="676"/>
                  </a:cubicBezTo>
                  <a:cubicBezTo>
                    <a:pt x="1253" y="558"/>
                    <a:pt x="1397" y="525"/>
                    <a:pt x="1517" y="551"/>
                  </a:cubicBezTo>
                  <a:cubicBezTo>
                    <a:pt x="1320" y="524"/>
                    <a:pt x="1198" y="640"/>
                    <a:pt x="1141" y="760"/>
                  </a:cubicBezTo>
                  <a:cubicBezTo>
                    <a:pt x="1125" y="887"/>
                    <a:pt x="1100" y="1011"/>
                    <a:pt x="1053" y="1131"/>
                  </a:cubicBezTo>
                  <a:cubicBezTo>
                    <a:pt x="1115" y="1108"/>
                    <a:pt x="1177" y="1101"/>
                    <a:pt x="1236" y="1105"/>
                  </a:cubicBezTo>
                  <a:cubicBezTo>
                    <a:pt x="1336" y="1065"/>
                    <a:pt x="1433" y="985"/>
                    <a:pt x="1448" y="831"/>
                  </a:cubicBezTo>
                  <a:cubicBezTo>
                    <a:pt x="1445" y="933"/>
                    <a:pt x="1395" y="1045"/>
                    <a:pt x="1299" y="1117"/>
                  </a:cubicBezTo>
                  <a:cubicBezTo>
                    <a:pt x="1371" y="1134"/>
                    <a:pt x="1442" y="1168"/>
                    <a:pt x="1500" y="1218"/>
                  </a:cubicBezTo>
                  <a:cubicBezTo>
                    <a:pt x="1270" y="1137"/>
                    <a:pt x="1113" y="1167"/>
                    <a:pt x="996" y="1251"/>
                  </a:cubicBezTo>
                  <a:cubicBezTo>
                    <a:pt x="976" y="1286"/>
                    <a:pt x="954" y="1325"/>
                    <a:pt x="929" y="1357"/>
                  </a:cubicBezTo>
                  <a:cubicBezTo>
                    <a:pt x="725" y="1640"/>
                    <a:pt x="611" y="1861"/>
                    <a:pt x="655" y="2132"/>
                  </a:cubicBezTo>
                  <a:cubicBezTo>
                    <a:pt x="389" y="2133"/>
                    <a:pt x="389" y="2133"/>
                    <a:pt x="389" y="2133"/>
                  </a:cubicBezTo>
                  <a:cubicBezTo>
                    <a:pt x="379" y="1934"/>
                    <a:pt x="437" y="1735"/>
                    <a:pt x="566" y="1551"/>
                  </a:cubicBezTo>
                  <a:cubicBezTo>
                    <a:pt x="585" y="1482"/>
                    <a:pt x="592" y="1424"/>
                    <a:pt x="587" y="1364"/>
                  </a:cubicBezTo>
                  <a:cubicBezTo>
                    <a:pt x="540" y="1242"/>
                    <a:pt x="476" y="1149"/>
                    <a:pt x="326" y="1121"/>
                  </a:cubicBezTo>
                  <a:cubicBezTo>
                    <a:pt x="323" y="1121"/>
                    <a:pt x="323" y="1121"/>
                    <a:pt x="323" y="1121"/>
                  </a:cubicBezTo>
                  <a:cubicBezTo>
                    <a:pt x="217" y="1123"/>
                    <a:pt x="99" y="1161"/>
                    <a:pt x="32" y="1300"/>
                  </a:cubicBezTo>
                  <a:cubicBezTo>
                    <a:pt x="67" y="1213"/>
                    <a:pt x="140" y="1133"/>
                    <a:pt x="243" y="1096"/>
                  </a:cubicBezTo>
                  <a:close/>
                </a:path>
              </a:pathLst>
            </a:custGeom>
            <a:solidFill>
              <a:schemeClr val="bg2">
                <a:lumMod val="75000"/>
              </a:schemeClr>
            </a:solidFill>
            <a:ln>
              <a:noFill/>
            </a:ln>
            <a:extLst/>
          </p:spPr>
          <p:txBody>
            <a:bodyPr vert="horz" wrap="square" lIns="121920" tIns="60960" rIns="121920" bIns="60960" numCol="1" anchor="t" anchorCtr="0" compatLnSpc="1">
              <a:prstTxWarp prst="textNoShape">
                <a:avLst/>
              </a:prstTxWarp>
            </a:bodyPr>
            <a:lstStyle/>
            <a:p>
              <a:endParaRPr lang="en-US" sz="2400"/>
            </a:p>
          </p:txBody>
        </p:sp>
        <p:sp>
          <p:nvSpPr>
            <p:cNvPr id="9" name="Freeform 14">
              <a:extLst>
                <a:ext uri="{FF2B5EF4-FFF2-40B4-BE49-F238E27FC236}">
                  <a16:creationId xmlns="" xmlns:a16="http://schemas.microsoft.com/office/drawing/2014/main" id="{F10BF39E-090A-174B-A66B-32CE152CB292}"/>
                </a:ext>
              </a:extLst>
            </p:cNvPr>
            <p:cNvSpPr>
              <a:spLocks/>
            </p:cNvSpPr>
            <p:nvPr/>
          </p:nvSpPr>
          <p:spPr bwMode="auto">
            <a:xfrm>
              <a:off x="1669378" y="2477799"/>
              <a:ext cx="347096" cy="246696"/>
            </a:xfrm>
            <a:custGeom>
              <a:avLst/>
              <a:gdLst>
                <a:gd name="T0" fmla="*/ 355 w 363"/>
                <a:gd name="T1" fmla="*/ 179 h 258"/>
                <a:gd name="T2" fmla="*/ 161 w 363"/>
                <a:gd name="T3" fmla="*/ 186 h 258"/>
                <a:gd name="T4" fmla="*/ 0 w 363"/>
                <a:gd name="T5" fmla="*/ 58 h 258"/>
                <a:gd name="T6" fmla="*/ 274 w 363"/>
                <a:gd name="T7" fmla="*/ 41 h 258"/>
                <a:gd name="T8" fmla="*/ 362 w 363"/>
                <a:gd name="T9" fmla="*/ 163 h 258"/>
                <a:gd name="T10" fmla="*/ 355 w 363"/>
                <a:gd name="T11" fmla="*/ 179 h 258"/>
              </a:gdLst>
              <a:ahLst/>
              <a:cxnLst>
                <a:cxn ang="0">
                  <a:pos x="T0" y="T1"/>
                </a:cxn>
                <a:cxn ang="0">
                  <a:pos x="T2" y="T3"/>
                </a:cxn>
                <a:cxn ang="0">
                  <a:pos x="T4" y="T5"/>
                </a:cxn>
                <a:cxn ang="0">
                  <a:pos x="T6" y="T7"/>
                </a:cxn>
                <a:cxn ang="0">
                  <a:pos x="T8" y="T9"/>
                </a:cxn>
                <a:cxn ang="0">
                  <a:pos x="T10" y="T11"/>
                </a:cxn>
              </a:cxnLst>
              <a:rect l="0" t="0" r="r" b="b"/>
              <a:pathLst>
                <a:path w="363" h="258">
                  <a:moveTo>
                    <a:pt x="355" y="179"/>
                  </a:moveTo>
                  <a:cubicBezTo>
                    <a:pt x="299" y="248"/>
                    <a:pt x="219" y="258"/>
                    <a:pt x="161" y="186"/>
                  </a:cubicBezTo>
                  <a:cubicBezTo>
                    <a:pt x="115" y="131"/>
                    <a:pt x="70" y="80"/>
                    <a:pt x="0" y="58"/>
                  </a:cubicBezTo>
                  <a:cubicBezTo>
                    <a:pt x="92" y="13"/>
                    <a:pt x="185" y="0"/>
                    <a:pt x="274" y="41"/>
                  </a:cubicBezTo>
                  <a:cubicBezTo>
                    <a:pt x="274" y="41"/>
                    <a:pt x="363" y="74"/>
                    <a:pt x="362" y="163"/>
                  </a:cubicBezTo>
                  <a:lnTo>
                    <a:pt x="355" y="179"/>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vert="horz" wrap="square" lIns="121920" tIns="60960" rIns="121920" bIns="60960" numCol="1" anchor="t" anchorCtr="0" compatLnSpc="1">
              <a:prstTxWarp prst="textNoShape">
                <a:avLst/>
              </a:prstTxWarp>
            </a:bodyPr>
            <a:lstStyle/>
            <a:p>
              <a:endParaRPr lang="en-US" sz="2400"/>
            </a:p>
          </p:txBody>
        </p:sp>
        <p:sp>
          <p:nvSpPr>
            <p:cNvPr id="10" name="Freeform 15">
              <a:extLst>
                <a:ext uri="{FF2B5EF4-FFF2-40B4-BE49-F238E27FC236}">
                  <a16:creationId xmlns="" xmlns:a16="http://schemas.microsoft.com/office/drawing/2014/main" id="{FDB1E585-E83E-D74F-870E-86C312F33B23}"/>
                </a:ext>
              </a:extLst>
            </p:cNvPr>
            <p:cNvSpPr>
              <a:spLocks/>
            </p:cNvSpPr>
            <p:nvPr/>
          </p:nvSpPr>
          <p:spPr bwMode="auto">
            <a:xfrm>
              <a:off x="1319414" y="2754615"/>
              <a:ext cx="483352" cy="301199"/>
            </a:xfrm>
            <a:custGeom>
              <a:avLst/>
              <a:gdLst>
                <a:gd name="T0" fmla="*/ 506 w 506"/>
                <a:gd name="T1" fmla="*/ 134 h 315"/>
                <a:gd name="T2" fmla="*/ 268 w 506"/>
                <a:gd name="T3" fmla="*/ 261 h 315"/>
                <a:gd name="T4" fmla="*/ 0 w 506"/>
                <a:gd name="T5" fmla="*/ 202 h 315"/>
                <a:gd name="T6" fmla="*/ 327 w 506"/>
                <a:gd name="T7" fmla="*/ 11 h 315"/>
                <a:gd name="T8" fmla="*/ 503 w 506"/>
                <a:gd name="T9" fmla="*/ 110 h 315"/>
                <a:gd name="T10" fmla="*/ 506 w 506"/>
                <a:gd name="T11" fmla="*/ 134 h 315"/>
              </a:gdLst>
              <a:ahLst/>
              <a:cxnLst>
                <a:cxn ang="0">
                  <a:pos x="T0" y="T1"/>
                </a:cxn>
                <a:cxn ang="0">
                  <a:pos x="T2" y="T3"/>
                </a:cxn>
                <a:cxn ang="0">
                  <a:pos x="T4" y="T5"/>
                </a:cxn>
                <a:cxn ang="0">
                  <a:pos x="T6" y="T7"/>
                </a:cxn>
                <a:cxn ang="0">
                  <a:pos x="T8" y="T9"/>
                </a:cxn>
                <a:cxn ang="0">
                  <a:pos x="T10" y="T11"/>
                </a:cxn>
              </a:cxnLst>
              <a:rect l="0" t="0" r="r" b="b"/>
              <a:pathLst>
                <a:path w="506" h="315">
                  <a:moveTo>
                    <a:pt x="506" y="134"/>
                  </a:moveTo>
                  <a:cubicBezTo>
                    <a:pt x="477" y="250"/>
                    <a:pt x="386" y="315"/>
                    <a:pt x="268" y="261"/>
                  </a:cubicBezTo>
                  <a:cubicBezTo>
                    <a:pt x="184" y="222"/>
                    <a:pt x="101" y="189"/>
                    <a:pt x="0" y="202"/>
                  </a:cubicBezTo>
                  <a:cubicBezTo>
                    <a:pt x="88" y="90"/>
                    <a:pt x="196" y="17"/>
                    <a:pt x="327" y="11"/>
                  </a:cubicBezTo>
                  <a:cubicBezTo>
                    <a:pt x="327" y="11"/>
                    <a:pt x="457" y="0"/>
                    <a:pt x="503" y="110"/>
                  </a:cubicBezTo>
                  <a:lnTo>
                    <a:pt x="506" y="134"/>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vert="horz" wrap="square" lIns="121920" tIns="60960" rIns="121920" bIns="60960" numCol="1" anchor="t" anchorCtr="0" compatLnSpc="1">
              <a:prstTxWarp prst="textNoShape">
                <a:avLst/>
              </a:prstTxWarp>
            </a:bodyPr>
            <a:lstStyle/>
            <a:p>
              <a:endParaRPr lang="en-US" sz="2400"/>
            </a:p>
          </p:txBody>
        </p:sp>
        <p:sp>
          <p:nvSpPr>
            <p:cNvPr id="11" name="Freeform 16">
              <a:extLst>
                <a:ext uri="{FF2B5EF4-FFF2-40B4-BE49-F238E27FC236}">
                  <a16:creationId xmlns="" xmlns:a16="http://schemas.microsoft.com/office/drawing/2014/main" id="{86DA72DE-E344-6545-8209-CE20267C9AC1}"/>
                </a:ext>
              </a:extLst>
            </p:cNvPr>
            <p:cNvSpPr>
              <a:spLocks/>
            </p:cNvSpPr>
            <p:nvPr/>
          </p:nvSpPr>
          <p:spPr bwMode="auto">
            <a:xfrm>
              <a:off x="1710255" y="3068721"/>
              <a:ext cx="83905" cy="129803"/>
            </a:xfrm>
            <a:custGeom>
              <a:avLst/>
              <a:gdLst>
                <a:gd name="T0" fmla="*/ 50 w 88"/>
                <a:gd name="T1" fmla="*/ 136 h 136"/>
                <a:gd name="T2" fmla="*/ 80 w 88"/>
                <a:gd name="T3" fmla="*/ 87 h 136"/>
                <a:gd name="T4" fmla="*/ 88 w 88"/>
                <a:gd name="T5" fmla="*/ 0 h 136"/>
                <a:gd name="T6" fmla="*/ 7 w 88"/>
                <a:gd name="T7" fmla="*/ 83 h 136"/>
                <a:gd name="T8" fmla="*/ 44 w 88"/>
                <a:gd name="T9" fmla="*/ 133 h 136"/>
                <a:gd name="T10" fmla="*/ 50 w 88"/>
                <a:gd name="T11" fmla="*/ 136 h 136"/>
              </a:gdLst>
              <a:ahLst/>
              <a:cxnLst>
                <a:cxn ang="0">
                  <a:pos x="T0" y="T1"/>
                </a:cxn>
                <a:cxn ang="0">
                  <a:pos x="T2" y="T3"/>
                </a:cxn>
                <a:cxn ang="0">
                  <a:pos x="T4" y="T5"/>
                </a:cxn>
                <a:cxn ang="0">
                  <a:pos x="T6" y="T7"/>
                </a:cxn>
                <a:cxn ang="0">
                  <a:pos x="T8" y="T9"/>
                </a:cxn>
                <a:cxn ang="0">
                  <a:pos x="T10" y="T11"/>
                </a:cxn>
              </a:cxnLst>
              <a:rect l="0" t="0" r="r" b="b"/>
              <a:pathLst>
                <a:path w="88" h="136">
                  <a:moveTo>
                    <a:pt x="50" y="136"/>
                  </a:moveTo>
                  <a:cubicBezTo>
                    <a:pt x="73" y="127"/>
                    <a:pt x="83" y="108"/>
                    <a:pt x="80" y="87"/>
                  </a:cubicBezTo>
                  <a:cubicBezTo>
                    <a:pt x="71" y="57"/>
                    <a:pt x="76" y="27"/>
                    <a:pt x="88" y="0"/>
                  </a:cubicBezTo>
                  <a:cubicBezTo>
                    <a:pt x="55" y="17"/>
                    <a:pt x="19" y="39"/>
                    <a:pt x="7" y="83"/>
                  </a:cubicBezTo>
                  <a:cubicBezTo>
                    <a:pt x="0" y="110"/>
                    <a:pt x="11" y="129"/>
                    <a:pt x="44" y="133"/>
                  </a:cubicBezTo>
                  <a:lnTo>
                    <a:pt x="50" y="136"/>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vert="horz" wrap="square" lIns="121920" tIns="60960" rIns="121920" bIns="60960" numCol="1" anchor="t" anchorCtr="0" compatLnSpc="1">
              <a:prstTxWarp prst="textNoShape">
                <a:avLst/>
              </a:prstTxWarp>
            </a:bodyPr>
            <a:lstStyle/>
            <a:p>
              <a:endParaRPr lang="en-US" sz="2400"/>
            </a:p>
          </p:txBody>
        </p:sp>
      </p:grpSp>
      <p:sp>
        <p:nvSpPr>
          <p:cNvPr id="12" name="矩形 11">
            <a:extLst>
              <a:ext uri="{FF2B5EF4-FFF2-40B4-BE49-F238E27FC236}">
                <a16:creationId xmlns="" xmlns:a16="http://schemas.microsoft.com/office/drawing/2014/main" id="{BD83E0F1-67DE-334C-BEB1-D7E02B613FB1}"/>
              </a:ext>
            </a:extLst>
          </p:cNvPr>
          <p:cNvSpPr/>
          <p:nvPr userDrawn="1"/>
        </p:nvSpPr>
        <p:spPr>
          <a:xfrm>
            <a:off x="945083" y="1371519"/>
            <a:ext cx="5159646" cy="4936223"/>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lumMod val="50000"/>
                    <a:lumOff val="50000"/>
                  </a:prstClr>
                </a:solidFill>
                <a:effectLst/>
                <a:uLnTx/>
                <a:uFillTx/>
                <a:latin typeface="Calibri"/>
                <a:ea typeface="微软雅黑"/>
                <a:cs typeface="+mn-cs"/>
              </a:rPr>
              <a:t>用户可以在投影仪或者计算机上进行演示也可以将演示文稿打印出来制作成胶片以便应用到更广泛的领域</a:t>
            </a:r>
            <a:r>
              <a:rPr kumimoji="0" lang="zh-CN" altLang="en-US" sz="2400" b="0" i="0" u="none" strike="noStrike" kern="1200" cap="none" spc="0" normalizeH="0" baseline="0" noProof="0" dirty="0">
                <a:ln>
                  <a:noFill/>
                </a:ln>
                <a:solidFill>
                  <a:prstClr val="black">
                    <a:lumMod val="50000"/>
                    <a:lumOff val="50000"/>
                  </a:prstClr>
                </a:solidFill>
                <a:effectLst/>
                <a:uLnTx/>
                <a:uFillTx/>
                <a:latin typeface="+mn-lt"/>
                <a:ea typeface="+mn-ea"/>
                <a:cs typeface="+mn-cs"/>
              </a:rPr>
              <a:t>中用户可以在投影仪或者计算机上进行演示也可以将演示文稿</a:t>
            </a:r>
            <a:endParaRPr kumimoji="0" lang="en-US" altLang="zh-CN" sz="2400" b="0" i="0" u="none" strike="noStrike" kern="1200" cap="none" spc="0" normalizeH="0" baseline="0" noProof="0" dirty="0">
              <a:ln>
                <a:noFill/>
              </a:ln>
              <a:solidFill>
                <a:prstClr val="black">
                  <a:lumMod val="50000"/>
                  <a:lumOff val="50000"/>
                </a:prstClr>
              </a:solidFill>
              <a:effectLst/>
              <a:uLnTx/>
              <a:uFillTx/>
              <a:latin typeface="+mn-lt"/>
              <a:ea typeface="+mn-ea"/>
              <a:cs typeface="+mn-cs"/>
            </a:endParaRPr>
          </a:p>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black">
                  <a:lumMod val="50000"/>
                  <a:lumOff val="50000"/>
                </a:prstClr>
              </a:solidFill>
              <a:effectLst/>
              <a:uLnTx/>
              <a:uFillTx/>
              <a:latin typeface="+mn-lt"/>
              <a:ea typeface="+mn-ea"/>
              <a:cs typeface="+mn-cs"/>
            </a:endParaRPr>
          </a:p>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lumMod val="50000"/>
                    <a:lumOff val="50000"/>
                  </a:prstClr>
                </a:solidFill>
                <a:effectLst/>
                <a:uLnTx/>
                <a:uFillTx/>
                <a:latin typeface="+mn-lt"/>
                <a:ea typeface="+mn-ea"/>
                <a:cs typeface="+mn-cs"/>
              </a:rPr>
              <a:t>打印出来制作成胶片以便应用到更广泛的领域中用户可以在投影仪或者计算机上进行演示也可以将演示文稿打印出来制作成胶片以便应用到更广泛的领域中</a:t>
            </a:r>
            <a:endParaRPr kumimoji="0" lang="zh-CN" altLang="en-US" sz="2400" b="0" i="0" u="none" strike="noStrike" kern="1200" cap="none" spc="0" normalizeH="0" baseline="0" noProof="0" dirty="0">
              <a:ln>
                <a:noFill/>
              </a:ln>
              <a:solidFill>
                <a:prstClr val="black">
                  <a:lumMod val="50000"/>
                  <a:lumOff val="50000"/>
                </a:prstClr>
              </a:solidFill>
              <a:effectLst/>
              <a:uLnTx/>
              <a:uFillTx/>
              <a:latin typeface="Calibri"/>
              <a:ea typeface="微软雅黑"/>
              <a:cs typeface="+mn-cs"/>
            </a:endParaRPr>
          </a:p>
        </p:txBody>
      </p:sp>
    </p:spTree>
    <p:extLst>
      <p:ext uri="{BB962C8B-B14F-4D97-AF65-F5344CB8AC3E}">
        <p14:creationId xmlns="" xmlns:p14="http://schemas.microsoft.com/office/powerpoint/2010/main" val="275848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 presetClass="entr" presetSubtype="2"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additive="base">
                                        <p:cTn id="10" dur="500" fill="hold"/>
                                        <p:tgtEl>
                                          <p:spTgt spid="12"/>
                                        </p:tgtEl>
                                        <p:attrNameLst>
                                          <p:attrName>ppt_x</p:attrName>
                                        </p:attrNameLst>
                                      </p:cBhvr>
                                      <p:tavLst>
                                        <p:tav tm="0">
                                          <p:val>
                                            <p:strVal val="1+#ppt_w/2"/>
                                          </p:val>
                                        </p:tav>
                                        <p:tav tm="100000">
                                          <p:val>
                                            <p:strVal val="#ppt_x"/>
                                          </p:val>
                                        </p:tav>
                                      </p:tavLst>
                                    </p:anim>
                                    <p:anim calcmode="lin" valueType="num">
                                      <p:cBhvr additive="base">
                                        <p:cTn id="11"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bg>
      <p:bgRef idx="1001">
        <a:schemeClr val="bg1"/>
      </p:bgRef>
    </p:bg>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0963DA78-0F49-9240-A26A-186F5DEE4101}"/>
              </a:ext>
            </a:extLst>
          </p:cNvPr>
          <p:cNvGrpSpPr/>
          <p:nvPr userDrawn="1"/>
        </p:nvGrpSpPr>
        <p:grpSpPr>
          <a:xfrm>
            <a:off x="1118442" y="4323037"/>
            <a:ext cx="2211672" cy="1220554"/>
            <a:chOff x="2029589" y="2405337"/>
            <a:chExt cx="2211672" cy="1220554"/>
          </a:xfrm>
        </p:grpSpPr>
        <p:sp>
          <p:nvSpPr>
            <p:cNvPr id="3" name="矩形 2">
              <a:extLst>
                <a:ext uri="{FF2B5EF4-FFF2-40B4-BE49-F238E27FC236}">
                  <a16:creationId xmlns="" xmlns:a16="http://schemas.microsoft.com/office/drawing/2014/main" id="{CF58DA74-381A-FA43-9F4A-8762AE7B1772}"/>
                </a:ext>
              </a:extLst>
            </p:cNvPr>
            <p:cNvSpPr/>
            <p:nvPr/>
          </p:nvSpPr>
          <p:spPr>
            <a:xfrm>
              <a:off x="2029589" y="2757961"/>
              <a:ext cx="2211672" cy="867930"/>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Calibri"/>
                  <a:ea typeface="微软雅黑"/>
                  <a:cs typeface="+mn-cs"/>
                </a:rPr>
                <a:t>用户可以在投影仪或者计算机上进行演示也可以将演示文稿打印</a:t>
              </a:r>
            </a:p>
          </p:txBody>
        </p:sp>
        <p:sp>
          <p:nvSpPr>
            <p:cNvPr id="4" name="矩形 3">
              <a:extLst>
                <a:ext uri="{FF2B5EF4-FFF2-40B4-BE49-F238E27FC236}">
                  <a16:creationId xmlns="" xmlns:a16="http://schemas.microsoft.com/office/drawing/2014/main" id="{3F8B5081-6753-654E-9873-F82D1E06B9B1}"/>
                </a:ext>
              </a:extLst>
            </p:cNvPr>
            <p:cNvSpPr/>
            <p:nvPr/>
          </p:nvSpPr>
          <p:spPr>
            <a:xfrm>
              <a:off x="2222224" y="2405337"/>
              <a:ext cx="1826400" cy="366895"/>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chemeClr val="accent6"/>
                  </a:solidFill>
                  <a:effectLst/>
                  <a:uLnTx/>
                  <a:uFillTx/>
                  <a:latin typeface="Calibri"/>
                  <a:ea typeface="微软雅黑"/>
                  <a:cs typeface="+mn-cs"/>
                </a:rPr>
                <a:t>标题文字添加</a:t>
              </a:r>
            </a:p>
          </p:txBody>
        </p:sp>
      </p:grpSp>
      <p:grpSp>
        <p:nvGrpSpPr>
          <p:cNvPr id="5" name="Group 17"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a:extLst>
              <a:ext uri="{FF2B5EF4-FFF2-40B4-BE49-F238E27FC236}">
                <a16:creationId xmlns="" xmlns:a16="http://schemas.microsoft.com/office/drawing/2014/main" id="{7234295E-FFFE-B74E-8F5A-F0726BD77D05}"/>
              </a:ext>
            </a:extLst>
          </p:cNvPr>
          <p:cNvGrpSpPr/>
          <p:nvPr userDrawn="1"/>
        </p:nvGrpSpPr>
        <p:grpSpPr>
          <a:xfrm>
            <a:off x="1191465" y="1771650"/>
            <a:ext cx="2035149" cy="2035149"/>
            <a:chOff x="1191465" y="1771650"/>
            <a:chExt cx="2035149" cy="2035149"/>
          </a:xfrm>
        </p:grpSpPr>
        <p:sp>
          <p:nvSpPr>
            <p:cNvPr id="6" name="Oval 19">
              <a:extLst>
                <a:ext uri="{FF2B5EF4-FFF2-40B4-BE49-F238E27FC236}">
                  <a16:creationId xmlns="" xmlns:a16="http://schemas.microsoft.com/office/drawing/2014/main" id="{0A1E19A6-3B4E-A649-AC76-E34C6C3BEDAB}"/>
                </a:ext>
              </a:extLst>
            </p:cNvPr>
            <p:cNvSpPr/>
            <p:nvPr/>
          </p:nvSpPr>
          <p:spPr>
            <a:xfrm flipH="1">
              <a:off x="1191465"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Shape 1094">
              <a:extLst>
                <a:ext uri="{FF2B5EF4-FFF2-40B4-BE49-F238E27FC236}">
                  <a16:creationId xmlns="" xmlns:a16="http://schemas.microsoft.com/office/drawing/2014/main" id="{F9525076-B627-B446-BF57-0B4746E1B06C}"/>
                </a:ext>
              </a:extLst>
            </p:cNvPr>
            <p:cNvSpPr/>
            <p:nvPr/>
          </p:nvSpPr>
          <p:spPr>
            <a:xfrm>
              <a:off x="1779015" y="2471235"/>
              <a:ext cx="890526" cy="635977"/>
            </a:xfrm>
            <a:custGeom>
              <a:avLst/>
              <a:gdLst/>
              <a:ahLst/>
              <a:cxnLst>
                <a:cxn ang="0">
                  <a:pos x="wd2" y="hd2"/>
                </a:cxn>
                <a:cxn ang="5400000">
                  <a:pos x="wd2" y="hd2"/>
                </a:cxn>
                <a:cxn ang="10800000">
                  <a:pos x="wd2" y="hd2"/>
                </a:cxn>
                <a:cxn ang="16200000">
                  <a:pos x="wd2" y="hd2"/>
                </a:cxn>
              </a:cxnLst>
              <a:rect l="0" t="0" r="r" b="b"/>
              <a:pathLst>
                <a:path w="21600" h="21600" extrusionOk="0">
                  <a:moveTo>
                    <a:pt x="20056" y="17282"/>
                  </a:moveTo>
                  <a:lnTo>
                    <a:pt x="1544" y="17282"/>
                  </a:lnTo>
                  <a:cubicBezTo>
                    <a:pt x="691" y="17282"/>
                    <a:pt x="0" y="18250"/>
                    <a:pt x="0" y="19441"/>
                  </a:cubicBezTo>
                  <a:cubicBezTo>
                    <a:pt x="0" y="20638"/>
                    <a:pt x="691" y="21600"/>
                    <a:pt x="1544" y="21600"/>
                  </a:cubicBezTo>
                  <a:lnTo>
                    <a:pt x="20056" y="21600"/>
                  </a:lnTo>
                  <a:cubicBezTo>
                    <a:pt x="20909" y="21600"/>
                    <a:pt x="21600" y="20638"/>
                    <a:pt x="21600" y="19441"/>
                  </a:cubicBezTo>
                  <a:cubicBezTo>
                    <a:pt x="21600" y="18250"/>
                    <a:pt x="20909" y="17282"/>
                    <a:pt x="20056" y="17282"/>
                  </a:cubicBezTo>
                  <a:close/>
                  <a:moveTo>
                    <a:pt x="1544" y="4321"/>
                  </a:moveTo>
                  <a:lnTo>
                    <a:pt x="20056" y="4321"/>
                  </a:lnTo>
                  <a:cubicBezTo>
                    <a:pt x="20909" y="4321"/>
                    <a:pt x="21600" y="3353"/>
                    <a:pt x="21600" y="2159"/>
                  </a:cubicBezTo>
                  <a:cubicBezTo>
                    <a:pt x="21600" y="965"/>
                    <a:pt x="20909" y="0"/>
                    <a:pt x="20056" y="0"/>
                  </a:cubicBezTo>
                  <a:lnTo>
                    <a:pt x="1544" y="0"/>
                  </a:lnTo>
                  <a:cubicBezTo>
                    <a:pt x="691" y="0"/>
                    <a:pt x="0" y="965"/>
                    <a:pt x="0" y="2159"/>
                  </a:cubicBezTo>
                  <a:cubicBezTo>
                    <a:pt x="0" y="3353"/>
                    <a:pt x="691" y="4321"/>
                    <a:pt x="1544" y="4321"/>
                  </a:cubicBezTo>
                  <a:close/>
                  <a:moveTo>
                    <a:pt x="20056" y="8640"/>
                  </a:moveTo>
                  <a:lnTo>
                    <a:pt x="1544" y="8640"/>
                  </a:lnTo>
                  <a:cubicBezTo>
                    <a:pt x="691" y="8640"/>
                    <a:pt x="0" y="9608"/>
                    <a:pt x="0" y="10799"/>
                  </a:cubicBezTo>
                  <a:cubicBezTo>
                    <a:pt x="0" y="11996"/>
                    <a:pt x="691" y="12958"/>
                    <a:pt x="1544" y="12958"/>
                  </a:cubicBezTo>
                  <a:lnTo>
                    <a:pt x="20056" y="12958"/>
                  </a:lnTo>
                  <a:cubicBezTo>
                    <a:pt x="20909" y="12958"/>
                    <a:pt x="21600" y="11996"/>
                    <a:pt x="21600" y="10799"/>
                  </a:cubicBezTo>
                  <a:cubicBezTo>
                    <a:pt x="21600" y="9608"/>
                    <a:pt x="20909" y="8640"/>
                    <a:pt x="20056" y="8640"/>
                  </a:cubicBezTo>
                  <a:close/>
                </a:path>
              </a:pathLst>
            </a:custGeom>
            <a:solidFill>
              <a:schemeClr val="accent6"/>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p>
          </p:txBody>
        </p:sp>
      </p:grpSp>
      <p:grpSp>
        <p:nvGrpSpPr>
          <p:cNvPr id="8" name="Group 22"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a:extLst>
              <a:ext uri="{FF2B5EF4-FFF2-40B4-BE49-F238E27FC236}">
                <a16:creationId xmlns="" xmlns:a16="http://schemas.microsoft.com/office/drawing/2014/main" id="{283BB585-25F5-4C42-8B91-263F332E4689}"/>
              </a:ext>
            </a:extLst>
          </p:cNvPr>
          <p:cNvGrpSpPr/>
          <p:nvPr userDrawn="1"/>
        </p:nvGrpSpPr>
        <p:grpSpPr>
          <a:xfrm>
            <a:off x="3825669" y="1771650"/>
            <a:ext cx="2035149" cy="2035149"/>
            <a:chOff x="3825669" y="1771650"/>
            <a:chExt cx="2035149" cy="2035149"/>
          </a:xfrm>
        </p:grpSpPr>
        <p:sp>
          <p:nvSpPr>
            <p:cNvPr id="9" name="Oval 24">
              <a:extLst>
                <a:ext uri="{FF2B5EF4-FFF2-40B4-BE49-F238E27FC236}">
                  <a16:creationId xmlns="" xmlns:a16="http://schemas.microsoft.com/office/drawing/2014/main" id="{F7708A2B-316F-C54E-A9D4-E4C8CD62EF5E}"/>
                </a:ext>
              </a:extLst>
            </p:cNvPr>
            <p:cNvSpPr/>
            <p:nvPr/>
          </p:nvSpPr>
          <p:spPr>
            <a:xfrm flipH="1">
              <a:off x="3825669"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57">
              <a:extLst>
                <a:ext uri="{FF2B5EF4-FFF2-40B4-BE49-F238E27FC236}">
                  <a16:creationId xmlns="" xmlns:a16="http://schemas.microsoft.com/office/drawing/2014/main" id="{7287E87D-FEC1-B84C-AB90-06270450038A}"/>
                </a:ext>
              </a:extLst>
            </p:cNvPr>
            <p:cNvGrpSpPr/>
            <p:nvPr/>
          </p:nvGrpSpPr>
          <p:grpSpPr>
            <a:xfrm>
              <a:off x="4544205" y="2241777"/>
              <a:ext cx="595502" cy="1243947"/>
              <a:chOff x="392948" y="304311"/>
              <a:chExt cx="1589091" cy="3319466"/>
            </a:xfrm>
            <a:solidFill>
              <a:srgbClr val="B2D235"/>
            </a:solidFill>
          </p:grpSpPr>
          <p:sp>
            <p:nvSpPr>
              <p:cNvPr id="11" name="Freeform 9">
                <a:extLst>
                  <a:ext uri="{FF2B5EF4-FFF2-40B4-BE49-F238E27FC236}">
                    <a16:creationId xmlns="" xmlns:a16="http://schemas.microsoft.com/office/drawing/2014/main" id="{BB7F8831-B6E9-CA4E-8FB7-D9FA5C105B3D}"/>
                  </a:ext>
                </a:extLst>
              </p:cNvPr>
              <p:cNvSpPr>
                <a:spLocks noEditPoints="1"/>
              </p:cNvSpPr>
              <p:nvPr/>
            </p:nvSpPr>
            <p:spPr bwMode="auto">
              <a:xfrm>
                <a:off x="392948" y="794850"/>
                <a:ext cx="1589091" cy="2828927"/>
              </a:xfrm>
              <a:custGeom>
                <a:avLst/>
                <a:gdLst>
                  <a:gd name="T0" fmla="*/ 421 w 421"/>
                  <a:gd name="T1" fmla="*/ 509 h 751"/>
                  <a:gd name="T2" fmla="*/ 359 w 421"/>
                  <a:gd name="T3" fmla="*/ 306 h 751"/>
                  <a:gd name="T4" fmla="*/ 338 w 421"/>
                  <a:gd name="T5" fmla="*/ 0 h 751"/>
                  <a:gd name="T6" fmla="*/ 307 w 421"/>
                  <a:gd name="T7" fmla="*/ 216 h 751"/>
                  <a:gd name="T8" fmla="*/ 307 w 421"/>
                  <a:gd name="T9" fmla="*/ 214 h 751"/>
                  <a:gd name="T10" fmla="*/ 307 w 421"/>
                  <a:gd name="T11" fmla="*/ 204 h 751"/>
                  <a:gd name="T12" fmla="*/ 288 w 421"/>
                  <a:gd name="T13" fmla="*/ 204 h 751"/>
                  <a:gd name="T14" fmla="*/ 288 w 421"/>
                  <a:gd name="T15" fmla="*/ 230 h 751"/>
                  <a:gd name="T16" fmla="*/ 279 w 421"/>
                  <a:gd name="T17" fmla="*/ 238 h 751"/>
                  <a:gd name="T18" fmla="*/ 278 w 421"/>
                  <a:gd name="T19" fmla="*/ 204 h 751"/>
                  <a:gd name="T20" fmla="*/ 219 w 421"/>
                  <a:gd name="T21" fmla="*/ 204 h 751"/>
                  <a:gd name="T22" fmla="*/ 219 w 421"/>
                  <a:gd name="T23" fmla="*/ 243 h 751"/>
                  <a:gd name="T24" fmla="*/ 274 w 421"/>
                  <a:gd name="T25" fmla="*/ 243 h 751"/>
                  <a:gd name="T26" fmla="*/ 270 w 421"/>
                  <a:gd name="T27" fmla="*/ 247 h 751"/>
                  <a:gd name="T28" fmla="*/ 264 w 421"/>
                  <a:gd name="T29" fmla="*/ 254 h 751"/>
                  <a:gd name="T30" fmla="*/ 219 w 421"/>
                  <a:gd name="T31" fmla="*/ 254 h 751"/>
                  <a:gd name="T32" fmla="*/ 219 w 421"/>
                  <a:gd name="T33" fmla="*/ 291 h 751"/>
                  <a:gd name="T34" fmla="*/ 233 w 421"/>
                  <a:gd name="T35" fmla="*/ 291 h 751"/>
                  <a:gd name="T36" fmla="*/ 219 w 421"/>
                  <a:gd name="T37" fmla="*/ 300 h 751"/>
                  <a:gd name="T38" fmla="*/ 219 w 421"/>
                  <a:gd name="T39" fmla="*/ 291 h 751"/>
                  <a:gd name="T40" fmla="*/ 210 w 421"/>
                  <a:gd name="T41" fmla="*/ 291 h 751"/>
                  <a:gd name="T42" fmla="*/ 210 w 421"/>
                  <a:gd name="T43" fmla="*/ 302 h 751"/>
                  <a:gd name="T44" fmla="*/ 217 w 421"/>
                  <a:gd name="T45" fmla="*/ 302 h 751"/>
                  <a:gd name="T46" fmla="*/ 213 w 421"/>
                  <a:gd name="T47" fmla="*/ 306 h 751"/>
                  <a:gd name="T48" fmla="*/ 210 w 421"/>
                  <a:gd name="T49" fmla="*/ 303 h 751"/>
                  <a:gd name="T50" fmla="*/ 210 w 421"/>
                  <a:gd name="T51" fmla="*/ 302 h 751"/>
                  <a:gd name="T52" fmla="*/ 209 w 421"/>
                  <a:gd name="T53" fmla="*/ 302 h 751"/>
                  <a:gd name="T54" fmla="*/ 185 w 421"/>
                  <a:gd name="T55" fmla="*/ 291 h 751"/>
                  <a:gd name="T56" fmla="*/ 185 w 421"/>
                  <a:gd name="T57" fmla="*/ 291 h 751"/>
                  <a:gd name="T58" fmla="*/ 210 w 421"/>
                  <a:gd name="T59" fmla="*/ 291 h 751"/>
                  <a:gd name="T60" fmla="*/ 210 w 421"/>
                  <a:gd name="T61" fmla="*/ 254 h 751"/>
                  <a:gd name="T62" fmla="*/ 162 w 421"/>
                  <a:gd name="T63" fmla="*/ 254 h 751"/>
                  <a:gd name="T64" fmla="*/ 161 w 421"/>
                  <a:gd name="T65" fmla="*/ 252 h 751"/>
                  <a:gd name="T66" fmla="*/ 153 w 421"/>
                  <a:gd name="T67" fmla="*/ 244 h 751"/>
                  <a:gd name="T68" fmla="*/ 153 w 421"/>
                  <a:gd name="T69" fmla="*/ 243 h 751"/>
                  <a:gd name="T70" fmla="*/ 152 w 421"/>
                  <a:gd name="T71" fmla="*/ 243 h 751"/>
                  <a:gd name="T72" fmla="*/ 143 w 421"/>
                  <a:gd name="T73" fmla="*/ 235 h 751"/>
                  <a:gd name="T74" fmla="*/ 144 w 421"/>
                  <a:gd name="T75" fmla="*/ 204 h 751"/>
                  <a:gd name="T76" fmla="*/ 122 w 421"/>
                  <a:gd name="T77" fmla="*/ 204 h 751"/>
                  <a:gd name="T78" fmla="*/ 122 w 421"/>
                  <a:gd name="T79" fmla="*/ 214 h 751"/>
                  <a:gd name="T80" fmla="*/ 122 w 421"/>
                  <a:gd name="T81" fmla="*/ 219 h 751"/>
                  <a:gd name="T82" fmla="*/ 71 w 421"/>
                  <a:gd name="T83" fmla="*/ 0 h 751"/>
                  <a:gd name="T84" fmla="*/ 71 w 421"/>
                  <a:gd name="T85" fmla="*/ 310 h 751"/>
                  <a:gd name="T86" fmla="*/ 0 w 421"/>
                  <a:gd name="T87" fmla="*/ 503 h 751"/>
                  <a:gd name="T88" fmla="*/ 131 w 421"/>
                  <a:gd name="T89" fmla="*/ 412 h 751"/>
                  <a:gd name="T90" fmla="*/ 301 w 421"/>
                  <a:gd name="T91" fmla="*/ 409 h 751"/>
                  <a:gd name="T92" fmla="*/ 421 w 421"/>
                  <a:gd name="T93" fmla="*/ 509 h 751"/>
                  <a:gd name="T94" fmla="*/ 218 w 421"/>
                  <a:gd name="T95" fmla="*/ 384 h 751"/>
                  <a:gd name="T96" fmla="*/ 217 w 421"/>
                  <a:gd name="T97" fmla="*/ 384 h 751"/>
                  <a:gd name="T98" fmla="*/ 217 w 421"/>
                  <a:gd name="T99" fmla="*/ 384 h 751"/>
                  <a:gd name="T100" fmla="*/ 218 w 421"/>
                  <a:gd name="T101" fmla="*/ 384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21" h="751">
                    <a:moveTo>
                      <a:pt x="421" y="509"/>
                    </a:moveTo>
                    <a:cubicBezTo>
                      <a:pt x="421" y="509"/>
                      <a:pt x="400" y="323"/>
                      <a:pt x="359" y="306"/>
                    </a:cubicBezTo>
                    <a:cubicBezTo>
                      <a:pt x="391" y="250"/>
                      <a:pt x="338" y="0"/>
                      <a:pt x="338" y="0"/>
                    </a:cubicBezTo>
                    <a:cubicBezTo>
                      <a:pt x="338" y="0"/>
                      <a:pt x="355" y="183"/>
                      <a:pt x="307" y="216"/>
                    </a:cubicBezTo>
                    <a:cubicBezTo>
                      <a:pt x="307" y="215"/>
                      <a:pt x="307" y="215"/>
                      <a:pt x="307" y="214"/>
                    </a:cubicBezTo>
                    <a:cubicBezTo>
                      <a:pt x="307" y="211"/>
                      <a:pt x="307" y="207"/>
                      <a:pt x="307" y="204"/>
                    </a:cubicBezTo>
                    <a:cubicBezTo>
                      <a:pt x="288" y="204"/>
                      <a:pt x="288" y="204"/>
                      <a:pt x="288" y="204"/>
                    </a:cubicBezTo>
                    <a:cubicBezTo>
                      <a:pt x="288" y="213"/>
                      <a:pt x="288" y="222"/>
                      <a:pt x="288" y="230"/>
                    </a:cubicBezTo>
                    <a:cubicBezTo>
                      <a:pt x="285" y="233"/>
                      <a:pt x="281" y="236"/>
                      <a:pt x="279" y="238"/>
                    </a:cubicBezTo>
                    <a:cubicBezTo>
                      <a:pt x="279" y="227"/>
                      <a:pt x="278" y="216"/>
                      <a:pt x="278" y="204"/>
                    </a:cubicBezTo>
                    <a:cubicBezTo>
                      <a:pt x="219" y="204"/>
                      <a:pt x="219" y="204"/>
                      <a:pt x="219" y="204"/>
                    </a:cubicBezTo>
                    <a:cubicBezTo>
                      <a:pt x="219" y="243"/>
                      <a:pt x="219" y="243"/>
                      <a:pt x="219" y="243"/>
                    </a:cubicBezTo>
                    <a:cubicBezTo>
                      <a:pt x="274" y="243"/>
                      <a:pt x="274" y="243"/>
                      <a:pt x="274" y="243"/>
                    </a:cubicBezTo>
                    <a:cubicBezTo>
                      <a:pt x="272" y="244"/>
                      <a:pt x="271" y="246"/>
                      <a:pt x="270" y="247"/>
                    </a:cubicBezTo>
                    <a:cubicBezTo>
                      <a:pt x="268" y="250"/>
                      <a:pt x="266" y="252"/>
                      <a:pt x="264" y="254"/>
                    </a:cubicBezTo>
                    <a:cubicBezTo>
                      <a:pt x="219" y="254"/>
                      <a:pt x="219" y="254"/>
                      <a:pt x="219" y="254"/>
                    </a:cubicBezTo>
                    <a:cubicBezTo>
                      <a:pt x="219" y="291"/>
                      <a:pt x="219" y="291"/>
                      <a:pt x="219" y="291"/>
                    </a:cubicBezTo>
                    <a:cubicBezTo>
                      <a:pt x="233" y="291"/>
                      <a:pt x="233" y="291"/>
                      <a:pt x="233" y="291"/>
                    </a:cubicBezTo>
                    <a:cubicBezTo>
                      <a:pt x="227" y="294"/>
                      <a:pt x="223" y="296"/>
                      <a:pt x="219" y="300"/>
                    </a:cubicBezTo>
                    <a:cubicBezTo>
                      <a:pt x="219" y="291"/>
                      <a:pt x="219" y="291"/>
                      <a:pt x="219" y="291"/>
                    </a:cubicBezTo>
                    <a:cubicBezTo>
                      <a:pt x="210" y="291"/>
                      <a:pt x="210" y="291"/>
                      <a:pt x="210" y="291"/>
                    </a:cubicBezTo>
                    <a:cubicBezTo>
                      <a:pt x="210" y="302"/>
                      <a:pt x="210" y="302"/>
                      <a:pt x="210" y="302"/>
                    </a:cubicBezTo>
                    <a:cubicBezTo>
                      <a:pt x="217" y="302"/>
                      <a:pt x="217" y="302"/>
                      <a:pt x="217" y="302"/>
                    </a:cubicBezTo>
                    <a:cubicBezTo>
                      <a:pt x="215" y="304"/>
                      <a:pt x="214" y="305"/>
                      <a:pt x="213" y="306"/>
                    </a:cubicBezTo>
                    <a:cubicBezTo>
                      <a:pt x="212" y="305"/>
                      <a:pt x="211" y="304"/>
                      <a:pt x="210" y="303"/>
                    </a:cubicBezTo>
                    <a:cubicBezTo>
                      <a:pt x="210" y="302"/>
                      <a:pt x="210" y="302"/>
                      <a:pt x="210" y="302"/>
                    </a:cubicBezTo>
                    <a:cubicBezTo>
                      <a:pt x="209" y="302"/>
                      <a:pt x="209" y="302"/>
                      <a:pt x="209" y="302"/>
                    </a:cubicBezTo>
                    <a:cubicBezTo>
                      <a:pt x="203" y="297"/>
                      <a:pt x="195" y="294"/>
                      <a:pt x="185" y="291"/>
                    </a:cubicBezTo>
                    <a:cubicBezTo>
                      <a:pt x="185" y="291"/>
                      <a:pt x="185" y="291"/>
                      <a:pt x="185" y="291"/>
                    </a:cubicBezTo>
                    <a:cubicBezTo>
                      <a:pt x="210" y="291"/>
                      <a:pt x="210" y="291"/>
                      <a:pt x="210" y="291"/>
                    </a:cubicBezTo>
                    <a:cubicBezTo>
                      <a:pt x="210" y="254"/>
                      <a:pt x="210" y="254"/>
                      <a:pt x="210" y="254"/>
                    </a:cubicBezTo>
                    <a:cubicBezTo>
                      <a:pt x="162" y="254"/>
                      <a:pt x="162" y="254"/>
                      <a:pt x="162" y="254"/>
                    </a:cubicBezTo>
                    <a:cubicBezTo>
                      <a:pt x="162" y="253"/>
                      <a:pt x="161" y="253"/>
                      <a:pt x="161" y="252"/>
                    </a:cubicBezTo>
                    <a:cubicBezTo>
                      <a:pt x="158" y="249"/>
                      <a:pt x="156" y="246"/>
                      <a:pt x="153" y="244"/>
                    </a:cubicBezTo>
                    <a:cubicBezTo>
                      <a:pt x="153" y="243"/>
                      <a:pt x="153" y="243"/>
                      <a:pt x="153" y="243"/>
                    </a:cubicBezTo>
                    <a:cubicBezTo>
                      <a:pt x="152" y="243"/>
                      <a:pt x="152" y="243"/>
                      <a:pt x="152" y="243"/>
                    </a:cubicBezTo>
                    <a:cubicBezTo>
                      <a:pt x="149" y="240"/>
                      <a:pt x="146" y="238"/>
                      <a:pt x="143" y="235"/>
                    </a:cubicBezTo>
                    <a:cubicBezTo>
                      <a:pt x="143" y="225"/>
                      <a:pt x="144" y="215"/>
                      <a:pt x="144" y="204"/>
                    </a:cubicBezTo>
                    <a:cubicBezTo>
                      <a:pt x="122" y="204"/>
                      <a:pt x="122" y="204"/>
                      <a:pt x="122" y="204"/>
                    </a:cubicBezTo>
                    <a:cubicBezTo>
                      <a:pt x="122" y="208"/>
                      <a:pt x="122" y="211"/>
                      <a:pt x="122" y="214"/>
                    </a:cubicBezTo>
                    <a:cubicBezTo>
                      <a:pt x="122" y="216"/>
                      <a:pt x="122" y="217"/>
                      <a:pt x="122" y="219"/>
                    </a:cubicBezTo>
                    <a:cubicBezTo>
                      <a:pt x="74" y="187"/>
                      <a:pt x="71" y="0"/>
                      <a:pt x="71" y="0"/>
                    </a:cubicBezTo>
                    <a:cubicBezTo>
                      <a:pt x="71" y="0"/>
                      <a:pt x="39" y="254"/>
                      <a:pt x="71" y="310"/>
                    </a:cubicBezTo>
                    <a:cubicBezTo>
                      <a:pt x="30" y="327"/>
                      <a:pt x="0" y="503"/>
                      <a:pt x="0" y="503"/>
                    </a:cubicBezTo>
                    <a:cubicBezTo>
                      <a:pt x="0" y="503"/>
                      <a:pt x="75" y="431"/>
                      <a:pt x="131" y="412"/>
                    </a:cubicBezTo>
                    <a:cubicBezTo>
                      <a:pt x="151" y="500"/>
                      <a:pt x="219" y="751"/>
                      <a:pt x="301" y="409"/>
                    </a:cubicBezTo>
                    <a:cubicBezTo>
                      <a:pt x="354" y="432"/>
                      <a:pt x="421" y="509"/>
                      <a:pt x="421" y="509"/>
                    </a:cubicBezTo>
                    <a:close/>
                    <a:moveTo>
                      <a:pt x="218" y="384"/>
                    </a:moveTo>
                    <a:cubicBezTo>
                      <a:pt x="217" y="384"/>
                      <a:pt x="217" y="384"/>
                      <a:pt x="217" y="384"/>
                    </a:cubicBezTo>
                    <a:cubicBezTo>
                      <a:pt x="217" y="384"/>
                      <a:pt x="217" y="384"/>
                      <a:pt x="217" y="384"/>
                    </a:cubicBezTo>
                    <a:cubicBezTo>
                      <a:pt x="217" y="384"/>
                      <a:pt x="217" y="384"/>
                      <a:pt x="218" y="384"/>
                    </a:cubicBezTo>
                    <a:close/>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2" name="Group 59">
                <a:extLst>
                  <a:ext uri="{FF2B5EF4-FFF2-40B4-BE49-F238E27FC236}">
                    <a16:creationId xmlns="" xmlns:a16="http://schemas.microsoft.com/office/drawing/2014/main" id="{1F8A70DF-FA2C-0542-B629-7D19F43A6352}"/>
                  </a:ext>
                </a:extLst>
              </p:cNvPr>
              <p:cNvGrpSpPr/>
              <p:nvPr/>
            </p:nvGrpSpPr>
            <p:grpSpPr>
              <a:xfrm>
                <a:off x="853323" y="304311"/>
                <a:ext cx="698501" cy="1446214"/>
                <a:chOff x="853323" y="304311"/>
                <a:chExt cx="698501" cy="1446214"/>
              </a:xfrm>
              <a:grpFill/>
            </p:grpSpPr>
            <p:sp>
              <p:nvSpPr>
                <p:cNvPr id="13" name="Freeform 10">
                  <a:extLst>
                    <a:ext uri="{FF2B5EF4-FFF2-40B4-BE49-F238E27FC236}">
                      <a16:creationId xmlns="" xmlns:a16="http://schemas.microsoft.com/office/drawing/2014/main" id="{DB10F2FC-793A-C045-83F9-60C9E0EC639A}"/>
                    </a:ext>
                  </a:extLst>
                </p:cNvPr>
                <p:cNvSpPr>
                  <a:spLocks/>
                </p:cNvSpPr>
                <p:nvPr/>
              </p:nvSpPr>
              <p:spPr bwMode="auto">
                <a:xfrm>
                  <a:off x="1220036" y="1220299"/>
                  <a:ext cx="214313" cy="120650"/>
                </a:xfrm>
                <a:custGeom>
                  <a:avLst/>
                  <a:gdLst>
                    <a:gd name="T0" fmla="*/ 0 w 57"/>
                    <a:gd name="T1" fmla="*/ 32 h 32"/>
                    <a:gd name="T2" fmla="*/ 57 w 57"/>
                    <a:gd name="T3" fmla="*/ 32 h 32"/>
                    <a:gd name="T4" fmla="*/ 54 w 57"/>
                    <a:gd name="T5" fmla="*/ 0 h 32"/>
                    <a:gd name="T6" fmla="*/ 0 w 57"/>
                    <a:gd name="T7" fmla="*/ 0 h 32"/>
                    <a:gd name="T8" fmla="*/ 0 w 57"/>
                    <a:gd name="T9" fmla="*/ 32 h 32"/>
                  </a:gdLst>
                  <a:ahLst/>
                  <a:cxnLst>
                    <a:cxn ang="0">
                      <a:pos x="T0" y="T1"/>
                    </a:cxn>
                    <a:cxn ang="0">
                      <a:pos x="T2" y="T3"/>
                    </a:cxn>
                    <a:cxn ang="0">
                      <a:pos x="T4" y="T5"/>
                    </a:cxn>
                    <a:cxn ang="0">
                      <a:pos x="T6" y="T7"/>
                    </a:cxn>
                    <a:cxn ang="0">
                      <a:pos x="T8" y="T9"/>
                    </a:cxn>
                  </a:cxnLst>
                  <a:rect l="0" t="0" r="r" b="b"/>
                  <a:pathLst>
                    <a:path w="57" h="32">
                      <a:moveTo>
                        <a:pt x="0" y="32"/>
                      </a:moveTo>
                      <a:cubicBezTo>
                        <a:pt x="57" y="32"/>
                        <a:pt x="57" y="32"/>
                        <a:pt x="57" y="32"/>
                      </a:cubicBezTo>
                      <a:cubicBezTo>
                        <a:pt x="56" y="21"/>
                        <a:pt x="55" y="11"/>
                        <a:pt x="54" y="0"/>
                      </a:cubicBezTo>
                      <a:cubicBezTo>
                        <a:pt x="0" y="0"/>
                        <a:pt x="0" y="0"/>
                        <a:pt x="0" y="0"/>
                      </a:cubicBezTo>
                      <a:lnTo>
                        <a:pt x="0" y="32"/>
                      </a:ln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 xmlns:a16="http://schemas.microsoft.com/office/drawing/2014/main" id="{45DD02C1-D074-BC4C-90DA-2D7C9D37551F}"/>
                    </a:ext>
                  </a:extLst>
                </p:cNvPr>
                <p:cNvSpPr>
                  <a:spLocks/>
                </p:cNvSpPr>
                <p:nvPr/>
              </p:nvSpPr>
              <p:spPr bwMode="auto">
                <a:xfrm>
                  <a:off x="1416886" y="836124"/>
                  <a:ext cx="74613" cy="161925"/>
                </a:xfrm>
                <a:custGeom>
                  <a:avLst/>
                  <a:gdLst>
                    <a:gd name="T0" fmla="*/ 20 w 20"/>
                    <a:gd name="T1" fmla="*/ 43 h 43"/>
                    <a:gd name="T2" fmla="*/ 12 w 20"/>
                    <a:gd name="T3" fmla="*/ 0 h 43"/>
                    <a:gd name="T4" fmla="*/ 0 w 20"/>
                    <a:gd name="T5" fmla="*/ 0 h 43"/>
                    <a:gd name="T6" fmla="*/ 6 w 20"/>
                    <a:gd name="T7" fmla="*/ 43 h 43"/>
                    <a:gd name="T8" fmla="*/ 20 w 20"/>
                    <a:gd name="T9" fmla="*/ 43 h 43"/>
                  </a:gdLst>
                  <a:ahLst/>
                  <a:cxnLst>
                    <a:cxn ang="0">
                      <a:pos x="T0" y="T1"/>
                    </a:cxn>
                    <a:cxn ang="0">
                      <a:pos x="T2" y="T3"/>
                    </a:cxn>
                    <a:cxn ang="0">
                      <a:pos x="T4" y="T5"/>
                    </a:cxn>
                    <a:cxn ang="0">
                      <a:pos x="T6" y="T7"/>
                    </a:cxn>
                    <a:cxn ang="0">
                      <a:pos x="T8" y="T9"/>
                    </a:cxn>
                  </a:cxnLst>
                  <a:rect l="0" t="0" r="r" b="b"/>
                  <a:pathLst>
                    <a:path w="20" h="43">
                      <a:moveTo>
                        <a:pt x="20" y="43"/>
                      </a:moveTo>
                      <a:cubicBezTo>
                        <a:pt x="18" y="28"/>
                        <a:pt x="15" y="14"/>
                        <a:pt x="12" y="0"/>
                      </a:cubicBezTo>
                      <a:cubicBezTo>
                        <a:pt x="0" y="0"/>
                        <a:pt x="0" y="0"/>
                        <a:pt x="0" y="0"/>
                      </a:cubicBezTo>
                      <a:cubicBezTo>
                        <a:pt x="2" y="15"/>
                        <a:pt x="4" y="29"/>
                        <a:pt x="6" y="43"/>
                      </a:cubicBezTo>
                      <a:lnTo>
                        <a:pt x="20" y="43"/>
                      </a:ln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a:extLst>
                    <a:ext uri="{FF2B5EF4-FFF2-40B4-BE49-F238E27FC236}">
                      <a16:creationId xmlns="" xmlns:a16="http://schemas.microsoft.com/office/drawing/2014/main" id="{2272475B-ADFF-EE45-8792-AA3D59D2A904}"/>
                    </a:ext>
                  </a:extLst>
                </p:cNvPr>
                <p:cNvSpPr>
                  <a:spLocks/>
                </p:cNvSpPr>
                <p:nvPr/>
              </p:nvSpPr>
              <p:spPr bwMode="auto">
                <a:xfrm>
                  <a:off x="1220036" y="1039324"/>
                  <a:ext cx="200025" cy="139700"/>
                </a:xfrm>
                <a:custGeom>
                  <a:avLst/>
                  <a:gdLst>
                    <a:gd name="T0" fmla="*/ 0 w 53"/>
                    <a:gd name="T1" fmla="*/ 37 h 37"/>
                    <a:gd name="T2" fmla="*/ 53 w 53"/>
                    <a:gd name="T3" fmla="*/ 37 h 37"/>
                    <a:gd name="T4" fmla="*/ 50 w 53"/>
                    <a:gd name="T5" fmla="*/ 0 h 37"/>
                    <a:gd name="T6" fmla="*/ 0 w 53"/>
                    <a:gd name="T7" fmla="*/ 0 h 37"/>
                    <a:gd name="T8" fmla="*/ 0 w 53"/>
                    <a:gd name="T9" fmla="*/ 37 h 37"/>
                  </a:gdLst>
                  <a:ahLst/>
                  <a:cxnLst>
                    <a:cxn ang="0">
                      <a:pos x="T0" y="T1"/>
                    </a:cxn>
                    <a:cxn ang="0">
                      <a:pos x="T2" y="T3"/>
                    </a:cxn>
                    <a:cxn ang="0">
                      <a:pos x="T4" y="T5"/>
                    </a:cxn>
                    <a:cxn ang="0">
                      <a:pos x="T6" y="T7"/>
                    </a:cxn>
                    <a:cxn ang="0">
                      <a:pos x="T8" y="T9"/>
                    </a:cxn>
                  </a:cxnLst>
                  <a:rect l="0" t="0" r="r" b="b"/>
                  <a:pathLst>
                    <a:path w="53" h="37">
                      <a:moveTo>
                        <a:pt x="0" y="37"/>
                      </a:moveTo>
                      <a:cubicBezTo>
                        <a:pt x="53" y="37"/>
                        <a:pt x="53" y="37"/>
                        <a:pt x="53" y="37"/>
                      </a:cubicBezTo>
                      <a:cubicBezTo>
                        <a:pt x="52" y="25"/>
                        <a:pt x="51" y="13"/>
                        <a:pt x="50" y="0"/>
                      </a:cubicBezTo>
                      <a:cubicBezTo>
                        <a:pt x="0" y="0"/>
                        <a:pt x="0" y="0"/>
                        <a:pt x="0" y="0"/>
                      </a:cubicBezTo>
                      <a:lnTo>
                        <a:pt x="0" y="37"/>
                      </a:ln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a:extLst>
                    <a:ext uri="{FF2B5EF4-FFF2-40B4-BE49-F238E27FC236}">
                      <a16:creationId xmlns="" xmlns:a16="http://schemas.microsoft.com/office/drawing/2014/main" id="{9BE55AE9-6BA7-6B49-B5C2-DADEE79BCF6D}"/>
                    </a:ext>
                  </a:extLst>
                </p:cNvPr>
                <p:cNvSpPr>
                  <a:spLocks/>
                </p:cNvSpPr>
                <p:nvPr/>
              </p:nvSpPr>
              <p:spPr bwMode="auto">
                <a:xfrm>
                  <a:off x="1442286" y="1039324"/>
                  <a:ext cx="79375" cy="139700"/>
                </a:xfrm>
                <a:custGeom>
                  <a:avLst/>
                  <a:gdLst>
                    <a:gd name="T0" fmla="*/ 21 w 21"/>
                    <a:gd name="T1" fmla="*/ 37 h 37"/>
                    <a:gd name="T2" fmla="*/ 15 w 21"/>
                    <a:gd name="T3" fmla="*/ 0 h 37"/>
                    <a:gd name="T4" fmla="*/ 0 w 21"/>
                    <a:gd name="T5" fmla="*/ 0 h 37"/>
                    <a:gd name="T6" fmla="*/ 4 w 21"/>
                    <a:gd name="T7" fmla="*/ 37 h 37"/>
                    <a:gd name="T8" fmla="*/ 21 w 21"/>
                    <a:gd name="T9" fmla="*/ 37 h 37"/>
                  </a:gdLst>
                  <a:ahLst/>
                  <a:cxnLst>
                    <a:cxn ang="0">
                      <a:pos x="T0" y="T1"/>
                    </a:cxn>
                    <a:cxn ang="0">
                      <a:pos x="T2" y="T3"/>
                    </a:cxn>
                    <a:cxn ang="0">
                      <a:pos x="T4" y="T5"/>
                    </a:cxn>
                    <a:cxn ang="0">
                      <a:pos x="T6" y="T7"/>
                    </a:cxn>
                    <a:cxn ang="0">
                      <a:pos x="T8" y="T9"/>
                    </a:cxn>
                  </a:cxnLst>
                  <a:rect l="0" t="0" r="r" b="b"/>
                  <a:pathLst>
                    <a:path w="21" h="37">
                      <a:moveTo>
                        <a:pt x="21" y="37"/>
                      </a:moveTo>
                      <a:cubicBezTo>
                        <a:pt x="19" y="25"/>
                        <a:pt x="17" y="12"/>
                        <a:pt x="15" y="0"/>
                      </a:cubicBezTo>
                      <a:cubicBezTo>
                        <a:pt x="0" y="0"/>
                        <a:pt x="0" y="0"/>
                        <a:pt x="0" y="0"/>
                      </a:cubicBezTo>
                      <a:cubicBezTo>
                        <a:pt x="2" y="13"/>
                        <a:pt x="3" y="25"/>
                        <a:pt x="4" y="37"/>
                      </a:cubicBezTo>
                      <a:lnTo>
                        <a:pt x="21" y="37"/>
                      </a:ln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4">
                  <a:extLst>
                    <a:ext uri="{FF2B5EF4-FFF2-40B4-BE49-F238E27FC236}">
                      <a16:creationId xmlns="" xmlns:a16="http://schemas.microsoft.com/office/drawing/2014/main" id="{2D522702-F3C8-1448-8765-4697BA405695}"/>
                    </a:ext>
                  </a:extLst>
                </p:cNvPr>
                <p:cNvSpPr>
                  <a:spLocks/>
                </p:cNvSpPr>
                <p:nvPr/>
              </p:nvSpPr>
              <p:spPr bwMode="auto">
                <a:xfrm>
                  <a:off x="1354974" y="493224"/>
                  <a:ext cx="53975" cy="131763"/>
                </a:xfrm>
                <a:custGeom>
                  <a:avLst/>
                  <a:gdLst>
                    <a:gd name="T0" fmla="*/ 14 w 14"/>
                    <a:gd name="T1" fmla="*/ 35 h 35"/>
                    <a:gd name="T2" fmla="*/ 1 w 14"/>
                    <a:gd name="T3" fmla="*/ 0 h 35"/>
                    <a:gd name="T4" fmla="*/ 0 w 14"/>
                    <a:gd name="T5" fmla="*/ 0 h 35"/>
                    <a:gd name="T6" fmla="*/ 7 w 14"/>
                    <a:gd name="T7" fmla="*/ 35 h 35"/>
                    <a:gd name="T8" fmla="*/ 14 w 14"/>
                    <a:gd name="T9" fmla="*/ 35 h 35"/>
                  </a:gdLst>
                  <a:ahLst/>
                  <a:cxnLst>
                    <a:cxn ang="0">
                      <a:pos x="T0" y="T1"/>
                    </a:cxn>
                    <a:cxn ang="0">
                      <a:pos x="T2" y="T3"/>
                    </a:cxn>
                    <a:cxn ang="0">
                      <a:pos x="T4" y="T5"/>
                    </a:cxn>
                    <a:cxn ang="0">
                      <a:pos x="T6" y="T7"/>
                    </a:cxn>
                    <a:cxn ang="0">
                      <a:pos x="T8" y="T9"/>
                    </a:cxn>
                  </a:cxnLst>
                  <a:rect l="0" t="0" r="r" b="b"/>
                  <a:pathLst>
                    <a:path w="14" h="35">
                      <a:moveTo>
                        <a:pt x="14" y="35"/>
                      </a:moveTo>
                      <a:cubicBezTo>
                        <a:pt x="10" y="23"/>
                        <a:pt x="6" y="11"/>
                        <a:pt x="1" y="0"/>
                      </a:cubicBezTo>
                      <a:cubicBezTo>
                        <a:pt x="0" y="0"/>
                        <a:pt x="0" y="0"/>
                        <a:pt x="0" y="0"/>
                      </a:cubicBezTo>
                      <a:cubicBezTo>
                        <a:pt x="2" y="12"/>
                        <a:pt x="5" y="24"/>
                        <a:pt x="7" y="35"/>
                      </a:cubicBezTo>
                      <a:lnTo>
                        <a:pt x="14" y="35"/>
                      </a:ln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a:extLst>
                    <a:ext uri="{FF2B5EF4-FFF2-40B4-BE49-F238E27FC236}">
                      <a16:creationId xmlns="" xmlns:a16="http://schemas.microsoft.com/office/drawing/2014/main" id="{AE87954B-952E-E645-9252-6FFB4261BC42}"/>
                    </a:ext>
                  </a:extLst>
                </p:cNvPr>
                <p:cNvSpPr>
                  <a:spLocks/>
                </p:cNvSpPr>
                <p:nvPr/>
              </p:nvSpPr>
              <p:spPr bwMode="auto">
                <a:xfrm>
                  <a:off x="1389899" y="669436"/>
                  <a:ext cx="60325" cy="125413"/>
                </a:xfrm>
                <a:custGeom>
                  <a:avLst/>
                  <a:gdLst>
                    <a:gd name="T0" fmla="*/ 16 w 16"/>
                    <a:gd name="T1" fmla="*/ 33 h 33"/>
                    <a:gd name="T2" fmla="*/ 8 w 16"/>
                    <a:gd name="T3" fmla="*/ 0 h 33"/>
                    <a:gd name="T4" fmla="*/ 0 w 16"/>
                    <a:gd name="T5" fmla="*/ 0 h 33"/>
                    <a:gd name="T6" fmla="*/ 5 w 16"/>
                    <a:gd name="T7" fmla="*/ 33 h 33"/>
                    <a:gd name="T8" fmla="*/ 16 w 16"/>
                    <a:gd name="T9" fmla="*/ 33 h 33"/>
                  </a:gdLst>
                  <a:ahLst/>
                  <a:cxnLst>
                    <a:cxn ang="0">
                      <a:pos x="T0" y="T1"/>
                    </a:cxn>
                    <a:cxn ang="0">
                      <a:pos x="T2" y="T3"/>
                    </a:cxn>
                    <a:cxn ang="0">
                      <a:pos x="T4" y="T5"/>
                    </a:cxn>
                    <a:cxn ang="0">
                      <a:pos x="T6" y="T7"/>
                    </a:cxn>
                    <a:cxn ang="0">
                      <a:pos x="T8" y="T9"/>
                    </a:cxn>
                  </a:cxnLst>
                  <a:rect l="0" t="0" r="r" b="b"/>
                  <a:pathLst>
                    <a:path w="16" h="33">
                      <a:moveTo>
                        <a:pt x="16" y="33"/>
                      </a:moveTo>
                      <a:cubicBezTo>
                        <a:pt x="14" y="21"/>
                        <a:pt x="11" y="10"/>
                        <a:pt x="8" y="0"/>
                      </a:cubicBezTo>
                      <a:cubicBezTo>
                        <a:pt x="0" y="0"/>
                        <a:pt x="0" y="0"/>
                        <a:pt x="0" y="0"/>
                      </a:cubicBezTo>
                      <a:cubicBezTo>
                        <a:pt x="2" y="11"/>
                        <a:pt x="4" y="22"/>
                        <a:pt x="5" y="33"/>
                      </a:cubicBezTo>
                      <a:lnTo>
                        <a:pt x="16" y="33"/>
                      </a:ln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6">
                  <a:extLst>
                    <a:ext uri="{FF2B5EF4-FFF2-40B4-BE49-F238E27FC236}">
                      <a16:creationId xmlns="" xmlns:a16="http://schemas.microsoft.com/office/drawing/2014/main" id="{AF4F5A06-80EA-904C-8A63-DD37B5CD8EB0}"/>
                    </a:ext>
                  </a:extLst>
                </p:cNvPr>
                <p:cNvSpPr>
                  <a:spLocks/>
                </p:cNvSpPr>
                <p:nvPr/>
              </p:nvSpPr>
              <p:spPr bwMode="auto">
                <a:xfrm>
                  <a:off x="864435" y="1220299"/>
                  <a:ext cx="90488" cy="120650"/>
                </a:xfrm>
                <a:custGeom>
                  <a:avLst/>
                  <a:gdLst>
                    <a:gd name="T0" fmla="*/ 4 w 24"/>
                    <a:gd name="T1" fmla="*/ 0 h 32"/>
                    <a:gd name="T2" fmla="*/ 0 w 24"/>
                    <a:gd name="T3" fmla="*/ 32 h 32"/>
                    <a:gd name="T4" fmla="*/ 21 w 24"/>
                    <a:gd name="T5" fmla="*/ 32 h 32"/>
                    <a:gd name="T6" fmla="*/ 24 w 24"/>
                    <a:gd name="T7" fmla="*/ 0 h 32"/>
                    <a:gd name="T8" fmla="*/ 4 w 24"/>
                    <a:gd name="T9" fmla="*/ 0 h 32"/>
                  </a:gdLst>
                  <a:ahLst/>
                  <a:cxnLst>
                    <a:cxn ang="0">
                      <a:pos x="T0" y="T1"/>
                    </a:cxn>
                    <a:cxn ang="0">
                      <a:pos x="T2" y="T3"/>
                    </a:cxn>
                    <a:cxn ang="0">
                      <a:pos x="T4" y="T5"/>
                    </a:cxn>
                    <a:cxn ang="0">
                      <a:pos x="T6" y="T7"/>
                    </a:cxn>
                    <a:cxn ang="0">
                      <a:pos x="T8" y="T9"/>
                    </a:cxn>
                  </a:cxnLst>
                  <a:rect l="0" t="0" r="r" b="b"/>
                  <a:pathLst>
                    <a:path w="24" h="32">
                      <a:moveTo>
                        <a:pt x="4" y="0"/>
                      </a:moveTo>
                      <a:cubicBezTo>
                        <a:pt x="2" y="11"/>
                        <a:pt x="1" y="21"/>
                        <a:pt x="0" y="32"/>
                      </a:cubicBezTo>
                      <a:cubicBezTo>
                        <a:pt x="21" y="32"/>
                        <a:pt x="21" y="32"/>
                        <a:pt x="21" y="32"/>
                      </a:cubicBezTo>
                      <a:cubicBezTo>
                        <a:pt x="22" y="21"/>
                        <a:pt x="23" y="11"/>
                        <a:pt x="24" y="0"/>
                      </a:cubicBezTo>
                      <a:lnTo>
                        <a:pt x="4" y="0"/>
                      </a:ln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a:extLst>
                    <a:ext uri="{FF2B5EF4-FFF2-40B4-BE49-F238E27FC236}">
                      <a16:creationId xmlns="" xmlns:a16="http://schemas.microsoft.com/office/drawing/2014/main" id="{9ED2F14A-28EF-1846-BDD3-BE8545498433}"/>
                    </a:ext>
                  </a:extLst>
                </p:cNvPr>
                <p:cNvSpPr>
                  <a:spLocks/>
                </p:cNvSpPr>
                <p:nvPr/>
              </p:nvSpPr>
              <p:spPr bwMode="auto">
                <a:xfrm>
                  <a:off x="951748" y="669436"/>
                  <a:ext cx="71438" cy="125413"/>
                </a:xfrm>
                <a:custGeom>
                  <a:avLst/>
                  <a:gdLst>
                    <a:gd name="T0" fmla="*/ 9 w 19"/>
                    <a:gd name="T1" fmla="*/ 0 h 33"/>
                    <a:gd name="T2" fmla="*/ 0 w 19"/>
                    <a:gd name="T3" fmla="*/ 33 h 33"/>
                    <a:gd name="T4" fmla="*/ 14 w 19"/>
                    <a:gd name="T5" fmla="*/ 33 h 33"/>
                    <a:gd name="T6" fmla="*/ 19 w 19"/>
                    <a:gd name="T7" fmla="*/ 0 h 33"/>
                    <a:gd name="T8" fmla="*/ 9 w 19"/>
                    <a:gd name="T9" fmla="*/ 0 h 33"/>
                  </a:gdLst>
                  <a:ahLst/>
                  <a:cxnLst>
                    <a:cxn ang="0">
                      <a:pos x="T0" y="T1"/>
                    </a:cxn>
                    <a:cxn ang="0">
                      <a:pos x="T2" y="T3"/>
                    </a:cxn>
                    <a:cxn ang="0">
                      <a:pos x="T4" y="T5"/>
                    </a:cxn>
                    <a:cxn ang="0">
                      <a:pos x="T6" y="T7"/>
                    </a:cxn>
                    <a:cxn ang="0">
                      <a:pos x="T8" y="T9"/>
                    </a:cxn>
                  </a:cxnLst>
                  <a:rect l="0" t="0" r="r" b="b"/>
                  <a:pathLst>
                    <a:path w="19" h="33">
                      <a:moveTo>
                        <a:pt x="9" y="0"/>
                      </a:moveTo>
                      <a:cubicBezTo>
                        <a:pt x="6" y="10"/>
                        <a:pt x="3" y="21"/>
                        <a:pt x="0" y="33"/>
                      </a:cubicBezTo>
                      <a:cubicBezTo>
                        <a:pt x="14" y="33"/>
                        <a:pt x="14" y="33"/>
                        <a:pt x="14" y="33"/>
                      </a:cubicBezTo>
                      <a:cubicBezTo>
                        <a:pt x="16" y="22"/>
                        <a:pt x="17" y="11"/>
                        <a:pt x="19" y="0"/>
                      </a:cubicBezTo>
                      <a:lnTo>
                        <a:pt x="9" y="0"/>
                      </a:ln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a:extLst>
                    <a:ext uri="{FF2B5EF4-FFF2-40B4-BE49-F238E27FC236}">
                      <a16:creationId xmlns="" xmlns:a16="http://schemas.microsoft.com/office/drawing/2014/main" id="{0EF318F9-9EBA-A24C-90A0-BDCD381D6F84}"/>
                    </a:ext>
                  </a:extLst>
                </p:cNvPr>
                <p:cNvSpPr>
                  <a:spLocks/>
                </p:cNvSpPr>
                <p:nvPr/>
              </p:nvSpPr>
              <p:spPr bwMode="auto">
                <a:xfrm>
                  <a:off x="883485" y="1039324"/>
                  <a:ext cx="87313" cy="139700"/>
                </a:xfrm>
                <a:custGeom>
                  <a:avLst/>
                  <a:gdLst>
                    <a:gd name="T0" fmla="*/ 6 w 23"/>
                    <a:gd name="T1" fmla="*/ 0 h 37"/>
                    <a:gd name="T2" fmla="*/ 0 w 23"/>
                    <a:gd name="T3" fmla="*/ 37 h 37"/>
                    <a:gd name="T4" fmla="*/ 19 w 23"/>
                    <a:gd name="T5" fmla="*/ 37 h 37"/>
                    <a:gd name="T6" fmla="*/ 23 w 23"/>
                    <a:gd name="T7" fmla="*/ 0 h 37"/>
                    <a:gd name="T8" fmla="*/ 6 w 23"/>
                    <a:gd name="T9" fmla="*/ 0 h 37"/>
                  </a:gdLst>
                  <a:ahLst/>
                  <a:cxnLst>
                    <a:cxn ang="0">
                      <a:pos x="T0" y="T1"/>
                    </a:cxn>
                    <a:cxn ang="0">
                      <a:pos x="T2" y="T3"/>
                    </a:cxn>
                    <a:cxn ang="0">
                      <a:pos x="T4" y="T5"/>
                    </a:cxn>
                    <a:cxn ang="0">
                      <a:pos x="T6" y="T7"/>
                    </a:cxn>
                    <a:cxn ang="0">
                      <a:pos x="T8" y="T9"/>
                    </a:cxn>
                  </a:cxnLst>
                  <a:rect l="0" t="0" r="r" b="b"/>
                  <a:pathLst>
                    <a:path w="23" h="37">
                      <a:moveTo>
                        <a:pt x="6" y="0"/>
                      </a:moveTo>
                      <a:cubicBezTo>
                        <a:pt x="4" y="12"/>
                        <a:pt x="2" y="25"/>
                        <a:pt x="0" y="37"/>
                      </a:cubicBezTo>
                      <a:cubicBezTo>
                        <a:pt x="19" y="37"/>
                        <a:pt x="19" y="37"/>
                        <a:pt x="19" y="37"/>
                      </a:cubicBezTo>
                      <a:cubicBezTo>
                        <a:pt x="21" y="25"/>
                        <a:pt x="22" y="13"/>
                        <a:pt x="23" y="0"/>
                      </a:cubicBezTo>
                      <a:lnTo>
                        <a:pt x="6" y="0"/>
                      </a:ln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9">
                  <a:extLst>
                    <a:ext uri="{FF2B5EF4-FFF2-40B4-BE49-F238E27FC236}">
                      <a16:creationId xmlns="" xmlns:a16="http://schemas.microsoft.com/office/drawing/2014/main" id="{DE6E8EDA-D1A3-B748-A2E5-AB800CBFC0F2}"/>
                    </a:ext>
                  </a:extLst>
                </p:cNvPr>
                <p:cNvSpPr>
                  <a:spLocks/>
                </p:cNvSpPr>
                <p:nvPr/>
              </p:nvSpPr>
              <p:spPr bwMode="auto">
                <a:xfrm>
                  <a:off x="1102561" y="304311"/>
                  <a:ext cx="82550" cy="147638"/>
                </a:xfrm>
                <a:custGeom>
                  <a:avLst/>
                  <a:gdLst>
                    <a:gd name="T0" fmla="*/ 22 w 22"/>
                    <a:gd name="T1" fmla="*/ 0 h 39"/>
                    <a:gd name="T2" fmla="*/ 0 w 22"/>
                    <a:gd name="T3" fmla="*/ 19 h 39"/>
                    <a:gd name="T4" fmla="*/ 5 w 22"/>
                    <a:gd name="T5" fmla="*/ 21 h 39"/>
                    <a:gd name="T6" fmla="*/ 1 w 22"/>
                    <a:gd name="T7" fmla="*/ 39 h 39"/>
                    <a:gd name="T8" fmla="*/ 22 w 22"/>
                    <a:gd name="T9" fmla="*/ 39 h 39"/>
                    <a:gd name="T10" fmla="*/ 22 w 22"/>
                    <a:gd name="T11" fmla="*/ 0 h 39"/>
                  </a:gdLst>
                  <a:ahLst/>
                  <a:cxnLst>
                    <a:cxn ang="0">
                      <a:pos x="T0" y="T1"/>
                    </a:cxn>
                    <a:cxn ang="0">
                      <a:pos x="T2" y="T3"/>
                    </a:cxn>
                    <a:cxn ang="0">
                      <a:pos x="T4" y="T5"/>
                    </a:cxn>
                    <a:cxn ang="0">
                      <a:pos x="T6" y="T7"/>
                    </a:cxn>
                    <a:cxn ang="0">
                      <a:pos x="T8" y="T9"/>
                    </a:cxn>
                    <a:cxn ang="0">
                      <a:pos x="T10" y="T11"/>
                    </a:cxn>
                  </a:cxnLst>
                  <a:rect l="0" t="0" r="r" b="b"/>
                  <a:pathLst>
                    <a:path w="22" h="39">
                      <a:moveTo>
                        <a:pt x="22" y="0"/>
                      </a:moveTo>
                      <a:cubicBezTo>
                        <a:pt x="14" y="2"/>
                        <a:pt x="7" y="9"/>
                        <a:pt x="0" y="19"/>
                      </a:cubicBezTo>
                      <a:cubicBezTo>
                        <a:pt x="5" y="21"/>
                        <a:pt x="5" y="21"/>
                        <a:pt x="5" y="21"/>
                      </a:cubicBezTo>
                      <a:cubicBezTo>
                        <a:pt x="3" y="27"/>
                        <a:pt x="2" y="33"/>
                        <a:pt x="1" y="39"/>
                      </a:cubicBezTo>
                      <a:cubicBezTo>
                        <a:pt x="22" y="39"/>
                        <a:pt x="22" y="39"/>
                        <a:pt x="22" y="39"/>
                      </a:cubicBezTo>
                      <a:lnTo>
                        <a:pt x="22" y="0"/>
                      </a:ln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0">
                  <a:extLst>
                    <a:ext uri="{FF2B5EF4-FFF2-40B4-BE49-F238E27FC236}">
                      <a16:creationId xmlns="" xmlns:a16="http://schemas.microsoft.com/office/drawing/2014/main" id="{B94592C1-D48D-B645-B60B-CCCBDB4602A9}"/>
                    </a:ext>
                  </a:extLst>
                </p:cNvPr>
                <p:cNvSpPr>
                  <a:spLocks/>
                </p:cNvSpPr>
                <p:nvPr/>
              </p:nvSpPr>
              <p:spPr bwMode="auto">
                <a:xfrm>
                  <a:off x="1220036" y="304311"/>
                  <a:ext cx="90488" cy="147638"/>
                </a:xfrm>
                <a:custGeom>
                  <a:avLst/>
                  <a:gdLst>
                    <a:gd name="T0" fmla="*/ 20 w 24"/>
                    <a:gd name="T1" fmla="*/ 21 h 39"/>
                    <a:gd name="T2" fmla="*/ 22 w 24"/>
                    <a:gd name="T3" fmla="*/ 20 h 39"/>
                    <a:gd name="T4" fmla="*/ 0 w 24"/>
                    <a:gd name="T5" fmla="*/ 0 h 39"/>
                    <a:gd name="T6" fmla="*/ 0 w 24"/>
                    <a:gd name="T7" fmla="*/ 39 h 39"/>
                    <a:gd name="T8" fmla="*/ 24 w 24"/>
                    <a:gd name="T9" fmla="*/ 39 h 39"/>
                    <a:gd name="T10" fmla="*/ 20 w 24"/>
                    <a:gd name="T11" fmla="*/ 21 h 39"/>
                  </a:gdLst>
                  <a:ahLst/>
                  <a:cxnLst>
                    <a:cxn ang="0">
                      <a:pos x="T0" y="T1"/>
                    </a:cxn>
                    <a:cxn ang="0">
                      <a:pos x="T2" y="T3"/>
                    </a:cxn>
                    <a:cxn ang="0">
                      <a:pos x="T4" y="T5"/>
                    </a:cxn>
                    <a:cxn ang="0">
                      <a:pos x="T6" y="T7"/>
                    </a:cxn>
                    <a:cxn ang="0">
                      <a:pos x="T8" y="T9"/>
                    </a:cxn>
                    <a:cxn ang="0">
                      <a:pos x="T10" y="T11"/>
                    </a:cxn>
                  </a:cxnLst>
                  <a:rect l="0" t="0" r="r" b="b"/>
                  <a:pathLst>
                    <a:path w="24" h="39">
                      <a:moveTo>
                        <a:pt x="20" y="21"/>
                      </a:moveTo>
                      <a:cubicBezTo>
                        <a:pt x="22" y="20"/>
                        <a:pt x="22" y="20"/>
                        <a:pt x="22" y="20"/>
                      </a:cubicBezTo>
                      <a:cubicBezTo>
                        <a:pt x="15" y="9"/>
                        <a:pt x="8" y="2"/>
                        <a:pt x="0" y="0"/>
                      </a:cubicBezTo>
                      <a:cubicBezTo>
                        <a:pt x="0" y="39"/>
                        <a:pt x="0" y="39"/>
                        <a:pt x="0" y="39"/>
                      </a:cubicBezTo>
                      <a:cubicBezTo>
                        <a:pt x="24" y="39"/>
                        <a:pt x="24" y="39"/>
                        <a:pt x="24" y="39"/>
                      </a:cubicBezTo>
                      <a:cubicBezTo>
                        <a:pt x="22" y="33"/>
                        <a:pt x="21" y="27"/>
                        <a:pt x="20" y="21"/>
                      </a:cubicBez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1">
                  <a:extLst>
                    <a:ext uri="{FF2B5EF4-FFF2-40B4-BE49-F238E27FC236}">
                      <a16:creationId xmlns="" xmlns:a16="http://schemas.microsoft.com/office/drawing/2014/main" id="{7208E2B1-ACA3-F645-B981-768B339CD912}"/>
                    </a:ext>
                  </a:extLst>
                </p:cNvPr>
                <p:cNvSpPr>
                  <a:spLocks/>
                </p:cNvSpPr>
                <p:nvPr/>
              </p:nvSpPr>
              <p:spPr bwMode="auto">
                <a:xfrm>
                  <a:off x="1061286" y="429724"/>
                  <a:ext cx="11113" cy="22225"/>
                </a:xfrm>
                <a:custGeom>
                  <a:avLst/>
                  <a:gdLst>
                    <a:gd name="T0" fmla="*/ 0 w 3"/>
                    <a:gd name="T1" fmla="*/ 6 h 6"/>
                    <a:gd name="T2" fmla="*/ 2 w 3"/>
                    <a:gd name="T3" fmla="*/ 6 h 6"/>
                    <a:gd name="T4" fmla="*/ 3 w 3"/>
                    <a:gd name="T5" fmla="*/ 0 h 6"/>
                    <a:gd name="T6" fmla="*/ 0 w 3"/>
                    <a:gd name="T7" fmla="*/ 6 h 6"/>
                  </a:gdLst>
                  <a:ahLst/>
                  <a:cxnLst>
                    <a:cxn ang="0">
                      <a:pos x="T0" y="T1"/>
                    </a:cxn>
                    <a:cxn ang="0">
                      <a:pos x="T2" y="T3"/>
                    </a:cxn>
                    <a:cxn ang="0">
                      <a:pos x="T4" y="T5"/>
                    </a:cxn>
                    <a:cxn ang="0">
                      <a:pos x="T6" y="T7"/>
                    </a:cxn>
                  </a:cxnLst>
                  <a:rect l="0" t="0" r="r" b="b"/>
                  <a:pathLst>
                    <a:path w="3" h="6">
                      <a:moveTo>
                        <a:pt x="0" y="6"/>
                      </a:moveTo>
                      <a:cubicBezTo>
                        <a:pt x="2" y="6"/>
                        <a:pt x="2" y="6"/>
                        <a:pt x="2" y="6"/>
                      </a:cubicBezTo>
                      <a:cubicBezTo>
                        <a:pt x="2" y="4"/>
                        <a:pt x="3" y="2"/>
                        <a:pt x="3" y="0"/>
                      </a:cubicBezTo>
                      <a:cubicBezTo>
                        <a:pt x="2" y="2"/>
                        <a:pt x="1" y="4"/>
                        <a:pt x="0" y="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2">
                  <a:extLst>
                    <a:ext uri="{FF2B5EF4-FFF2-40B4-BE49-F238E27FC236}">
                      <a16:creationId xmlns="" xmlns:a16="http://schemas.microsoft.com/office/drawing/2014/main" id="{21D10400-153E-F646-8AF4-34D862A2F45C}"/>
                    </a:ext>
                  </a:extLst>
                </p:cNvPr>
                <p:cNvSpPr>
                  <a:spLocks/>
                </p:cNvSpPr>
                <p:nvPr/>
              </p:nvSpPr>
              <p:spPr bwMode="auto">
                <a:xfrm>
                  <a:off x="996198" y="493224"/>
                  <a:ext cx="61913" cy="131763"/>
                </a:xfrm>
                <a:custGeom>
                  <a:avLst/>
                  <a:gdLst>
                    <a:gd name="T0" fmla="*/ 12 w 16"/>
                    <a:gd name="T1" fmla="*/ 0 h 35"/>
                    <a:gd name="T2" fmla="*/ 0 w 16"/>
                    <a:gd name="T3" fmla="*/ 35 h 35"/>
                    <a:gd name="T4" fmla="*/ 9 w 16"/>
                    <a:gd name="T5" fmla="*/ 35 h 35"/>
                    <a:gd name="T6" fmla="*/ 16 w 16"/>
                    <a:gd name="T7" fmla="*/ 0 h 35"/>
                    <a:gd name="T8" fmla="*/ 12 w 16"/>
                    <a:gd name="T9" fmla="*/ 0 h 35"/>
                  </a:gdLst>
                  <a:ahLst/>
                  <a:cxnLst>
                    <a:cxn ang="0">
                      <a:pos x="T0" y="T1"/>
                    </a:cxn>
                    <a:cxn ang="0">
                      <a:pos x="T2" y="T3"/>
                    </a:cxn>
                    <a:cxn ang="0">
                      <a:pos x="T4" y="T5"/>
                    </a:cxn>
                    <a:cxn ang="0">
                      <a:pos x="T6" y="T7"/>
                    </a:cxn>
                    <a:cxn ang="0">
                      <a:pos x="T8" y="T9"/>
                    </a:cxn>
                  </a:cxnLst>
                  <a:rect l="0" t="0" r="r" b="b"/>
                  <a:pathLst>
                    <a:path w="16" h="35">
                      <a:moveTo>
                        <a:pt x="12" y="0"/>
                      </a:moveTo>
                      <a:cubicBezTo>
                        <a:pt x="8" y="11"/>
                        <a:pt x="4" y="23"/>
                        <a:pt x="0" y="35"/>
                      </a:cubicBezTo>
                      <a:cubicBezTo>
                        <a:pt x="9" y="35"/>
                        <a:pt x="9" y="35"/>
                        <a:pt x="9" y="35"/>
                      </a:cubicBezTo>
                      <a:cubicBezTo>
                        <a:pt x="12" y="24"/>
                        <a:pt x="14" y="12"/>
                        <a:pt x="16" y="0"/>
                      </a:cubicBezTo>
                      <a:lnTo>
                        <a:pt x="12" y="0"/>
                      </a:ln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3">
                  <a:extLst>
                    <a:ext uri="{FF2B5EF4-FFF2-40B4-BE49-F238E27FC236}">
                      <a16:creationId xmlns="" xmlns:a16="http://schemas.microsoft.com/office/drawing/2014/main" id="{D4CFA589-4680-7C4B-9E19-537A98EAFD0C}"/>
                    </a:ext>
                  </a:extLst>
                </p:cNvPr>
                <p:cNvSpPr>
                  <a:spLocks/>
                </p:cNvSpPr>
                <p:nvPr/>
              </p:nvSpPr>
              <p:spPr bwMode="auto">
                <a:xfrm>
                  <a:off x="913648" y="836124"/>
                  <a:ext cx="82550" cy="161925"/>
                </a:xfrm>
                <a:custGeom>
                  <a:avLst/>
                  <a:gdLst>
                    <a:gd name="T0" fmla="*/ 8 w 22"/>
                    <a:gd name="T1" fmla="*/ 0 h 43"/>
                    <a:gd name="T2" fmla="*/ 0 w 22"/>
                    <a:gd name="T3" fmla="*/ 43 h 43"/>
                    <a:gd name="T4" fmla="*/ 16 w 22"/>
                    <a:gd name="T5" fmla="*/ 43 h 43"/>
                    <a:gd name="T6" fmla="*/ 22 w 22"/>
                    <a:gd name="T7" fmla="*/ 0 h 43"/>
                    <a:gd name="T8" fmla="*/ 8 w 22"/>
                    <a:gd name="T9" fmla="*/ 0 h 43"/>
                  </a:gdLst>
                  <a:ahLst/>
                  <a:cxnLst>
                    <a:cxn ang="0">
                      <a:pos x="T0" y="T1"/>
                    </a:cxn>
                    <a:cxn ang="0">
                      <a:pos x="T2" y="T3"/>
                    </a:cxn>
                    <a:cxn ang="0">
                      <a:pos x="T4" y="T5"/>
                    </a:cxn>
                    <a:cxn ang="0">
                      <a:pos x="T6" y="T7"/>
                    </a:cxn>
                    <a:cxn ang="0">
                      <a:pos x="T8" y="T9"/>
                    </a:cxn>
                  </a:cxnLst>
                  <a:rect l="0" t="0" r="r" b="b"/>
                  <a:pathLst>
                    <a:path w="22" h="43">
                      <a:moveTo>
                        <a:pt x="8" y="0"/>
                      </a:moveTo>
                      <a:cubicBezTo>
                        <a:pt x="5" y="14"/>
                        <a:pt x="2" y="28"/>
                        <a:pt x="0" y="43"/>
                      </a:cubicBezTo>
                      <a:cubicBezTo>
                        <a:pt x="16" y="43"/>
                        <a:pt x="16" y="43"/>
                        <a:pt x="16" y="43"/>
                      </a:cubicBezTo>
                      <a:cubicBezTo>
                        <a:pt x="18" y="29"/>
                        <a:pt x="20" y="15"/>
                        <a:pt x="22" y="0"/>
                      </a:cubicBezTo>
                      <a:lnTo>
                        <a:pt x="8" y="0"/>
                      </a:ln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4">
                  <a:extLst>
                    <a:ext uri="{FF2B5EF4-FFF2-40B4-BE49-F238E27FC236}">
                      <a16:creationId xmlns="" xmlns:a16="http://schemas.microsoft.com/office/drawing/2014/main" id="{266F7D01-68A9-AB43-9EAD-FA9873A4C7F3}"/>
                    </a:ext>
                  </a:extLst>
                </p:cNvPr>
                <p:cNvSpPr>
                  <a:spLocks/>
                </p:cNvSpPr>
                <p:nvPr/>
              </p:nvSpPr>
              <p:spPr bwMode="auto">
                <a:xfrm>
                  <a:off x="1220036" y="1382225"/>
                  <a:ext cx="222250" cy="139700"/>
                </a:xfrm>
                <a:custGeom>
                  <a:avLst/>
                  <a:gdLst>
                    <a:gd name="T0" fmla="*/ 0 w 59"/>
                    <a:gd name="T1" fmla="*/ 37 h 37"/>
                    <a:gd name="T2" fmla="*/ 59 w 59"/>
                    <a:gd name="T3" fmla="*/ 37 h 37"/>
                    <a:gd name="T4" fmla="*/ 57 w 59"/>
                    <a:gd name="T5" fmla="*/ 0 h 37"/>
                    <a:gd name="T6" fmla="*/ 0 w 59"/>
                    <a:gd name="T7" fmla="*/ 0 h 37"/>
                    <a:gd name="T8" fmla="*/ 0 w 59"/>
                    <a:gd name="T9" fmla="*/ 37 h 37"/>
                  </a:gdLst>
                  <a:ahLst/>
                  <a:cxnLst>
                    <a:cxn ang="0">
                      <a:pos x="T0" y="T1"/>
                    </a:cxn>
                    <a:cxn ang="0">
                      <a:pos x="T2" y="T3"/>
                    </a:cxn>
                    <a:cxn ang="0">
                      <a:pos x="T4" y="T5"/>
                    </a:cxn>
                    <a:cxn ang="0">
                      <a:pos x="T6" y="T7"/>
                    </a:cxn>
                    <a:cxn ang="0">
                      <a:pos x="T8" y="T9"/>
                    </a:cxn>
                  </a:cxnLst>
                  <a:rect l="0" t="0" r="r" b="b"/>
                  <a:pathLst>
                    <a:path w="59" h="37">
                      <a:moveTo>
                        <a:pt x="0" y="37"/>
                      </a:moveTo>
                      <a:cubicBezTo>
                        <a:pt x="59" y="37"/>
                        <a:pt x="59" y="37"/>
                        <a:pt x="59" y="37"/>
                      </a:cubicBezTo>
                      <a:cubicBezTo>
                        <a:pt x="58" y="25"/>
                        <a:pt x="58" y="13"/>
                        <a:pt x="57" y="0"/>
                      </a:cubicBezTo>
                      <a:cubicBezTo>
                        <a:pt x="0" y="0"/>
                        <a:pt x="0" y="0"/>
                        <a:pt x="0" y="0"/>
                      </a:cubicBezTo>
                      <a:lnTo>
                        <a:pt x="0" y="37"/>
                      </a:ln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5">
                  <a:extLst>
                    <a:ext uri="{FF2B5EF4-FFF2-40B4-BE49-F238E27FC236}">
                      <a16:creationId xmlns="" xmlns:a16="http://schemas.microsoft.com/office/drawing/2014/main" id="{72B150A0-BE17-7843-B69D-7A21BE9CDF5C}"/>
                    </a:ext>
                  </a:extLst>
                </p:cNvPr>
                <p:cNvSpPr>
                  <a:spLocks/>
                </p:cNvSpPr>
                <p:nvPr/>
              </p:nvSpPr>
              <p:spPr bwMode="auto">
                <a:xfrm>
                  <a:off x="1012073" y="836124"/>
                  <a:ext cx="173038" cy="161925"/>
                </a:xfrm>
                <a:custGeom>
                  <a:avLst/>
                  <a:gdLst>
                    <a:gd name="T0" fmla="*/ 46 w 46"/>
                    <a:gd name="T1" fmla="*/ 0 h 43"/>
                    <a:gd name="T2" fmla="*/ 6 w 46"/>
                    <a:gd name="T3" fmla="*/ 0 h 43"/>
                    <a:gd name="T4" fmla="*/ 0 w 46"/>
                    <a:gd name="T5" fmla="*/ 43 h 43"/>
                    <a:gd name="T6" fmla="*/ 46 w 46"/>
                    <a:gd name="T7" fmla="*/ 43 h 43"/>
                    <a:gd name="T8" fmla="*/ 46 w 46"/>
                    <a:gd name="T9" fmla="*/ 0 h 43"/>
                  </a:gdLst>
                  <a:ahLst/>
                  <a:cxnLst>
                    <a:cxn ang="0">
                      <a:pos x="T0" y="T1"/>
                    </a:cxn>
                    <a:cxn ang="0">
                      <a:pos x="T2" y="T3"/>
                    </a:cxn>
                    <a:cxn ang="0">
                      <a:pos x="T4" y="T5"/>
                    </a:cxn>
                    <a:cxn ang="0">
                      <a:pos x="T6" y="T7"/>
                    </a:cxn>
                    <a:cxn ang="0">
                      <a:pos x="T8" y="T9"/>
                    </a:cxn>
                  </a:cxnLst>
                  <a:rect l="0" t="0" r="r" b="b"/>
                  <a:pathLst>
                    <a:path w="46" h="43">
                      <a:moveTo>
                        <a:pt x="46" y="0"/>
                      </a:moveTo>
                      <a:cubicBezTo>
                        <a:pt x="6" y="0"/>
                        <a:pt x="6" y="0"/>
                        <a:pt x="6" y="0"/>
                      </a:cubicBezTo>
                      <a:cubicBezTo>
                        <a:pt x="4" y="15"/>
                        <a:pt x="2" y="29"/>
                        <a:pt x="0" y="43"/>
                      </a:cubicBezTo>
                      <a:cubicBezTo>
                        <a:pt x="46" y="43"/>
                        <a:pt x="46" y="43"/>
                        <a:pt x="46" y="43"/>
                      </a:cubicBezTo>
                      <a:lnTo>
                        <a:pt x="46" y="0"/>
                      </a:ln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6">
                  <a:extLst>
                    <a:ext uri="{FF2B5EF4-FFF2-40B4-BE49-F238E27FC236}">
                      <a16:creationId xmlns="" xmlns:a16="http://schemas.microsoft.com/office/drawing/2014/main" id="{5D422D56-A5F1-FD4E-9E63-545142C024F1}"/>
                    </a:ext>
                  </a:extLst>
                </p:cNvPr>
                <p:cNvSpPr>
                  <a:spLocks/>
                </p:cNvSpPr>
                <p:nvPr/>
              </p:nvSpPr>
              <p:spPr bwMode="auto">
                <a:xfrm>
                  <a:off x="1069223" y="493224"/>
                  <a:ext cx="115888" cy="131763"/>
                </a:xfrm>
                <a:custGeom>
                  <a:avLst/>
                  <a:gdLst>
                    <a:gd name="T0" fmla="*/ 31 w 31"/>
                    <a:gd name="T1" fmla="*/ 0 h 35"/>
                    <a:gd name="T2" fmla="*/ 7 w 31"/>
                    <a:gd name="T3" fmla="*/ 0 h 35"/>
                    <a:gd name="T4" fmla="*/ 0 w 31"/>
                    <a:gd name="T5" fmla="*/ 35 h 35"/>
                    <a:gd name="T6" fmla="*/ 31 w 31"/>
                    <a:gd name="T7" fmla="*/ 35 h 35"/>
                    <a:gd name="T8" fmla="*/ 31 w 31"/>
                    <a:gd name="T9" fmla="*/ 0 h 35"/>
                  </a:gdLst>
                  <a:ahLst/>
                  <a:cxnLst>
                    <a:cxn ang="0">
                      <a:pos x="T0" y="T1"/>
                    </a:cxn>
                    <a:cxn ang="0">
                      <a:pos x="T2" y="T3"/>
                    </a:cxn>
                    <a:cxn ang="0">
                      <a:pos x="T4" y="T5"/>
                    </a:cxn>
                    <a:cxn ang="0">
                      <a:pos x="T6" y="T7"/>
                    </a:cxn>
                    <a:cxn ang="0">
                      <a:pos x="T8" y="T9"/>
                    </a:cxn>
                  </a:cxnLst>
                  <a:rect l="0" t="0" r="r" b="b"/>
                  <a:pathLst>
                    <a:path w="31" h="35">
                      <a:moveTo>
                        <a:pt x="31" y="0"/>
                      </a:moveTo>
                      <a:cubicBezTo>
                        <a:pt x="7" y="0"/>
                        <a:pt x="7" y="0"/>
                        <a:pt x="7" y="0"/>
                      </a:cubicBezTo>
                      <a:cubicBezTo>
                        <a:pt x="5" y="12"/>
                        <a:pt x="2" y="24"/>
                        <a:pt x="0" y="35"/>
                      </a:cubicBezTo>
                      <a:cubicBezTo>
                        <a:pt x="31" y="35"/>
                        <a:pt x="31" y="35"/>
                        <a:pt x="31" y="35"/>
                      </a:cubicBezTo>
                      <a:cubicBezTo>
                        <a:pt x="31" y="0"/>
                        <a:pt x="31" y="0"/>
                        <a:pt x="31" y="0"/>
                      </a:cubicBez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7">
                  <a:extLst>
                    <a:ext uri="{FF2B5EF4-FFF2-40B4-BE49-F238E27FC236}">
                      <a16:creationId xmlns="" xmlns:a16="http://schemas.microsoft.com/office/drawing/2014/main" id="{C727BFA2-7670-9E4E-A2D5-280D95766A54}"/>
                    </a:ext>
                  </a:extLst>
                </p:cNvPr>
                <p:cNvSpPr>
                  <a:spLocks/>
                </p:cNvSpPr>
                <p:nvPr/>
              </p:nvSpPr>
              <p:spPr bwMode="auto">
                <a:xfrm>
                  <a:off x="993023" y="1039324"/>
                  <a:ext cx="192088" cy="139700"/>
                </a:xfrm>
                <a:custGeom>
                  <a:avLst/>
                  <a:gdLst>
                    <a:gd name="T0" fmla="*/ 51 w 51"/>
                    <a:gd name="T1" fmla="*/ 0 h 37"/>
                    <a:gd name="T2" fmla="*/ 4 w 51"/>
                    <a:gd name="T3" fmla="*/ 0 h 37"/>
                    <a:gd name="T4" fmla="*/ 0 w 51"/>
                    <a:gd name="T5" fmla="*/ 37 h 37"/>
                    <a:gd name="T6" fmla="*/ 51 w 51"/>
                    <a:gd name="T7" fmla="*/ 37 h 37"/>
                    <a:gd name="T8" fmla="*/ 51 w 51"/>
                    <a:gd name="T9" fmla="*/ 0 h 37"/>
                  </a:gdLst>
                  <a:ahLst/>
                  <a:cxnLst>
                    <a:cxn ang="0">
                      <a:pos x="T0" y="T1"/>
                    </a:cxn>
                    <a:cxn ang="0">
                      <a:pos x="T2" y="T3"/>
                    </a:cxn>
                    <a:cxn ang="0">
                      <a:pos x="T4" y="T5"/>
                    </a:cxn>
                    <a:cxn ang="0">
                      <a:pos x="T6" y="T7"/>
                    </a:cxn>
                    <a:cxn ang="0">
                      <a:pos x="T8" y="T9"/>
                    </a:cxn>
                  </a:cxnLst>
                  <a:rect l="0" t="0" r="r" b="b"/>
                  <a:pathLst>
                    <a:path w="51" h="37">
                      <a:moveTo>
                        <a:pt x="51" y="0"/>
                      </a:moveTo>
                      <a:cubicBezTo>
                        <a:pt x="4" y="0"/>
                        <a:pt x="4" y="0"/>
                        <a:pt x="4" y="0"/>
                      </a:cubicBezTo>
                      <a:cubicBezTo>
                        <a:pt x="2" y="13"/>
                        <a:pt x="1" y="25"/>
                        <a:pt x="0" y="37"/>
                      </a:cubicBezTo>
                      <a:cubicBezTo>
                        <a:pt x="51" y="37"/>
                        <a:pt x="51" y="37"/>
                        <a:pt x="51" y="37"/>
                      </a:cubicBezTo>
                      <a:lnTo>
                        <a:pt x="51" y="0"/>
                      </a:ln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8">
                  <a:extLst>
                    <a:ext uri="{FF2B5EF4-FFF2-40B4-BE49-F238E27FC236}">
                      <a16:creationId xmlns="" xmlns:a16="http://schemas.microsoft.com/office/drawing/2014/main" id="{A640BC2C-68C2-414F-980D-2CF15158A5C9}"/>
                    </a:ext>
                  </a:extLst>
                </p:cNvPr>
                <p:cNvSpPr>
                  <a:spLocks/>
                </p:cNvSpPr>
                <p:nvPr/>
              </p:nvSpPr>
              <p:spPr bwMode="auto">
                <a:xfrm>
                  <a:off x="1220036" y="836124"/>
                  <a:ext cx="180975" cy="161925"/>
                </a:xfrm>
                <a:custGeom>
                  <a:avLst/>
                  <a:gdLst>
                    <a:gd name="T0" fmla="*/ 0 w 48"/>
                    <a:gd name="T1" fmla="*/ 43 h 43"/>
                    <a:gd name="T2" fmla="*/ 48 w 48"/>
                    <a:gd name="T3" fmla="*/ 43 h 43"/>
                    <a:gd name="T4" fmla="*/ 43 w 48"/>
                    <a:gd name="T5" fmla="*/ 0 h 43"/>
                    <a:gd name="T6" fmla="*/ 0 w 48"/>
                    <a:gd name="T7" fmla="*/ 0 h 43"/>
                    <a:gd name="T8" fmla="*/ 0 w 48"/>
                    <a:gd name="T9" fmla="*/ 43 h 43"/>
                  </a:gdLst>
                  <a:ahLst/>
                  <a:cxnLst>
                    <a:cxn ang="0">
                      <a:pos x="T0" y="T1"/>
                    </a:cxn>
                    <a:cxn ang="0">
                      <a:pos x="T2" y="T3"/>
                    </a:cxn>
                    <a:cxn ang="0">
                      <a:pos x="T4" y="T5"/>
                    </a:cxn>
                    <a:cxn ang="0">
                      <a:pos x="T6" y="T7"/>
                    </a:cxn>
                    <a:cxn ang="0">
                      <a:pos x="T8" y="T9"/>
                    </a:cxn>
                  </a:cxnLst>
                  <a:rect l="0" t="0" r="r" b="b"/>
                  <a:pathLst>
                    <a:path w="48" h="43">
                      <a:moveTo>
                        <a:pt x="0" y="43"/>
                      </a:moveTo>
                      <a:cubicBezTo>
                        <a:pt x="48" y="43"/>
                        <a:pt x="48" y="43"/>
                        <a:pt x="48" y="43"/>
                      </a:cubicBezTo>
                      <a:cubicBezTo>
                        <a:pt x="47" y="29"/>
                        <a:pt x="45" y="15"/>
                        <a:pt x="43" y="0"/>
                      </a:cubicBezTo>
                      <a:cubicBezTo>
                        <a:pt x="0" y="0"/>
                        <a:pt x="0" y="0"/>
                        <a:pt x="0" y="0"/>
                      </a:cubicBezTo>
                      <a:lnTo>
                        <a:pt x="0" y="43"/>
                      </a:ln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9">
                  <a:extLst>
                    <a:ext uri="{FF2B5EF4-FFF2-40B4-BE49-F238E27FC236}">
                      <a16:creationId xmlns="" xmlns:a16="http://schemas.microsoft.com/office/drawing/2014/main" id="{AFC16040-7224-D14D-AFC0-3656A206E58A}"/>
                    </a:ext>
                  </a:extLst>
                </p:cNvPr>
                <p:cNvSpPr>
                  <a:spLocks/>
                </p:cNvSpPr>
                <p:nvPr/>
              </p:nvSpPr>
              <p:spPr bwMode="auto">
                <a:xfrm>
                  <a:off x="1220036" y="493224"/>
                  <a:ext cx="123825" cy="131763"/>
                </a:xfrm>
                <a:custGeom>
                  <a:avLst/>
                  <a:gdLst>
                    <a:gd name="T0" fmla="*/ 33 w 33"/>
                    <a:gd name="T1" fmla="*/ 35 h 35"/>
                    <a:gd name="T2" fmla="*/ 26 w 33"/>
                    <a:gd name="T3" fmla="*/ 0 h 35"/>
                    <a:gd name="T4" fmla="*/ 0 w 33"/>
                    <a:gd name="T5" fmla="*/ 0 h 35"/>
                    <a:gd name="T6" fmla="*/ 0 w 33"/>
                    <a:gd name="T7" fmla="*/ 35 h 35"/>
                    <a:gd name="T8" fmla="*/ 33 w 33"/>
                    <a:gd name="T9" fmla="*/ 35 h 35"/>
                  </a:gdLst>
                  <a:ahLst/>
                  <a:cxnLst>
                    <a:cxn ang="0">
                      <a:pos x="T0" y="T1"/>
                    </a:cxn>
                    <a:cxn ang="0">
                      <a:pos x="T2" y="T3"/>
                    </a:cxn>
                    <a:cxn ang="0">
                      <a:pos x="T4" y="T5"/>
                    </a:cxn>
                    <a:cxn ang="0">
                      <a:pos x="T6" y="T7"/>
                    </a:cxn>
                    <a:cxn ang="0">
                      <a:pos x="T8" y="T9"/>
                    </a:cxn>
                  </a:cxnLst>
                  <a:rect l="0" t="0" r="r" b="b"/>
                  <a:pathLst>
                    <a:path w="33" h="35">
                      <a:moveTo>
                        <a:pt x="33" y="35"/>
                      </a:moveTo>
                      <a:cubicBezTo>
                        <a:pt x="31" y="24"/>
                        <a:pt x="29" y="12"/>
                        <a:pt x="26" y="0"/>
                      </a:cubicBezTo>
                      <a:cubicBezTo>
                        <a:pt x="0" y="0"/>
                        <a:pt x="0" y="0"/>
                        <a:pt x="0" y="0"/>
                      </a:cubicBezTo>
                      <a:cubicBezTo>
                        <a:pt x="0" y="35"/>
                        <a:pt x="0" y="35"/>
                        <a:pt x="0" y="35"/>
                      </a:cubicBezTo>
                      <a:lnTo>
                        <a:pt x="33" y="35"/>
                      </a:ln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0">
                  <a:extLst>
                    <a:ext uri="{FF2B5EF4-FFF2-40B4-BE49-F238E27FC236}">
                      <a16:creationId xmlns="" xmlns:a16="http://schemas.microsoft.com/office/drawing/2014/main" id="{5AA88D5B-7D12-4B49-BE9C-27915D49411C}"/>
                    </a:ext>
                  </a:extLst>
                </p:cNvPr>
                <p:cNvSpPr>
                  <a:spLocks/>
                </p:cNvSpPr>
                <p:nvPr/>
              </p:nvSpPr>
              <p:spPr bwMode="auto">
                <a:xfrm>
                  <a:off x="1220036" y="669436"/>
                  <a:ext cx="153988" cy="125413"/>
                </a:xfrm>
                <a:custGeom>
                  <a:avLst/>
                  <a:gdLst>
                    <a:gd name="T0" fmla="*/ 0 w 41"/>
                    <a:gd name="T1" fmla="*/ 33 h 33"/>
                    <a:gd name="T2" fmla="*/ 41 w 41"/>
                    <a:gd name="T3" fmla="*/ 33 h 33"/>
                    <a:gd name="T4" fmla="*/ 35 w 41"/>
                    <a:gd name="T5" fmla="*/ 0 h 33"/>
                    <a:gd name="T6" fmla="*/ 0 w 41"/>
                    <a:gd name="T7" fmla="*/ 0 h 33"/>
                    <a:gd name="T8" fmla="*/ 0 w 41"/>
                    <a:gd name="T9" fmla="*/ 33 h 33"/>
                  </a:gdLst>
                  <a:ahLst/>
                  <a:cxnLst>
                    <a:cxn ang="0">
                      <a:pos x="T0" y="T1"/>
                    </a:cxn>
                    <a:cxn ang="0">
                      <a:pos x="T2" y="T3"/>
                    </a:cxn>
                    <a:cxn ang="0">
                      <a:pos x="T4" y="T5"/>
                    </a:cxn>
                    <a:cxn ang="0">
                      <a:pos x="T6" y="T7"/>
                    </a:cxn>
                    <a:cxn ang="0">
                      <a:pos x="T8" y="T9"/>
                    </a:cxn>
                  </a:cxnLst>
                  <a:rect l="0" t="0" r="r" b="b"/>
                  <a:pathLst>
                    <a:path w="41" h="33">
                      <a:moveTo>
                        <a:pt x="0" y="33"/>
                      </a:moveTo>
                      <a:cubicBezTo>
                        <a:pt x="41" y="33"/>
                        <a:pt x="41" y="33"/>
                        <a:pt x="41" y="33"/>
                      </a:cubicBezTo>
                      <a:cubicBezTo>
                        <a:pt x="39" y="22"/>
                        <a:pt x="37" y="11"/>
                        <a:pt x="35" y="0"/>
                      </a:cubicBezTo>
                      <a:cubicBezTo>
                        <a:pt x="0" y="0"/>
                        <a:pt x="0" y="0"/>
                        <a:pt x="0" y="0"/>
                      </a:cubicBezTo>
                      <a:lnTo>
                        <a:pt x="0" y="33"/>
                      </a:ln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1">
                  <a:extLst>
                    <a:ext uri="{FF2B5EF4-FFF2-40B4-BE49-F238E27FC236}">
                      <a16:creationId xmlns="" xmlns:a16="http://schemas.microsoft.com/office/drawing/2014/main" id="{38C9B7EF-233E-604B-A026-9FE501795685}"/>
                    </a:ext>
                  </a:extLst>
                </p:cNvPr>
                <p:cNvSpPr>
                  <a:spLocks/>
                </p:cNvSpPr>
                <p:nvPr/>
              </p:nvSpPr>
              <p:spPr bwMode="auto">
                <a:xfrm>
                  <a:off x="1042236" y="669436"/>
                  <a:ext cx="142875" cy="125413"/>
                </a:xfrm>
                <a:custGeom>
                  <a:avLst/>
                  <a:gdLst>
                    <a:gd name="T0" fmla="*/ 38 w 38"/>
                    <a:gd name="T1" fmla="*/ 0 h 33"/>
                    <a:gd name="T2" fmla="*/ 5 w 38"/>
                    <a:gd name="T3" fmla="*/ 0 h 33"/>
                    <a:gd name="T4" fmla="*/ 0 w 38"/>
                    <a:gd name="T5" fmla="*/ 33 h 33"/>
                    <a:gd name="T6" fmla="*/ 38 w 38"/>
                    <a:gd name="T7" fmla="*/ 33 h 33"/>
                    <a:gd name="T8" fmla="*/ 38 w 38"/>
                    <a:gd name="T9" fmla="*/ 0 h 33"/>
                  </a:gdLst>
                  <a:ahLst/>
                  <a:cxnLst>
                    <a:cxn ang="0">
                      <a:pos x="T0" y="T1"/>
                    </a:cxn>
                    <a:cxn ang="0">
                      <a:pos x="T2" y="T3"/>
                    </a:cxn>
                    <a:cxn ang="0">
                      <a:pos x="T4" y="T5"/>
                    </a:cxn>
                    <a:cxn ang="0">
                      <a:pos x="T6" y="T7"/>
                    </a:cxn>
                    <a:cxn ang="0">
                      <a:pos x="T8" y="T9"/>
                    </a:cxn>
                  </a:cxnLst>
                  <a:rect l="0" t="0" r="r" b="b"/>
                  <a:pathLst>
                    <a:path w="38" h="33">
                      <a:moveTo>
                        <a:pt x="38" y="0"/>
                      </a:moveTo>
                      <a:cubicBezTo>
                        <a:pt x="5" y="0"/>
                        <a:pt x="5" y="0"/>
                        <a:pt x="5" y="0"/>
                      </a:cubicBezTo>
                      <a:cubicBezTo>
                        <a:pt x="3" y="11"/>
                        <a:pt x="1" y="22"/>
                        <a:pt x="0" y="33"/>
                      </a:cubicBezTo>
                      <a:cubicBezTo>
                        <a:pt x="38" y="33"/>
                        <a:pt x="38" y="33"/>
                        <a:pt x="38" y="33"/>
                      </a:cubicBezTo>
                      <a:lnTo>
                        <a:pt x="38" y="0"/>
                      </a:ln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2">
                  <a:extLst>
                    <a:ext uri="{FF2B5EF4-FFF2-40B4-BE49-F238E27FC236}">
                      <a16:creationId xmlns="" xmlns:a16="http://schemas.microsoft.com/office/drawing/2014/main" id="{F2EC4582-D48A-864F-AC76-AA90F5D30EE1}"/>
                    </a:ext>
                  </a:extLst>
                </p:cNvPr>
                <p:cNvSpPr>
                  <a:spLocks/>
                </p:cNvSpPr>
                <p:nvPr/>
              </p:nvSpPr>
              <p:spPr bwMode="auto">
                <a:xfrm>
                  <a:off x="970798" y="1563200"/>
                  <a:ext cx="214313" cy="146050"/>
                </a:xfrm>
                <a:custGeom>
                  <a:avLst/>
                  <a:gdLst>
                    <a:gd name="T0" fmla="*/ 57 w 57"/>
                    <a:gd name="T1" fmla="*/ 0 h 39"/>
                    <a:gd name="T2" fmla="*/ 0 w 57"/>
                    <a:gd name="T3" fmla="*/ 0 h 39"/>
                    <a:gd name="T4" fmla="*/ 0 w 57"/>
                    <a:gd name="T5" fmla="*/ 39 h 39"/>
                    <a:gd name="T6" fmla="*/ 57 w 57"/>
                    <a:gd name="T7" fmla="*/ 39 h 39"/>
                    <a:gd name="T8" fmla="*/ 57 w 57"/>
                    <a:gd name="T9" fmla="*/ 0 h 39"/>
                  </a:gdLst>
                  <a:ahLst/>
                  <a:cxnLst>
                    <a:cxn ang="0">
                      <a:pos x="T0" y="T1"/>
                    </a:cxn>
                    <a:cxn ang="0">
                      <a:pos x="T2" y="T3"/>
                    </a:cxn>
                    <a:cxn ang="0">
                      <a:pos x="T4" y="T5"/>
                    </a:cxn>
                    <a:cxn ang="0">
                      <a:pos x="T6" y="T7"/>
                    </a:cxn>
                    <a:cxn ang="0">
                      <a:pos x="T8" y="T9"/>
                    </a:cxn>
                  </a:cxnLst>
                  <a:rect l="0" t="0" r="r" b="b"/>
                  <a:pathLst>
                    <a:path w="57" h="39">
                      <a:moveTo>
                        <a:pt x="57" y="0"/>
                      </a:moveTo>
                      <a:cubicBezTo>
                        <a:pt x="0" y="0"/>
                        <a:pt x="0" y="0"/>
                        <a:pt x="0" y="0"/>
                      </a:cubicBezTo>
                      <a:cubicBezTo>
                        <a:pt x="0" y="14"/>
                        <a:pt x="0" y="27"/>
                        <a:pt x="0" y="39"/>
                      </a:cubicBezTo>
                      <a:cubicBezTo>
                        <a:pt x="57" y="39"/>
                        <a:pt x="57" y="39"/>
                        <a:pt x="57" y="39"/>
                      </a:cubicBezTo>
                      <a:lnTo>
                        <a:pt x="57" y="0"/>
                      </a:ln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3">
                  <a:extLst>
                    <a:ext uri="{FF2B5EF4-FFF2-40B4-BE49-F238E27FC236}">
                      <a16:creationId xmlns="" xmlns:a16="http://schemas.microsoft.com/office/drawing/2014/main" id="{3C8123FC-0F92-BE45-8B9F-8F293B10FEE9}"/>
                    </a:ext>
                  </a:extLst>
                </p:cNvPr>
                <p:cNvSpPr>
                  <a:spLocks/>
                </p:cNvSpPr>
                <p:nvPr/>
              </p:nvSpPr>
              <p:spPr bwMode="auto">
                <a:xfrm>
                  <a:off x="981910" y="1220299"/>
                  <a:ext cx="203200" cy="120650"/>
                </a:xfrm>
                <a:custGeom>
                  <a:avLst/>
                  <a:gdLst>
                    <a:gd name="T0" fmla="*/ 54 w 54"/>
                    <a:gd name="T1" fmla="*/ 0 h 32"/>
                    <a:gd name="T2" fmla="*/ 2 w 54"/>
                    <a:gd name="T3" fmla="*/ 0 h 32"/>
                    <a:gd name="T4" fmla="*/ 0 w 54"/>
                    <a:gd name="T5" fmla="*/ 32 h 32"/>
                    <a:gd name="T6" fmla="*/ 54 w 54"/>
                    <a:gd name="T7" fmla="*/ 32 h 32"/>
                    <a:gd name="T8" fmla="*/ 54 w 54"/>
                    <a:gd name="T9" fmla="*/ 0 h 32"/>
                  </a:gdLst>
                  <a:ahLst/>
                  <a:cxnLst>
                    <a:cxn ang="0">
                      <a:pos x="T0" y="T1"/>
                    </a:cxn>
                    <a:cxn ang="0">
                      <a:pos x="T2" y="T3"/>
                    </a:cxn>
                    <a:cxn ang="0">
                      <a:pos x="T4" y="T5"/>
                    </a:cxn>
                    <a:cxn ang="0">
                      <a:pos x="T6" y="T7"/>
                    </a:cxn>
                    <a:cxn ang="0">
                      <a:pos x="T8" y="T9"/>
                    </a:cxn>
                  </a:cxnLst>
                  <a:rect l="0" t="0" r="r" b="b"/>
                  <a:pathLst>
                    <a:path w="54" h="32">
                      <a:moveTo>
                        <a:pt x="54" y="0"/>
                      </a:moveTo>
                      <a:cubicBezTo>
                        <a:pt x="2" y="0"/>
                        <a:pt x="2" y="0"/>
                        <a:pt x="2" y="0"/>
                      </a:cubicBezTo>
                      <a:cubicBezTo>
                        <a:pt x="1" y="11"/>
                        <a:pt x="0" y="21"/>
                        <a:pt x="0" y="32"/>
                      </a:cubicBezTo>
                      <a:cubicBezTo>
                        <a:pt x="54" y="32"/>
                        <a:pt x="54" y="32"/>
                        <a:pt x="54" y="32"/>
                      </a:cubicBezTo>
                      <a:cubicBezTo>
                        <a:pt x="54" y="0"/>
                        <a:pt x="54" y="0"/>
                        <a:pt x="54" y="0"/>
                      </a:cubicBez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4">
                  <a:extLst>
                    <a:ext uri="{FF2B5EF4-FFF2-40B4-BE49-F238E27FC236}">
                      <a16:creationId xmlns="" xmlns:a16="http://schemas.microsoft.com/office/drawing/2014/main" id="{5ABEE5B0-7E46-DB41-B62E-BB8A7E49006D}"/>
                    </a:ext>
                  </a:extLst>
                </p:cNvPr>
                <p:cNvSpPr>
                  <a:spLocks/>
                </p:cNvSpPr>
                <p:nvPr/>
              </p:nvSpPr>
              <p:spPr bwMode="auto">
                <a:xfrm>
                  <a:off x="973973" y="1382225"/>
                  <a:ext cx="211138" cy="139700"/>
                </a:xfrm>
                <a:custGeom>
                  <a:avLst/>
                  <a:gdLst>
                    <a:gd name="T0" fmla="*/ 56 w 56"/>
                    <a:gd name="T1" fmla="*/ 0 h 37"/>
                    <a:gd name="T2" fmla="*/ 1 w 56"/>
                    <a:gd name="T3" fmla="*/ 0 h 37"/>
                    <a:gd name="T4" fmla="*/ 0 w 56"/>
                    <a:gd name="T5" fmla="*/ 37 h 37"/>
                    <a:gd name="T6" fmla="*/ 56 w 56"/>
                    <a:gd name="T7" fmla="*/ 37 h 37"/>
                    <a:gd name="T8" fmla="*/ 56 w 56"/>
                    <a:gd name="T9" fmla="*/ 0 h 37"/>
                  </a:gdLst>
                  <a:ahLst/>
                  <a:cxnLst>
                    <a:cxn ang="0">
                      <a:pos x="T0" y="T1"/>
                    </a:cxn>
                    <a:cxn ang="0">
                      <a:pos x="T2" y="T3"/>
                    </a:cxn>
                    <a:cxn ang="0">
                      <a:pos x="T4" y="T5"/>
                    </a:cxn>
                    <a:cxn ang="0">
                      <a:pos x="T6" y="T7"/>
                    </a:cxn>
                    <a:cxn ang="0">
                      <a:pos x="T8" y="T9"/>
                    </a:cxn>
                  </a:cxnLst>
                  <a:rect l="0" t="0" r="r" b="b"/>
                  <a:pathLst>
                    <a:path w="56" h="37">
                      <a:moveTo>
                        <a:pt x="56" y="0"/>
                      </a:moveTo>
                      <a:cubicBezTo>
                        <a:pt x="1" y="0"/>
                        <a:pt x="1" y="0"/>
                        <a:pt x="1" y="0"/>
                      </a:cubicBezTo>
                      <a:cubicBezTo>
                        <a:pt x="0" y="13"/>
                        <a:pt x="0" y="25"/>
                        <a:pt x="0" y="37"/>
                      </a:cubicBezTo>
                      <a:cubicBezTo>
                        <a:pt x="56" y="37"/>
                        <a:pt x="56" y="37"/>
                        <a:pt x="56" y="37"/>
                      </a:cubicBezTo>
                      <a:cubicBezTo>
                        <a:pt x="56" y="0"/>
                        <a:pt x="56" y="0"/>
                        <a:pt x="56" y="0"/>
                      </a:cubicBez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5">
                  <a:extLst>
                    <a:ext uri="{FF2B5EF4-FFF2-40B4-BE49-F238E27FC236}">
                      <a16:creationId xmlns="" xmlns:a16="http://schemas.microsoft.com/office/drawing/2014/main" id="{3BA5D521-FE53-0E42-A9AE-1C4DB1EF70C2}"/>
                    </a:ext>
                  </a:extLst>
                </p:cNvPr>
                <p:cNvSpPr>
                  <a:spLocks/>
                </p:cNvSpPr>
                <p:nvPr/>
              </p:nvSpPr>
              <p:spPr bwMode="auto">
                <a:xfrm>
                  <a:off x="853323" y="1382225"/>
                  <a:ext cx="90488" cy="139700"/>
                </a:xfrm>
                <a:custGeom>
                  <a:avLst/>
                  <a:gdLst>
                    <a:gd name="T0" fmla="*/ 2 w 24"/>
                    <a:gd name="T1" fmla="*/ 0 h 37"/>
                    <a:gd name="T2" fmla="*/ 0 w 24"/>
                    <a:gd name="T3" fmla="*/ 37 h 37"/>
                    <a:gd name="T4" fmla="*/ 22 w 24"/>
                    <a:gd name="T5" fmla="*/ 37 h 37"/>
                    <a:gd name="T6" fmla="*/ 24 w 24"/>
                    <a:gd name="T7" fmla="*/ 0 h 37"/>
                    <a:gd name="T8" fmla="*/ 2 w 24"/>
                    <a:gd name="T9" fmla="*/ 0 h 37"/>
                  </a:gdLst>
                  <a:ahLst/>
                  <a:cxnLst>
                    <a:cxn ang="0">
                      <a:pos x="T0" y="T1"/>
                    </a:cxn>
                    <a:cxn ang="0">
                      <a:pos x="T2" y="T3"/>
                    </a:cxn>
                    <a:cxn ang="0">
                      <a:pos x="T4" y="T5"/>
                    </a:cxn>
                    <a:cxn ang="0">
                      <a:pos x="T6" y="T7"/>
                    </a:cxn>
                    <a:cxn ang="0">
                      <a:pos x="T8" y="T9"/>
                    </a:cxn>
                  </a:cxnLst>
                  <a:rect l="0" t="0" r="r" b="b"/>
                  <a:pathLst>
                    <a:path w="24" h="37">
                      <a:moveTo>
                        <a:pt x="2" y="0"/>
                      </a:moveTo>
                      <a:cubicBezTo>
                        <a:pt x="1" y="13"/>
                        <a:pt x="1" y="25"/>
                        <a:pt x="0" y="37"/>
                      </a:cubicBezTo>
                      <a:cubicBezTo>
                        <a:pt x="22" y="37"/>
                        <a:pt x="22" y="37"/>
                        <a:pt x="22" y="37"/>
                      </a:cubicBezTo>
                      <a:cubicBezTo>
                        <a:pt x="22" y="25"/>
                        <a:pt x="23" y="13"/>
                        <a:pt x="24" y="0"/>
                      </a:cubicBezTo>
                      <a:lnTo>
                        <a:pt x="2" y="0"/>
                      </a:ln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6">
                  <a:extLst>
                    <a:ext uri="{FF2B5EF4-FFF2-40B4-BE49-F238E27FC236}">
                      <a16:creationId xmlns="" xmlns:a16="http://schemas.microsoft.com/office/drawing/2014/main" id="{E45BD59E-3F4F-5446-88B7-4A3D6098175F}"/>
                    </a:ext>
                  </a:extLst>
                </p:cNvPr>
                <p:cNvSpPr>
                  <a:spLocks/>
                </p:cNvSpPr>
                <p:nvPr/>
              </p:nvSpPr>
              <p:spPr bwMode="auto">
                <a:xfrm>
                  <a:off x="1472449" y="1382225"/>
                  <a:ext cx="79375" cy="139700"/>
                </a:xfrm>
                <a:custGeom>
                  <a:avLst/>
                  <a:gdLst>
                    <a:gd name="T0" fmla="*/ 21 w 21"/>
                    <a:gd name="T1" fmla="*/ 37 h 37"/>
                    <a:gd name="T2" fmla="*/ 18 w 21"/>
                    <a:gd name="T3" fmla="*/ 0 h 37"/>
                    <a:gd name="T4" fmla="*/ 0 w 21"/>
                    <a:gd name="T5" fmla="*/ 0 h 37"/>
                    <a:gd name="T6" fmla="*/ 1 w 21"/>
                    <a:gd name="T7" fmla="*/ 37 h 37"/>
                    <a:gd name="T8" fmla="*/ 21 w 21"/>
                    <a:gd name="T9" fmla="*/ 37 h 37"/>
                  </a:gdLst>
                  <a:ahLst/>
                  <a:cxnLst>
                    <a:cxn ang="0">
                      <a:pos x="T0" y="T1"/>
                    </a:cxn>
                    <a:cxn ang="0">
                      <a:pos x="T2" y="T3"/>
                    </a:cxn>
                    <a:cxn ang="0">
                      <a:pos x="T4" y="T5"/>
                    </a:cxn>
                    <a:cxn ang="0">
                      <a:pos x="T6" y="T7"/>
                    </a:cxn>
                    <a:cxn ang="0">
                      <a:pos x="T8" y="T9"/>
                    </a:cxn>
                  </a:cxnLst>
                  <a:rect l="0" t="0" r="r" b="b"/>
                  <a:pathLst>
                    <a:path w="21" h="37">
                      <a:moveTo>
                        <a:pt x="21" y="37"/>
                      </a:moveTo>
                      <a:cubicBezTo>
                        <a:pt x="20" y="25"/>
                        <a:pt x="19" y="13"/>
                        <a:pt x="18" y="0"/>
                      </a:cubicBezTo>
                      <a:cubicBezTo>
                        <a:pt x="0" y="0"/>
                        <a:pt x="0" y="0"/>
                        <a:pt x="0" y="0"/>
                      </a:cubicBezTo>
                      <a:cubicBezTo>
                        <a:pt x="0" y="13"/>
                        <a:pt x="1" y="25"/>
                        <a:pt x="1" y="37"/>
                      </a:cubicBezTo>
                      <a:lnTo>
                        <a:pt x="21" y="37"/>
                      </a:ln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7">
                  <a:extLst>
                    <a:ext uri="{FF2B5EF4-FFF2-40B4-BE49-F238E27FC236}">
                      <a16:creationId xmlns="" xmlns:a16="http://schemas.microsoft.com/office/drawing/2014/main" id="{3AD1CBA3-48C3-A646-8612-641E2203CC79}"/>
                    </a:ext>
                  </a:extLst>
                </p:cNvPr>
                <p:cNvSpPr>
                  <a:spLocks/>
                </p:cNvSpPr>
                <p:nvPr/>
              </p:nvSpPr>
              <p:spPr bwMode="auto">
                <a:xfrm>
                  <a:off x="1461336" y="1220299"/>
                  <a:ext cx="76200" cy="120650"/>
                </a:xfrm>
                <a:custGeom>
                  <a:avLst/>
                  <a:gdLst>
                    <a:gd name="T0" fmla="*/ 20 w 20"/>
                    <a:gd name="T1" fmla="*/ 32 h 32"/>
                    <a:gd name="T2" fmla="*/ 17 w 20"/>
                    <a:gd name="T3" fmla="*/ 0 h 32"/>
                    <a:gd name="T4" fmla="*/ 0 w 20"/>
                    <a:gd name="T5" fmla="*/ 0 h 32"/>
                    <a:gd name="T6" fmla="*/ 2 w 20"/>
                    <a:gd name="T7" fmla="*/ 32 h 32"/>
                    <a:gd name="T8" fmla="*/ 20 w 20"/>
                    <a:gd name="T9" fmla="*/ 32 h 32"/>
                  </a:gdLst>
                  <a:ahLst/>
                  <a:cxnLst>
                    <a:cxn ang="0">
                      <a:pos x="T0" y="T1"/>
                    </a:cxn>
                    <a:cxn ang="0">
                      <a:pos x="T2" y="T3"/>
                    </a:cxn>
                    <a:cxn ang="0">
                      <a:pos x="T4" y="T5"/>
                    </a:cxn>
                    <a:cxn ang="0">
                      <a:pos x="T6" y="T7"/>
                    </a:cxn>
                    <a:cxn ang="0">
                      <a:pos x="T8" y="T9"/>
                    </a:cxn>
                  </a:cxnLst>
                  <a:rect l="0" t="0" r="r" b="b"/>
                  <a:pathLst>
                    <a:path w="20" h="32">
                      <a:moveTo>
                        <a:pt x="20" y="32"/>
                      </a:moveTo>
                      <a:cubicBezTo>
                        <a:pt x="19" y="21"/>
                        <a:pt x="18" y="11"/>
                        <a:pt x="17" y="0"/>
                      </a:cubicBezTo>
                      <a:cubicBezTo>
                        <a:pt x="0" y="0"/>
                        <a:pt x="0" y="0"/>
                        <a:pt x="0" y="0"/>
                      </a:cubicBezTo>
                      <a:cubicBezTo>
                        <a:pt x="1" y="11"/>
                        <a:pt x="1" y="21"/>
                        <a:pt x="2" y="32"/>
                      </a:cubicBezTo>
                      <a:lnTo>
                        <a:pt x="20" y="32"/>
                      </a:ln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8">
                  <a:extLst>
                    <a:ext uri="{FF2B5EF4-FFF2-40B4-BE49-F238E27FC236}">
                      <a16:creationId xmlns="" xmlns:a16="http://schemas.microsoft.com/office/drawing/2014/main" id="{0A50E943-89EE-E84E-8F52-B1F687CE0C61}"/>
                    </a:ext>
                  </a:extLst>
                </p:cNvPr>
                <p:cNvSpPr>
                  <a:spLocks/>
                </p:cNvSpPr>
                <p:nvPr/>
              </p:nvSpPr>
              <p:spPr bwMode="auto">
                <a:xfrm>
                  <a:off x="1058111" y="451949"/>
                  <a:ext cx="47625" cy="41275"/>
                </a:xfrm>
                <a:custGeom>
                  <a:avLst/>
                  <a:gdLst>
                    <a:gd name="T0" fmla="*/ 13 w 13"/>
                    <a:gd name="T1" fmla="*/ 0 h 11"/>
                    <a:gd name="T2" fmla="*/ 3 w 13"/>
                    <a:gd name="T3" fmla="*/ 0 h 11"/>
                    <a:gd name="T4" fmla="*/ 0 w 13"/>
                    <a:gd name="T5" fmla="*/ 11 h 11"/>
                    <a:gd name="T6" fmla="*/ 10 w 13"/>
                    <a:gd name="T7" fmla="*/ 11 h 11"/>
                    <a:gd name="T8" fmla="*/ 13 w 13"/>
                    <a:gd name="T9" fmla="*/ 0 h 11"/>
                  </a:gdLst>
                  <a:ahLst/>
                  <a:cxnLst>
                    <a:cxn ang="0">
                      <a:pos x="T0" y="T1"/>
                    </a:cxn>
                    <a:cxn ang="0">
                      <a:pos x="T2" y="T3"/>
                    </a:cxn>
                    <a:cxn ang="0">
                      <a:pos x="T4" y="T5"/>
                    </a:cxn>
                    <a:cxn ang="0">
                      <a:pos x="T6" y="T7"/>
                    </a:cxn>
                    <a:cxn ang="0">
                      <a:pos x="T8" y="T9"/>
                    </a:cxn>
                  </a:cxnLst>
                  <a:rect l="0" t="0" r="r" b="b"/>
                  <a:pathLst>
                    <a:path w="13" h="11">
                      <a:moveTo>
                        <a:pt x="13" y="0"/>
                      </a:moveTo>
                      <a:cubicBezTo>
                        <a:pt x="3" y="0"/>
                        <a:pt x="3" y="0"/>
                        <a:pt x="3" y="0"/>
                      </a:cubicBezTo>
                      <a:cubicBezTo>
                        <a:pt x="2" y="4"/>
                        <a:pt x="1" y="8"/>
                        <a:pt x="0" y="11"/>
                      </a:cubicBezTo>
                      <a:cubicBezTo>
                        <a:pt x="10" y="11"/>
                        <a:pt x="10" y="11"/>
                        <a:pt x="10" y="11"/>
                      </a:cubicBezTo>
                      <a:cubicBezTo>
                        <a:pt x="11" y="8"/>
                        <a:pt x="12" y="4"/>
                        <a:pt x="13" y="0"/>
                      </a:cubicBez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9">
                  <a:extLst>
                    <a:ext uri="{FF2B5EF4-FFF2-40B4-BE49-F238E27FC236}">
                      <a16:creationId xmlns="" xmlns:a16="http://schemas.microsoft.com/office/drawing/2014/main" id="{EF27B725-337E-2645-8539-A0194A9215DA}"/>
                    </a:ext>
                  </a:extLst>
                </p:cNvPr>
                <p:cNvSpPr>
                  <a:spLocks/>
                </p:cNvSpPr>
                <p:nvPr/>
              </p:nvSpPr>
              <p:spPr bwMode="auto">
                <a:xfrm>
                  <a:off x="1310523" y="451949"/>
                  <a:ext cx="44450" cy="41275"/>
                </a:xfrm>
                <a:custGeom>
                  <a:avLst/>
                  <a:gdLst>
                    <a:gd name="T0" fmla="*/ 12 w 12"/>
                    <a:gd name="T1" fmla="*/ 11 h 11"/>
                    <a:gd name="T2" fmla="*/ 11 w 12"/>
                    <a:gd name="T3" fmla="*/ 5 h 11"/>
                    <a:gd name="T4" fmla="*/ 9 w 12"/>
                    <a:gd name="T5" fmla="*/ 0 h 11"/>
                    <a:gd name="T6" fmla="*/ 0 w 12"/>
                    <a:gd name="T7" fmla="*/ 0 h 11"/>
                    <a:gd name="T8" fmla="*/ 2 w 12"/>
                    <a:gd name="T9" fmla="*/ 11 h 11"/>
                    <a:gd name="T10" fmla="*/ 12 w 12"/>
                    <a:gd name="T11" fmla="*/ 11 h 11"/>
                  </a:gdLst>
                  <a:ahLst/>
                  <a:cxnLst>
                    <a:cxn ang="0">
                      <a:pos x="T0" y="T1"/>
                    </a:cxn>
                    <a:cxn ang="0">
                      <a:pos x="T2" y="T3"/>
                    </a:cxn>
                    <a:cxn ang="0">
                      <a:pos x="T4" y="T5"/>
                    </a:cxn>
                    <a:cxn ang="0">
                      <a:pos x="T6" y="T7"/>
                    </a:cxn>
                    <a:cxn ang="0">
                      <a:pos x="T8" y="T9"/>
                    </a:cxn>
                    <a:cxn ang="0">
                      <a:pos x="T10" y="T11"/>
                    </a:cxn>
                  </a:cxnLst>
                  <a:rect l="0" t="0" r="r" b="b"/>
                  <a:pathLst>
                    <a:path w="12" h="11">
                      <a:moveTo>
                        <a:pt x="12" y="11"/>
                      </a:moveTo>
                      <a:cubicBezTo>
                        <a:pt x="12" y="9"/>
                        <a:pt x="11" y="7"/>
                        <a:pt x="11" y="5"/>
                      </a:cubicBezTo>
                      <a:cubicBezTo>
                        <a:pt x="10" y="3"/>
                        <a:pt x="9" y="2"/>
                        <a:pt x="9" y="0"/>
                      </a:cubicBezTo>
                      <a:cubicBezTo>
                        <a:pt x="0" y="0"/>
                        <a:pt x="0" y="0"/>
                        <a:pt x="0" y="0"/>
                      </a:cubicBezTo>
                      <a:cubicBezTo>
                        <a:pt x="1" y="4"/>
                        <a:pt x="1" y="8"/>
                        <a:pt x="2" y="11"/>
                      </a:cubicBezTo>
                      <a:lnTo>
                        <a:pt x="12" y="11"/>
                      </a:ln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40">
                  <a:extLst>
                    <a:ext uri="{FF2B5EF4-FFF2-40B4-BE49-F238E27FC236}">
                      <a16:creationId xmlns="" xmlns:a16="http://schemas.microsoft.com/office/drawing/2014/main" id="{FF9B6146-F39A-4443-8F4D-049F2F113807}"/>
                    </a:ext>
                  </a:extLst>
                </p:cNvPr>
                <p:cNvSpPr>
                  <a:spLocks noChangeArrowheads="1"/>
                </p:cNvSpPr>
                <p:nvPr/>
              </p:nvSpPr>
              <p:spPr bwMode="auto">
                <a:xfrm>
                  <a:off x="1185111" y="451949"/>
                  <a:ext cx="34925" cy="41275"/>
                </a:xfrm>
                <a:prstGeom prst="rect">
                  <a:avLst/>
                </a:prstGeom>
                <a:solidFill>
                  <a:schemeClr val="accent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1">
                  <a:extLst>
                    <a:ext uri="{FF2B5EF4-FFF2-40B4-BE49-F238E27FC236}">
                      <a16:creationId xmlns="" xmlns:a16="http://schemas.microsoft.com/office/drawing/2014/main" id="{00F5B16A-3275-BF4C-A300-9491F32F14B0}"/>
                    </a:ext>
                  </a:extLst>
                </p:cNvPr>
                <p:cNvSpPr>
                  <a:spLocks/>
                </p:cNvSpPr>
                <p:nvPr/>
              </p:nvSpPr>
              <p:spPr bwMode="auto">
                <a:xfrm>
                  <a:off x="1023185" y="624986"/>
                  <a:ext cx="46038" cy="44450"/>
                </a:xfrm>
                <a:custGeom>
                  <a:avLst/>
                  <a:gdLst>
                    <a:gd name="T0" fmla="*/ 12 w 12"/>
                    <a:gd name="T1" fmla="*/ 0 h 12"/>
                    <a:gd name="T2" fmla="*/ 2 w 12"/>
                    <a:gd name="T3" fmla="*/ 0 h 12"/>
                    <a:gd name="T4" fmla="*/ 0 w 12"/>
                    <a:gd name="T5" fmla="*/ 12 h 12"/>
                    <a:gd name="T6" fmla="*/ 10 w 12"/>
                    <a:gd name="T7" fmla="*/ 12 h 12"/>
                    <a:gd name="T8" fmla="*/ 12 w 12"/>
                    <a:gd name="T9" fmla="*/ 0 h 12"/>
                  </a:gdLst>
                  <a:ahLst/>
                  <a:cxnLst>
                    <a:cxn ang="0">
                      <a:pos x="T0" y="T1"/>
                    </a:cxn>
                    <a:cxn ang="0">
                      <a:pos x="T2" y="T3"/>
                    </a:cxn>
                    <a:cxn ang="0">
                      <a:pos x="T4" y="T5"/>
                    </a:cxn>
                    <a:cxn ang="0">
                      <a:pos x="T6" y="T7"/>
                    </a:cxn>
                    <a:cxn ang="0">
                      <a:pos x="T8" y="T9"/>
                    </a:cxn>
                  </a:cxnLst>
                  <a:rect l="0" t="0" r="r" b="b"/>
                  <a:pathLst>
                    <a:path w="12" h="12">
                      <a:moveTo>
                        <a:pt x="12" y="0"/>
                      </a:moveTo>
                      <a:cubicBezTo>
                        <a:pt x="2" y="0"/>
                        <a:pt x="2" y="0"/>
                        <a:pt x="2" y="0"/>
                      </a:cubicBezTo>
                      <a:cubicBezTo>
                        <a:pt x="2" y="4"/>
                        <a:pt x="1" y="8"/>
                        <a:pt x="0" y="12"/>
                      </a:cubicBezTo>
                      <a:cubicBezTo>
                        <a:pt x="10" y="12"/>
                        <a:pt x="10" y="12"/>
                        <a:pt x="10" y="12"/>
                      </a:cubicBezTo>
                      <a:cubicBezTo>
                        <a:pt x="11" y="8"/>
                        <a:pt x="12" y="4"/>
                        <a:pt x="12" y="0"/>
                      </a:cubicBez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2">
                  <a:extLst>
                    <a:ext uri="{FF2B5EF4-FFF2-40B4-BE49-F238E27FC236}">
                      <a16:creationId xmlns="" xmlns:a16="http://schemas.microsoft.com/office/drawing/2014/main" id="{0D89C2A4-5881-274F-8E75-83BAA2506F46}"/>
                    </a:ext>
                  </a:extLst>
                </p:cNvPr>
                <p:cNvSpPr>
                  <a:spLocks/>
                </p:cNvSpPr>
                <p:nvPr/>
              </p:nvSpPr>
              <p:spPr bwMode="auto">
                <a:xfrm>
                  <a:off x="1343861" y="624986"/>
                  <a:ext cx="46038" cy="44450"/>
                </a:xfrm>
                <a:custGeom>
                  <a:avLst/>
                  <a:gdLst>
                    <a:gd name="T0" fmla="*/ 2 w 12"/>
                    <a:gd name="T1" fmla="*/ 12 h 12"/>
                    <a:gd name="T2" fmla="*/ 12 w 12"/>
                    <a:gd name="T3" fmla="*/ 12 h 12"/>
                    <a:gd name="T4" fmla="*/ 10 w 12"/>
                    <a:gd name="T5" fmla="*/ 0 h 12"/>
                    <a:gd name="T6" fmla="*/ 0 w 12"/>
                    <a:gd name="T7" fmla="*/ 0 h 12"/>
                    <a:gd name="T8" fmla="*/ 2 w 12"/>
                    <a:gd name="T9" fmla="*/ 12 h 12"/>
                  </a:gdLst>
                  <a:ahLst/>
                  <a:cxnLst>
                    <a:cxn ang="0">
                      <a:pos x="T0" y="T1"/>
                    </a:cxn>
                    <a:cxn ang="0">
                      <a:pos x="T2" y="T3"/>
                    </a:cxn>
                    <a:cxn ang="0">
                      <a:pos x="T4" y="T5"/>
                    </a:cxn>
                    <a:cxn ang="0">
                      <a:pos x="T6" y="T7"/>
                    </a:cxn>
                    <a:cxn ang="0">
                      <a:pos x="T8" y="T9"/>
                    </a:cxn>
                  </a:cxnLst>
                  <a:rect l="0" t="0" r="r" b="b"/>
                  <a:pathLst>
                    <a:path w="12" h="12">
                      <a:moveTo>
                        <a:pt x="2" y="12"/>
                      </a:moveTo>
                      <a:cubicBezTo>
                        <a:pt x="12" y="12"/>
                        <a:pt x="12" y="12"/>
                        <a:pt x="12" y="12"/>
                      </a:cubicBezTo>
                      <a:cubicBezTo>
                        <a:pt x="11" y="8"/>
                        <a:pt x="11" y="4"/>
                        <a:pt x="10" y="0"/>
                      </a:cubicBezTo>
                      <a:cubicBezTo>
                        <a:pt x="0" y="0"/>
                        <a:pt x="0" y="0"/>
                        <a:pt x="0" y="0"/>
                      </a:cubicBezTo>
                      <a:cubicBezTo>
                        <a:pt x="1" y="4"/>
                        <a:pt x="2" y="8"/>
                        <a:pt x="2" y="12"/>
                      </a:cubicBez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43">
                  <a:extLst>
                    <a:ext uri="{FF2B5EF4-FFF2-40B4-BE49-F238E27FC236}">
                      <a16:creationId xmlns="" xmlns:a16="http://schemas.microsoft.com/office/drawing/2014/main" id="{2354E43B-74CD-9E47-81CB-D50938D74889}"/>
                    </a:ext>
                  </a:extLst>
                </p:cNvPr>
                <p:cNvSpPr>
                  <a:spLocks noChangeArrowheads="1"/>
                </p:cNvSpPr>
                <p:nvPr/>
              </p:nvSpPr>
              <p:spPr bwMode="auto">
                <a:xfrm>
                  <a:off x="1185111" y="624986"/>
                  <a:ext cx="34925" cy="44450"/>
                </a:xfrm>
                <a:prstGeom prst="rect">
                  <a:avLst/>
                </a:prstGeom>
                <a:solidFill>
                  <a:schemeClr val="accent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4">
                  <a:extLst>
                    <a:ext uri="{FF2B5EF4-FFF2-40B4-BE49-F238E27FC236}">
                      <a16:creationId xmlns="" xmlns:a16="http://schemas.microsoft.com/office/drawing/2014/main" id="{245B7959-DB7B-574A-9BAC-3983C4AD008C}"/>
                    </a:ext>
                  </a:extLst>
                </p:cNvPr>
                <p:cNvSpPr>
                  <a:spLocks/>
                </p:cNvSpPr>
                <p:nvPr/>
              </p:nvSpPr>
              <p:spPr bwMode="auto">
                <a:xfrm>
                  <a:off x="996198" y="794849"/>
                  <a:ext cx="46038" cy="41275"/>
                </a:xfrm>
                <a:custGeom>
                  <a:avLst/>
                  <a:gdLst>
                    <a:gd name="T0" fmla="*/ 12 w 12"/>
                    <a:gd name="T1" fmla="*/ 0 h 11"/>
                    <a:gd name="T2" fmla="*/ 2 w 12"/>
                    <a:gd name="T3" fmla="*/ 0 h 11"/>
                    <a:gd name="T4" fmla="*/ 0 w 12"/>
                    <a:gd name="T5" fmla="*/ 11 h 11"/>
                    <a:gd name="T6" fmla="*/ 10 w 12"/>
                    <a:gd name="T7" fmla="*/ 11 h 11"/>
                    <a:gd name="T8" fmla="*/ 12 w 12"/>
                    <a:gd name="T9" fmla="*/ 0 h 11"/>
                  </a:gdLst>
                  <a:ahLst/>
                  <a:cxnLst>
                    <a:cxn ang="0">
                      <a:pos x="T0" y="T1"/>
                    </a:cxn>
                    <a:cxn ang="0">
                      <a:pos x="T2" y="T3"/>
                    </a:cxn>
                    <a:cxn ang="0">
                      <a:pos x="T4" y="T5"/>
                    </a:cxn>
                    <a:cxn ang="0">
                      <a:pos x="T6" y="T7"/>
                    </a:cxn>
                    <a:cxn ang="0">
                      <a:pos x="T8" y="T9"/>
                    </a:cxn>
                  </a:cxnLst>
                  <a:rect l="0" t="0" r="r" b="b"/>
                  <a:pathLst>
                    <a:path w="12" h="11">
                      <a:moveTo>
                        <a:pt x="12" y="0"/>
                      </a:moveTo>
                      <a:cubicBezTo>
                        <a:pt x="2" y="0"/>
                        <a:pt x="2" y="0"/>
                        <a:pt x="2" y="0"/>
                      </a:cubicBezTo>
                      <a:cubicBezTo>
                        <a:pt x="1" y="4"/>
                        <a:pt x="1" y="7"/>
                        <a:pt x="0" y="11"/>
                      </a:cubicBezTo>
                      <a:cubicBezTo>
                        <a:pt x="10" y="11"/>
                        <a:pt x="10" y="11"/>
                        <a:pt x="10" y="11"/>
                      </a:cubicBezTo>
                      <a:cubicBezTo>
                        <a:pt x="10" y="7"/>
                        <a:pt x="11" y="4"/>
                        <a:pt x="12" y="0"/>
                      </a:cubicBez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5">
                  <a:extLst>
                    <a:ext uri="{FF2B5EF4-FFF2-40B4-BE49-F238E27FC236}">
                      <a16:creationId xmlns="" xmlns:a16="http://schemas.microsoft.com/office/drawing/2014/main" id="{EB14B51F-184F-2644-9E4A-AFFD5C13C858}"/>
                    </a:ext>
                  </a:extLst>
                </p:cNvPr>
                <p:cNvSpPr>
                  <a:spLocks/>
                </p:cNvSpPr>
                <p:nvPr/>
              </p:nvSpPr>
              <p:spPr bwMode="auto">
                <a:xfrm>
                  <a:off x="1374024" y="794849"/>
                  <a:ext cx="42863" cy="41275"/>
                </a:xfrm>
                <a:custGeom>
                  <a:avLst/>
                  <a:gdLst>
                    <a:gd name="T0" fmla="*/ 2 w 11"/>
                    <a:gd name="T1" fmla="*/ 11 h 11"/>
                    <a:gd name="T2" fmla="*/ 11 w 11"/>
                    <a:gd name="T3" fmla="*/ 11 h 11"/>
                    <a:gd name="T4" fmla="*/ 9 w 11"/>
                    <a:gd name="T5" fmla="*/ 0 h 11"/>
                    <a:gd name="T6" fmla="*/ 0 w 11"/>
                    <a:gd name="T7" fmla="*/ 0 h 11"/>
                    <a:gd name="T8" fmla="*/ 2 w 11"/>
                    <a:gd name="T9" fmla="*/ 11 h 11"/>
                  </a:gdLst>
                  <a:ahLst/>
                  <a:cxnLst>
                    <a:cxn ang="0">
                      <a:pos x="T0" y="T1"/>
                    </a:cxn>
                    <a:cxn ang="0">
                      <a:pos x="T2" y="T3"/>
                    </a:cxn>
                    <a:cxn ang="0">
                      <a:pos x="T4" y="T5"/>
                    </a:cxn>
                    <a:cxn ang="0">
                      <a:pos x="T6" y="T7"/>
                    </a:cxn>
                    <a:cxn ang="0">
                      <a:pos x="T8" y="T9"/>
                    </a:cxn>
                  </a:cxnLst>
                  <a:rect l="0" t="0" r="r" b="b"/>
                  <a:pathLst>
                    <a:path w="11" h="11">
                      <a:moveTo>
                        <a:pt x="2" y="11"/>
                      </a:moveTo>
                      <a:cubicBezTo>
                        <a:pt x="11" y="11"/>
                        <a:pt x="11" y="11"/>
                        <a:pt x="11" y="11"/>
                      </a:cubicBezTo>
                      <a:cubicBezTo>
                        <a:pt x="11" y="7"/>
                        <a:pt x="10" y="4"/>
                        <a:pt x="9" y="0"/>
                      </a:cubicBezTo>
                      <a:cubicBezTo>
                        <a:pt x="0" y="0"/>
                        <a:pt x="0" y="0"/>
                        <a:pt x="0" y="0"/>
                      </a:cubicBezTo>
                      <a:cubicBezTo>
                        <a:pt x="0" y="4"/>
                        <a:pt x="1" y="7"/>
                        <a:pt x="2" y="11"/>
                      </a:cubicBez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6">
                  <a:extLst>
                    <a:ext uri="{FF2B5EF4-FFF2-40B4-BE49-F238E27FC236}">
                      <a16:creationId xmlns="" xmlns:a16="http://schemas.microsoft.com/office/drawing/2014/main" id="{EFC8A159-0247-8A43-9FED-72337BF4F64F}"/>
                    </a:ext>
                  </a:extLst>
                </p:cNvPr>
                <p:cNvSpPr>
                  <a:spLocks noChangeArrowheads="1"/>
                </p:cNvSpPr>
                <p:nvPr/>
              </p:nvSpPr>
              <p:spPr bwMode="auto">
                <a:xfrm>
                  <a:off x="1185111" y="794849"/>
                  <a:ext cx="34925" cy="41275"/>
                </a:xfrm>
                <a:prstGeom prst="rect">
                  <a:avLst/>
                </a:prstGeom>
                <a:solidFill>
                  <a:schemeClr val="accent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7">
                  <a:extLst>
                    <a:ext uri="{FF2B5EF4-FFF2-40B4-BE49-F238E27FC236}">
                      <a16:creationId xmlns="" xmlns:a16="http://schemas.microsoft.com/office/drawing/2014/main" id="{64BC53C8-15AB-0B43-B951-A63E5E478426}"/>
                    </a:ext>
                  </a:extLst>
                </p:cNvPr>
                <p:cNvSpPr>
                  <a:spLocks/>
                </p:cNvSpPr>
                <p:nvPr/>
              </p:nvSpPr>
              <p:spPr bwMode="auto">
                <a:xfrm>
                  <a:off x="970798" y="998049"/>
                  <a:ext cx="41275" cy="41275"/>
                </a:xfrm>
                <a:custGeom>
                  <a:avLst/>
                  <a:gdLst>
                    <a:gd name="T0" fmla="*/ 11 w 11"/>
                    <a:gd name="T1" fmla="*/ 0 h 11"/>
                    <a:gd name="T2" fmla="*/ 1 w 11"/>
                    <a:gd name="T3" fmla="*/ 0 h 11"/>
                    <a:gd name="T4" fmla="*/ 0 w 11"/>
                    <a:gd name="T5" fmla="*/ 11 h 11"/>
                    <a:gd name="T6" fmla="*/ 10 w 11"/>
                    <a:gd name="T7" fmla="*/ 11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cubicBezTo>
                        <a:pt x="1" y="0"/>
                        <a:pt x="1" y="0"/>
                        <a:pt x="1" y="0"/>
                      </a:cubicBezTo>
                      <a:cubicBezTo>
                        <a:pt x="1" y="3"/>
                        <a:pt x="1" y="7"/>
                        <a:pt x="0" y="11"/>
                      </a:cubicBezTo>
                      <a:cubicBezTo>
                        <a:pt x="10" y="11"/>
                        <a:pt x="10" y="11"/>
                        <a:pt x="10" y="11"/>
                      </a:cubicBezTo>
                      <a:cubicBezTo>
                        <a:pt x="10" y="7"/>
                        <a:pt x="11" y="3"/>
                        <a:pt x="11" y="0"/>
                      </a:cubicBez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8">
                  <a:extLst>
                    <a:ext uri="{FF2B5EF4-FFF2-40B4-BE49-F238E27FC236}">
                      <a16:creationId xmlns="" xmlns:a16="http://schemas.microsoft.com/office/drawing/2014/main" id="{8B6DBC84-DC5E-0042-BDA6-0E792AA10283}"/>
                    </a:ext>
                  </a:extLst>
                </p:cNvPr>
                <p:cNvSpPr>
                  <a:spLocks/>
                </p:cNvSpPr>
                <p:nvPr/>
              </p:nvSpPr>
              <p:spPr bwMode="auto">
                <a:xfrm>
                  <a:off x="1401011" y="998049"/>
                  <a:ext cx="41275" cy="41275"/>
                </a:xfrm>
                <a:custGeom>
                  <a:avLst/>
                  <a:gdLst>
                    <a:gd name="T0" fmla="*/ 2 w 11"/>
                    <a:gd name="T1" fmla="*/ 11 h 11"/>
                    <a:gd name="T2" fmla="*/ 11 w 11"/>
                    <a:gd name="T3" fmla="*/ 11 h 11"/>
                    <a:gd name="T4" fmla="*/ 10 w 11"/>
                    <a:gd name="T5" fmla="*/ 0 h 11"/>
                    <a:gd name="T6" fmla="*/ 0 w 11"/>
                    <a:gd name="T7" fmla="*/ 0 h 11"/>
                    <a:gd name="T8" fmla="*/ 2 w 11"/>
                    <a:gd name="T9" fmla="*/ 11 h 11"/>
                  </a:gdLst>
                  <a:ahLst/>
                  <a:cxnLst>
                    <a:cxn ang="0">
                      <a:pos x="T0" y="T1"/>
                    </a:cxn>
                    <a:cxn ang="0">
                      <a:pos x="T2" y="T3"/>
                    </a:cxn>
                    <a:cxn ang="0">
                      <a:pos x="T4" y="T5"/>
                    </a:cxn>
                    <a:cxn ang="0">
                      <a:pos x="T6" y="T7"/>
                    </a:cxn>
                    <a:cxn ang="0">
                      <a:pos x="T8" y="T9"/>
                    </a:cxn>
                  </a:cxnLst>
                  <a:rect l="0" t="0" r="r" b="b"/>
                  <a:pathLst>
                    <a:path w="11" h="11">
                      <a:moveTo>
                        <a:pt x="2" y="11"/>
                      </a:moveTo>
                      <a:cubicBezTo>
                        <a:pt x="11" y="11"/>
                        <a:pt x="11" y="11"/>
                        <a:pt x="11" y="11"/>
                      </a:cubicBezTo>
                      <a:cubicBezTo>
                        <a:pt x="11" y="7"/>
                        <a:pt x="10" y="3"/>
                        <a:pt x="10" y="0"/>
                      </a:cubicBezTo>
                      <a:cubicBezTo>
                        <a:pt x="0" y="0"/>
                        <a:pt x="0" y="0"/>
                        <a:pt x="0" y="0"/>
                      </a:cubicBezTo>
                      <a:cubicBezTo>
                        <a:pt x="1" y="3"/>
                        <a:pt x="1" y="7"/>
                        <a:pt x="2" y="11"/>
                      </a:cubicBez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49">
                  <a:extLst>
                    <a:ext uri="{FF2B5EF4-FFF2-40B4-BE49-F238E27FC236}">
                      <a16:creationId xmlns="" xmlns:a16="http://schemas.microsoft.com/office/drawing/2014/main" id="{FAD80D53-DFDD-2644-A1B5-88F782C23698}"/>
                    </a:ext>
                  </a:extLst>
                </p:cNvPr>
                <p:cNvSpPr>
                  <a:spLocks noChangeArrowheads="1"/>
                </p:cNvSpPr>
                <p:nvPr/>
              </p:nvSpPr>
              <p:spPr bwMode="auto">
                <a:xfrm>
                  <a:off x="1185111" y="998049"/>
                  <a:ext cx="34925" cy="41275"/>
                </a:xfrm>
                <a:prstGeom prst="rect">
                  <a:avLst/>
                </a:prstGeom>
                <a:solidFill>
                  <a:schemeClr val="accent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0">
                  <a:extLst>
                    <a:ext uri="{FF2B5EF4-FFF2-40B4-BE49-F238E27FC236}">
                      <a16:creationId xmlns="" xmlns:a16="http://schemas.microsoft.com/office/drawing/2014/main" id="{B431940C-AA24-F94A-96CF-0116D442568D}"/>
                    </a:ext>
                  </a:extLst>
                </p:cNvPr>
                <p:cNvSpPr>
                  <a:spLocks/>
                </p:cNvSpPr>
                <p:nvPr/>
              </p:nvSpPr>
              <p:spPr bwMode="auto">
                <a:xfrm>
                  <a:off x="951748" y="1179024"/>
                  <a:ext cx="41275" cy="41275"/>
                </a:xfrm>
                <a:custGeom>
                  <a:avLst/>
                  <a:gdLst>
                    <a:gd name="T0" fmla="*/ 11 w 11"/>
                    <a:gd name="T1" fmla="*/ 0 h 11"/>
                    <a:gd name="T2" fmla="*/ 1 w 11"/>
                    <a:gd name="T3" fmla="*/ 0 h 11"/>
                    <a:gd name="T4" fmla="*/ 0 w 11"/>
                    <a:gd name="T5" fmla="*/ 11 h 11"/>
                    <a:gd name="T6" fmla="*/ 10 w 11"/>
                    <a:gd name="T7" fmla="*/ 11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cubicBezTo>
                        <a:pt x="1" y="0"/>
                        <a:pt x="1" y="0"/>
                        <a:pt x="1" y="0"/>
                      </a:cubicBezTo>
                      <a:cubicBezTo>
                        <a:pt x="1" y="4"/>
                        <a:pt x="1" y="7"/>
                        <a:pt x="0" y="11"/>
                      </a:cubicBezTo>
                      <a:cubicBezTo>
                        <a:pt x="10" y="11"/>
                        <a:pt x="10" y="11"/>
                        <a:pt x="10" y="11"/>
                      </a:cubicBezTo>
                      <a:cubicBezTo>
                        <a:pt x="10" y="7"/>
                        <a:pt x="11" y="4"/>
                        <a:pt x="11" y="0"/>
                      </a:cubicBez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1">
                  <a:extLst>
                    <a:ext uri="{FF2B5EF4-FFF2-40B4-BE49-F238E27FC236}">
                      <a16:creationId xmlns="" xmlns:a16="http://schemas.microsoft.com/office/drawing/2014/main" id="{9DF55654-531C-B847-91EE-82A6A69AA2A6}"/>
                    </a:ext>
                  </a:extLst>
                </p:cNvPr>
                <p:cNvSpPr>
                  <a:spLocks/>
                </p:cNvSpPr>
                <p:nvPr/>
              </p:nvSpPr>
              <p:spPr bwMode="auto">
                <a:xfrm>
                  <a:off x="1420061" y="1179024"/>
                  <a:ext cx="41275" cy="41275"/>
                </a:xfrm>
                <a:custGeom>
                  <a:avLst/>
                  <a:gdLst>
                    <a:gd name="T0" fmla="*/ 1 w 11"/>
                    <a:gd name="T1" fmla="*/ 11 h 11"/>
                    <a:gd name="T2" fmla="*/ 11 w 11"/>
                    <a:gd name="T3" fmla="*/ 11 h 11"/>
                    <a:gd name="T4" fmla="*/ 10 w 11"/>
                    <a:gd name="T5" fmla="*/ 0 h 11"/>
                    <a:gd name="T6" fmla="*/ 0 w 11"/>
                    <a:gd name="T7" fmla="*/ 0 h 11"/>
                    <a:gd name="T8" fmla="*/ 1 w 11"/>
                    <a:gd name="T9" fmla="*/ 11 h 11"/>
                  </a:gdLst>
                  <a:ahLst/>
                  <a:cxnLst>
                    <a:cxn ang="0">
                      <a:pos x="T0" y="T1"/>
                    </a:cxn>
                    <a:cxn ang="0">
                      <a:pos x="T2" y="T3"/>
                    </a:cxn>
                    <a:cxn ang="0">
                      <a:pos x="T4" y="T5"/>
                    </a:cxn>
                    <a:cxn ang="0">
                      <a:pos x="T6" y="T7"/>
                    </a:cxn>
                    <a:cxn ang="0">
                      <a:pos x="T8" y="T9"/>
                    </a:cxn>
                  </a:cxnLst>
                  <a:rect l="0" t="0" r="r" b="b"/>
                  <a:pathLst>
                    <a:path w="11" h="11">
                      <a:moveTo>
                        <a:pt x="1" y="11"/>
                      </a:moveTo>
                      <a:cubicBezTo>
                        <a:pt x="11" y="11"/>
                        <a:pt x="11" y="11"/>
                        <a:pt x="11" y="11"/>
                      </a:cubicBezTo>
                      <a:cubicBezTo>
                        <a:pt x="11" y="7"/>
                        <a:pt x="10" y="4"/>
                        <a:pt x="10" y="0"/>
                      </a:cubicBezTo>
                      <a:cubicBezTo>
                        <a:pt x="0" y="0"/>
                        <a:pt x="0" y="0"/>
                        <a:pt x="0" y="0"/>
                      </a:cubicBezTo>
                      <a:cubicBezTo>
                        <a:pt x="1" y="4"/>
                        <a:pt x="1" y="7"/>
                        <a:pt x="1" y="11"/>
                      </a:cubicBez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52">
                  <a:extLst>
                    <a:ext uri="{FF2B5EF4-FFF2-40B4-BE49-F238E27FC236}">
                      <a16:creationId xmlns="" xmlns:a16="http://schemas.microsoft.com/office/drawing/2014/main" id="{1D23C5C7-4F5F-B64D-A113-563897E53079}"/>
                    </a:ext>
                  </a:extLst>
                </p:cNvPr>
                <p:cNvSpPr>
                  <a:spLocks noChangeArrowheads="1"/>
                </p:cNvSpPr>
                <p:nvPr/>
              </p:nvSpPr>
              <p:spPr bwMode="auto">
                <a:xfrm>
                  <a:off x="1185111" y="1179024"/>
                  <a:ext cx="34925" cy="41275"/>
                </a:xfrm>
                <a:prstGeom prst="rect">
                  <a:avLst/>
                </a:prstGeom>
                <a:solidFill>
                  <a:schemeClr val="accent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3">
                  <a:extLst>
                    <a:ext uri="{FF2B5EF4-FFF2-40B4-BE49-F238E27FC236}">
                      <a16:creationId xmlns="" xmlns:a16="http://schemas.microsoft.com/office/drawing/2014/main" id="{17955652-351B-D140-9E61-D9EE54F38008}"/>
                    </a:ext>
                  </a:extLst>
                </p:cNvPr>
                <p:cNvSpPr>
                  <a:spLocks/>
                </p:cNvSpPr>
                <p:nvPr/>
              </p:nvSpPr>
              <p:spPr bwMode="auto">
                <a:xfrm>
                  <a:off x="943810" y="1340950"/>
                  <a:ext cx="38100" cy="41275"/>
                </a:xfrm>
                <a:custGeom>
                  <a:avLst/>
                  <a:gdLst>
                    <a:gd name="T0" fmla="*/ 10 w 10"/>
                    <a:gd name="T1" fmla="*/ 0 h 11"/>
                    <a:gd name="T2" fmla="*/ 0 w 10"/>
                    <a:gd name="T3" fmla="*/ 0 h 11"/>
                    <a:gd name="T4" fmla="*/ 0 w 10"/>
                    <a:gd name="T5" fmla="*/ 11 h 11"/>
                    <a:gd name="T6" fmla="*/ 9 w 10"/>
                    <a:gd name="T7" fmla="*/ 11 h 11"/>
                    <a:gd name="T8" fmla="*/ 10 w 10"/>
                    <a:gd name="T9" fmla="*/ 0 h 11"/>
                  </a:gdLst>
                  <a:ahLst/>
                  <a:cxnLst>
                    <a:cxn ang="0">
                      <a:pos x="T0" y="T1"/>
                    </a:cxn>
                    <a:cxn ang="0">
                      <a:pos x="T2" y="T3"/>
                    </a:cxn>
                    <a:cxn ang="0">
                      <a:pos x="T4" y="T5"/>
                    </a:cxn>
                    <a:cxn ang="0">
                      <a:pos x="T6" y="T7"/>
                    </a:cxn>
                    <a:cxn ang="0">
                      <a:pos x="T8" y="T9"/>
                    </a:cxn>
                  </a:cxnLst>
                  <a:rect l="0" t="0" r="r" b="b"/>
                  <a:pathLst>
                    <a:path w="10" h="11">
                      <a:moveTo>
                        <a:pt x="10" y="0"/>
                      </a:moveTo>
                      <a:cubicBezTo>
                        <a:pt x="0" y="0"/>
                        <a:pt x="0" y="0"/>
                        <a:pt x="0" y="0"/>
                      </a:cubicBezTo>
                      <a:cubicBezTo>
                        <a:pt x="0" y="3"/>
                        <a:pt x="0" y="7"/>
                        <a:pt x="0" y="11"/>
                      </a:cubicBezTo>
                      <a:cubicBezTo>
                        <a:pt x="9" y="11"/>
                        <a:pt x="9" y="11"/>
                        <a:pt x="9" y="11"/>
                      </a:cubicBezTo>
                      <a:cubicBezTo>
                        <a:pt x="9" y="7"/>
                        <a:pt x="10" y="3"/>
                        <a:pt x="10" y="0"/>
                      </a:cubicBez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4">
                  <a:extLst>
                    <a:ext uri="{FF2B5EF4-FFF2-40B4-BE49-F238E27FC236}">
                      <a16:creationId xmlns="" xmlns:a16="http://schemas.microsoft.com/office/drawing/2014/main" id="{380062D3-008F-F441-8F4D-BAC6AB899002}"/>
                    </a:ext>
                  </a:extLst>
                </p:cNvPr>
                <p:cNvSpPr>
                  <a:spLocks/>
                </p:cNvSpPr>
                <p:nvPr/>
              </p:nvSpPr>
              <p:spPr bwMode="auto">
                <a:xfrm>
                  <a:off x="1434349" y="1340950"/>
                  <a:ext cx="38100" cy="41275"/>
                </a:xfrm>
                <a:custGeom>
                  <a:avLst/>
                  <a:gdLst>
                    <a:gd name="T0" fmla="*/ 0 w 10"/>
                    <a:gd name="T1" fmla="*/ 11 h 11"/>
                    <a:gd name="T2" fmla="*/ 10 w 10"/>
                    <a:gd name="T3" fmla="*/ 11 h 11"/>
                    <a:gd name="T4" fmla="*/ 9 w 10"/>
                    <a:gd name="T5" fmla="*/ 0 h 11"/>
                    <a:gd name="T6" fmla="*/ 0 w 10"/>
                    <a:gd name="T7" fmla="*/ 0 h 11"/>
                    <a:gd name="T8" fmla="*/ 0 w 10"/>
                    <a:gd name="T9" fmla="*/ 11 h 11"/>
                  </a:gdLst>
                  <a:ahLst/>
                  <a:cxnLst>
                    <a:cxn ang="0">
                      <a:pos x="T0" y="T1"/>
                    </a:cxn>
                    <a:cxn ang="0">
                      <a:pos x="T2" y="T3"/>
                    </a:cxn>
                    <a:cxn ang="0">
                      <a:pos x="T4" y="T5"/>
                    </a:cxn>
                    <a:cxn ang="0">
                      <a:pos x="T6" y="T7"/>
                    </a:cxn>
                    <a:cxn ang="0">
                      <a:pos x="T8" y="T9"/>
                    </a:cxn>
                  </a:cxnLst>
                  <a:rect l="0" t="0" r="r" b="b"/>
                  <a:pathLst>
                    <a:path w="10" h="11">
                      <a:moveTo>
                        <a:pt x="0" y="11"/>
                      </a:moveTo>
                      <a:cubicBezTo>
                        <a:pt x="10" y="11"/>
                        <a:pt x="10" y="11"/>
                        <a:pt x="10" y="11"/>
                      </a:cubicBezTo>
                      <a:cubicBezTo>
                        <a:pt x="10" y="7"/>
                        <a:pt x="9" y="3"/>
                        <a:pt x="9" y="0"/>
                      </a:cubicBezTo>
                      <a:cubicBezTo>
                        <a:pt x="0" y="0"/>
                        <a:pt x="0" y="0"/>
                        <a:pt x="0" y="0"/>
                      </a:cubicBezTo>
                      <a:cubicBezTo>
                        <a:pt x="0" y="3"/>
                        <a:pt x="0" y="7"/>
                        <a:pt x="0" y="11"/>
                      </a:cubicBez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55">
                  <a:extLst>
                    <a:ext uri="{FF2B5EF4-FFF2-40B4-BE49-F238E27FC236}">
                      <a16:creationId xmlns="" xmlns:a16="http://schemas.microsoft.com/office/drawing/2014/main" id="{0AC311E6-6EC0-574C-A6FE-162F2D2BA069}"/>
                    </a:ext>
                  </a:extLst>
                </p:cNvPr>
                <p:cNvSpPr>
                  <a:spLocks noChangeArrowheads="1"/>
                </p:cNvSpPr>
                <p:nvPr/>
              </p:nvSpPr>
              <p:spPr bwMode="auto">
                <a:xfrm>
                  <a:off x="1185111" y="1340950"/>
                  <a:ext cx="34925" cy="41275"/>
                </a:xfrm>
                <a:prstGeom prst="rect">
                  <a:avLst/>
                </a:prstGeom>
                <a:solidFill>
                  <a:schemeClr val="accent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6">
                  <a:extLst>
                    <a:ext uri="{FF2B5EF4-FFF2-40B4-BE49-F238E27FC236}">
                      <a16:creationId xmlns="" xmlns:a16="http://schemas.microsoft.com/office/drawing/2014/main" id="{F61A5A5E-B0C3-954F-9EA8-03F0AE37CAC1}"/>
                    </a:ext>
                  </a:extLst>
                </p:cNvPr>
                <p:cNvSpPr>
                  <a:spLocks/>
                </p:cNvSpPr>
                <p:nvPr/>
              </p:nvSpPr>
              <p:spPr bwMode="auto">
                <a:xfrm>
                  <a:off x="935873" y="1521925"/>
                  <a:ext cx="34925" cy="41275"/>
                </a:xfrm>
                <a:custGeom>
                  <a:avLst/>
                  <a:gdLst>
                    <a:gd name="T0" fmla="*/ 9 w 9"/>
                    <a:gd name="T1" fmla="*/ 0 h 11"/>
                    <a:gd name="T2" fmla="*/ 0 w 9"/>
                    <a:gd name="T3" fmla="*/ 0 h 11"/>
                    <a:gd name="T4" fmla="*/ 0 w 9"/>
                    <a:gd name="T5" fmla="*/ 11 h 11"/>
                    <a:gd name="T6" fmla="*/ 9 w 9"/>
                    <a:gd name="T7" fmla="*/ 11 h 11"/>
                    <a:gd name="T8" fmla="*/ 9 w 9"/>
                    <a:gd name="T9" fmla="*/ 0 h 11"/>
                  </a:gdLst>
                  <a:ahLst/>
                  <a:cxnLst>
                    <a:cxn ang="0">
                      <a:pos x="T0" y="T1"/>
                    </a:cxn>
                    <a:cxn ang="0">
                      <a:pos x="T2" y="T3"/>
                    </a:cxn>
                    <a:cxn ang="0">
                      <a:pos x="T4" y="T5"/>
                    </a:cxn>
                    <a:cxn ang="0">
                      <a:pos x="T6" y="T7"/>
                    </a:cxn>
                    <a:cxn ang="0">
                      <a:pos x="T8" y="T9"/>
                    </a:cxn>
                  </a:cxnLst>
                  <a:rect l="0" t="0" r="r" b="b"/>
                  <a:pathLst>
                    <a:path w="9" h="11">
                      <a:moveTo>
                        <a:pt x="9" y="0"/>
                      </a:moveTo>
                      <a:cubicBezTo>
                        <a:pt x="0" y="0"/>
                        <a:pt x="0" y="0"/>
                        <a:pt x="0" y="0"/>
                      </a:cubicBezTo>
                      <a:cubicBezTo>
                        <a:pt x="0" y="4"/>
                        <a:pt x="0" y="7"/>
                        <a:pt x="0" y="11"/>
                      </a:cubicBezTo>
                      <a:cubicBezTo>
                        <a:pt x="9" y="11"/>
                        <a:pt x="9" y="11"/>
                        <a:pt x="9" y="11"/>
                      </a:cubicBezTo>
                      <a:cubicBezTo>
                        <a:pt x="9" y="7"/>
                        <a:pt x="9" y="4"/>
                        <a:pt x="9" y="0"/>
                      </a:cubicBez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7">
                  <a:extLst>
                    <a:ext uri="{FF2B5EF4-FFF2-40B4-BE49-F238E27FC236}">
                      <a16:creationId xmlns="" xmlns:a16="http://schemas.microsoft.com/office/drawing/2014/main" id="{B21F124F-487D-AF44-B940-D5C79B98A6CD}"/>
                    </a:ext>
                  </a:extLst>
                </p:cNvPr>
                <p:cNvSpPr>
                  <a:spLocks/>
                </p:cNvSpPr>
                <p:nvPr/>
              </p:nvSpPr>
              <p:spPr bwMode="auto">
                <a:xfrm>
                  <a:off x="1442286" y="1521925"/>
                  <a:ext cx="38100" cy="41275"/>
                </a:xfrm>
                <a:custGeom>
                  <a:avLst/>
                  <a:gdLst>
                    <a:gd name="T0" fmla="*/ 0 w 10"/>
                    <a:gd name="T1" fmla="*/ 11 h 11"/>
                    <a:gd name="T2" fmla="*/ 10 w 10"/>
                    <a:gd name="T3" fmla="*/ 11 h 11"/>
                    <a:gd name="T4" fmla="*/ 9 w 10"/>
                    <a:gd name="T5" fmla="*/ 0 h 11"/>
                    <a:gd name="T6" fmla="*/ 0 w 10"/>
                    <a:gd name="T7" fmla="*/ 0 h 11"/>
                    <a:gd name="T8" fmla="*/ 0 w 10"/>
                    <a:gd name="T9" fmla="*/ 11 h 11"/>
                  </a:gdLst>
                  <a:ahLst/>
                  <a:cxnLst>
                    <a:cxn ang="0">
                      <a:pos x="T0" y="T1"/>
                    </a:cxn>
                    <a:cxn ang="0">
                      <a:pos x="T2" y="T3"/>
                    </a:cxn>
                    <a:cxn ang="0">
                      <a:pos x="T4" y="T5"/>
                    </a:cxn>
                    <a:cxn ang="0">
                      <a:pos x="T6" y="T7"/>
                    </a:cxn>
                    <a:cxn ang="0">
                      <a:pos x="T8" y="T9"/>
                    </a:cxn>
                  </a:cxnLst>
                  <a:rect l="0" t="0" r="r" b="b"/>
                  <a:pathLst>
                    <a:path w="10" h="11">
                      <a:moveTo>
                        <a:pt x="0" y="11"/>
                      </a:moveTo>
                      <a:cubicBezTo>
                        <a:pt x="10" y="11"/>
                        <a:pt x="10" y="11"/>
                        <a:pt x="10" y="11"/>
                      </a:cubicBezTo>
                      <a:cubicBezTo>
                        <a:pt x="10" y="7"/>
                        <a:pt x="9" y="4"/>
                        <a:pt x="9" y="0"/>
                      </a:cubicBezTo>
                      <a:cubicBezTo>
                        <a:pt x="0" y="0"/>
                        <a:pt x="0" y="0"/>
                        <a:pt x="0" y="0"/>
                      </a:cubicBezTo>
                      <a:cubicBezTo>
                        <a:pt x="0" y="4"/>
                        <a:pt x="0" y="7"/>
                        <a:pt x="0" y="11"/>
                      </a:cubicBez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58">
                  <a:extLst>
                    <a:ext uri="{FF2B5EF4-FFF2-40B4-BE49-F238E27FC236}">
                      <a16:creationId xmlns="" xmlns:a16="http://schemas.microsoft.com/office/drawing/2014/main" id="{A040FEE8-7FAD-0349-81FB-8566D18ADD26}"/>
                    </a:ext>
                  </a:extLst>
                </p:cNvPr>
                <p:cNvSpPr>
                  <a:spLocks noChangeArrowheads="1"/>
                </p:cNvSpPr>
                <p:nvPr/>
              </p:nvSpPr>
              <p:spPr bwMode="auto">
                <a:xfrm>
                  <a:off x="1185111" y="1521925"/>
                  <a:ext cx="34925" cy="41275"/>
                </a:xfrm>
                <a:prstGeom prst="rect">
                  <a:avLst/>
                </a:prstGeom>
                <a:solidFill>
                  <a:schemeClr val="accent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59">
                  <a:extLst>
                    <a:ext uri="{FF2B5EF4-FFF2-40B4-BE49-F238E27FC236}">
                      <a16:creationId xmlns="" xmlns:a16="http://schemas.microsoft.com/office/drawing/2014/main" id="{E2E78009-0458-AD4B-B836-F26B1A73B2DA}"/>
                    </a:ext>
                  </a:extLst>
                </p:cNvPr>
                <p:cNvSpPr>
                  <a:spLocks noChangeArrowheads="1"/>
                </p:cNvSpPr>
                <p:nvPr/>
              </p:nvSpPr>
              <p:spPr bwMode="auto">
                <a:xfrm>
                  <a:off x="1185111" y="1709250"/>
                  <a:ext cx="34925" cy="41275"/>
                </a:xfrm>
                <a:prstGeom prst="rect">
                  <a:avLst/>
                </a:prstGeom>
                <a:solidFill>
                  <a:schemeClr val="accent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grpSp>
        <p:nvGrpSpPr>
          <p:cNvPr id="63" name="Group 27"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a:extLst>
              <a:ext uri="{FF2B5EF4-FFF2-40B4-BE49-F238E27FC236}">
                <a16:creationId xmlns="" xmlns:a16="http://schemas.microsoft.com/office/drawing/2014/main" id="{1F06D5F3-5E6D-944F-99E7-66908320B6D5}"/>
              </a:ext>
            </a:extLst>
          </p:cNvPr>
          <p:cNvGrpSpPr/>
          <p:nvPr userDrawn="1"/>
        </p:nvGrpSpPr>
        <p:grpSpPr>
          <a:xfrm>
            <a:off x="6467105" y="1771650"/>
            <a:ext cx="2035149" cy="2035149"/>
            <a:chOff x="6467105" y="1771650"/>
            <a:chExt cx="2035149" cy="2035149"/>
          </a:xfrm>
        </p:grpSpPr>
        <p:sp>
          <p:nvSpPr>
            <p:cNvPr id="64" name="Oval 11">
              <a:extLst>
                <a:ext uri="{FF2B5EF4-FFF2-40B4-BE49-F238E27FC236}">
                  <a16:creationId xmlns="" xmlns:a16="http://schemas.microsoft.com/office/drawing/2014/main" id="{91E2F3AF-1B8D-3240-A515-4AB92630B306}"/>
                </a:ext>
              </a:extLst>
            </p:cNvPr>
            <p:cNvSpPr/>
            <p:nvPr/>
          </p:nvSpPr>
          <p:spPr>
            <a:xfrm flipH="1">
              <a:off x="6467105"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5" name="Shape 731">
              <a:extLst>
                <a:ext uri="{FF2B5EF4-FFF2-40B4-BE49-F238E27FC236}">
                  <a16:creationId xmlns="" xmlns:a16="http://schemas.microsoft.com/office/drawing/2014/main" id="{3D4F713E-3476-D344-B364-7615C1673C50}"/>
                </a:ext>
              </a:extLst>
            </p:cNvPr>
            <p:cNvSpPr/>
            <p:nvPr/>
          </p:nvSpPr>
          <p:spPr>
            <a:xfrm>
              <a:off x="7168553" y="2372842"/>
              <a:ext cx="662729" cy="833097"/>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cubicBezTo>
                    <a:pt x="4836" y="0"/>
                    <a:pt x="0" y="1447"/>
                    <a:pt x="0" y="3231"/>
                  </a:cubicBezTo>
                  <a:lnTo>
                    <a:pt x="0" y="4776"/>
                  </a:lnTo>
                  <a:cubicBezTo>
                    <a:pt x="0" y="6669"/>
                    <a:pt x="4836" y="8203"/>
                    <a:pt x="10799" y="8203"/>
                  </a:cubicBezTo>
                  <a:cubicBezTo>
                    <a:pt x="16764" y="8203"/>
                    <a:pt x="21600" y="6669"/>
                    <a:pt x="21600" y="4776"/>
                  </a:cubicBezTo>
                  <a:lnTo>
                    <a:pt x="21600" y="3231"/>
                  </a:lnTo>
                  <a:cubicBezTo>
                    <a:pt x="21600" y="1447"/>
                    <a:pt x="16764" y="0"/>
                    <a:pt x="10799" y="0"/>
                  </a:cubicBezTo>
                  <a:close/>
                  <a:moveTo>
                    <a:pt x="21195" y="8008"/>
                  </a:moveTo>
                  <a:cubicBezTo>
                    <a:pt x="19915" y="9488"/>
                    <a:pt x="15746" y="10572"/>
                    <a:pt x="10799" y="10572"/>
                  </a:cubicBezTo>
                  <a:cubicBezTo>
                    <a:pt x="5856" y="10572"/>
                    <a:pt x="1685" y="9488"/>
                    <a:pt x="405" y="8008"/>
                  </a:cubicBezTo>
                  <a:cubicBezTo>
                    <a:pt x="141" y="7702"/>
                    <a:pt x="0" y="7868"/>
                    <a:pt x="0" y="8007"/>
                  </a:cubicBezTo>
                  <a:cubicBezTo>
                    <a:pt x="0" y="8144"/>
                    <a:pt x="0" y="10898"/>
                    <a:pt x="0" y="10898"/>
                  </a:cubicBezTo>
                  <a:cubicBezTo>
                    <a:pt x="0" y="13061"/>
                    <a:pt x="4836" y="14814"/>
                    <a:pt x="10799" y="14814"/>
                  </a:cubicBezTo>
                  <a:cubicBezTo>
                    <a:pt x="16764" y="14814"/>
                    <a:pt x="21600" y="13061"/>
                    <a:pt x="21600" y="10898"/>
                  </a:cubicBezTo>
                  <a:cubicBezTo>
                    <a:pt x="21600" y="10898"/>
                    <a:pt x="21600" y="8144"/>
                    <a:pt x="21600" y="8007"/>
                  </a:cubicBezTo>
                  <a:cubicBezTo>
                    <a:pt x="21600" y="7868"/>
                    <a:pt x="21459" y="7702"/>
                    <a:pt x="21195" y="8008"/>
                  </a:cubicBezTo>
                  <a:close/>
                  <a:moveTo>
                    <a:pt x="21176" y="14285"/>
                  </a:moveTo>
                  <a:cubicBezTo>
                    <a:pt x="19876" y="15959"/>
                    <a:pt x="15722" y="17184"/>
                    <a:pt x="10799" y="17184"/>
                  </a:cubicBezTo>
                  <a:cubicBezTo>
                    <a:pt x="5878" y="17184"/>
                    <a:pt x="1724" y="15959"/>
                    <a:pt x="424" y="14285"/>
                  </a:cubicBezTo>
                  <a:cubicBezTo>
                    <a:pt x="147" y="13932"/>
                    <a:pt x="0" y="14121"/>
                    <a:pt x="0" y="14297"/>
                  </a:cubicBezTo>
                  <a:cubicBezTo>
                    <a:pt x="0" y="14472"/>
                    <a:pt x="0" y="16754"/>
                    <a:pt x="0" y="16754"/>
                  </a:cubicBezTo>
                  <a:cubicBezTo>
                    <a:pt x="0" y="19133"/>
                    <a:pt x="4836" y="21600"/>
                    <a:pt x="10799" y="21600"/>
                  </a:cubicBezTo>
                  <a:cubicBezTo>
                    <a:pt x="16764" y="21600"/>
                    <a:pt x="21600" y="19133"/>
                    <a:pt x="21600" y="16754"/>
                  </a:cubicBezTo>
                  <a:cubicBezTo>
                    <a:pt x="21600" y="16754"/>
                    <a:pt x="21600" y="14472"/>
                    <a:pt x="21600" y="14297"/>
                  </a:cubicBezTo>
                  <a:cubicBezTo>
                    <a:pt x="21600" y="14121"/>
                    <a:pt x="21453" y="13932"/>
                    <a:pt x="21176" y="14285"/>
                  </a:cubicBezTo>
                  <a:close/>
                </a:path>
              </a:pathLst>
            </a:custGeom>
            <a:solidFill>
              <a:schemeClr val="accent6"/>
            </a:solidFill>
            <a:ln w="12700" cap="flat">
              <a:noFill/>
              <a:miter lim="400000"/>
            </a:ln>
            <a:effectLst/>
          </p:spPr>
          <p:txBody>
            <a:bodyPr wrap="square" lIns="38100" tIns="38100" rIns="38100" bIns="38100" numCol="1" anchor="ctr">
              <a:noAutofit/>
            </a:bodyPr>
            <a:lstStyle/>
            <a:p>
              <a:pPr lvl="0" algn="l">
                <a:defRPr sz="3100" b="1">
                  <a:latin typeface="Kontrapunkt Bob Bold"/>
                  <a:ea typeface="Kontrapunkt Bob Bold"/>
                  <a:cs typeface="Kontrapunkt Bob Bold"/>
                  <a:sym typeface="Kontrapunkt Bob Bold"/>
                </a:defRPr>
              </a:pPr>
              <a:endParaRPr/>
            </a:p>
          </p:txBody>
        </p:sp>
      </p:grpSp>
      <p:grpSp>
        <p:nvGrpSpPr>
          <p:cNvPr id="66" name="Group 28"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a:extLst>
              <a:ext uri="{FF2B5EF4-FFF2-40B4-BE49-F238E27FC236}">
                <a16:creationId xmlns="" xmlns:a16="http://schemas.microsoft.com/office/drawing/2014/main" id="{B21E38E2-9122-4A47-A823-0A24C15BED2F}"/>
              </a:ext>
            </a:extLst>
          </p:cNvPr>
          <p:cNvGrpSpPr/>
          <p:nvPr userDrawn="1"/>
        </p:nvGrpSpPr>
        <p:grpSpPr>
          <a:xfrm>
            <a:off x="9091520" y="1771650"/>
            <a:ext cx="2035149" cy="2035149"/>
            <a:chOff x="9091520" y="1771650"/>
            <a:chExt cx="2035149" cy="2035149"/>
          </a:xfrm>
        </p:grpSpPr>
        <p:sp>
          <p:nvSpPr>
            <p:cNvPr id="67" name="Oval 3">
              <a:extLst>
                <a:ext uri="{FF2B5EF4-FFF2-40B4-BE49-F238E27FC236}">
                  <a16:creationId xmlns="" xmlns:a16="http://schemas.microsoft.com/office/drawing/2014/main" id="{B2127568-D6A1-C94C-A120-D948A1EEEC6F}"/>
                </a:ext>
              </a:extLst>
            </p:cNvPr>
            <p:cNvSpPr/>
            <p:nvPr/>
          </p:nvSpPr>
          <p:spPr>
            <a:xfrm flipH="1">
              <a:off x="9091520"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8" name="Freeform 5">
              <a:extLst>
                <a:ext uri="{FF2B5EF4-FFF2-40B4-BE49-F238E27FC236}">
                  <a16:creationId xmlns="" xmlns:a16="http://schemas.microsoft.com/office/drawing/2014/main" id="{FDD2B38E-02A1-EC45-A387-5FF5D84FE522}"/>
                </a:ext>
              </a:extLst>
            </p:cNvPr>
            <p:cNvSpPr>
              <a:spLocks noEditPoints="1"/>
            </p:cNvSpPr>
            <p:nvPr/>
          </p:nvSpPr>
          <p:spPr bwMode="auto">
            <a:xfrm>
              <a:off x="9538678" y="2614530"/>
              <a:ext cx="1278706" cy="450693"/>
            </a:xfrm>
            <a:custGeom>
              <a:avLst/>
              <a:gdLst>
                <a:gd name="T0" fmla="*/ 412 w 412"/>
                <a:gd name="T1" fmla="*/ 15 h 132"/>
                <a:gd name="T2" fmla="*/ 407 w 412"/>
                <a:gd name="T3" fmla="*/ 10 h 132"/>
                <a:gd name="T4" fmla="*/ 405 w 412"/>
                <a:gd name="T5" fmla="*/ 11 h 132"/>
                <a:gd name="T6" fmla="*/ 342 w 412"/>
                <a:gd name="T7" fmla="*/ 44 h 132"/>
                <a:gd name="T8" fmla="*/ 219 w 412"/>
                <a:gd name="T9" fmla="*/ 8 h 132"/>
                <a:gd name="T10" fmla="*/ 125 w 412"/>
                <a:gd name="T11" fmla="*/ 3 h 132"/>
                <a:gd name="T12" fmla="*/ 59 w 412"/>
                <a:gd name="T13" fmla="*/ 19 h 132"/>
                <a:gd name="T14" fmla="*/ 20 w 412"/>
                <a:gd name="T15" fmla="*/ 37 h 132"/>
                <a:gd name="T16" fmla="*/ 7 w 412"/>
                <a:gd name="T17" fmla="*/ 46 h 132"/>
                <a:gd name="T18" fmla="*/ 7 w 412"/>
                <a:gd name="T19" fmla="*/ 49 h 132"/>
                <a:gd name="T20" fmla="*/ 7 w 412"/>
                <a:gd name="T21" fmla="*/ 51 h 132"/>
                <a:gd name="T22" fmla="*/ 48 w 412"/>
                <a:gd name="T23" fmla="*/ 71 h 132"/>
                <a:gd name="T24" fmla="*/ 50 w 412"/>
                <a:gd name="T25" fmla="*/ 75 h 132"/>
                <a:gd name="T26" fmla="*/ 46 w 412"/>
                <a:gd name="T27" fmla="*/ 79 h 132"/>
                <a:gd name="T28" fmla="*/ 2 w 412"/>
                <a:gd name="T29" fmla="*/ 79 h 132"/>
                <a:gd name="T30" fmla="*/ 0 w 412"/>
                <a:gd name="T31" fmla="*/ 80 h 132"/>
                <a:gd name="T32" fmla="*/ 1 w 412"/>
                <a:gd name="T33" fmla="*/ 81 h 132"/>
                <a:gd name="T34" fmla="*/ 82 w 412"/>
                <a:gd name="T35" fmla="*/ 122 h 132"/>
                <a:gd name="T36" fmla="*/ 173 w 412"/>
                <a:gd name="T37" fmla="*/ 130 h 132"/>
                <a:gd name="T38" fmla="*/ 256 w 412"/>
                <a:gd name="T39" fmla="*/ 117 h 132"/>
                <a:gd name="T40" fmla="*/ 318 w 412"/>
                <a:gd name="T41" fmla="*/ 100 h 132"/>
                <a:gd name="T42" fmla="*/ 342 w 412"/>
                <a:gd name="T43" fmla="*/ 91 h 132"/>
                <a:gd name="T44" fmla="*/ 405 w 412"/>
                <a:gd name="T45" fmla="*/ 124 h 132"/>
                <a:gd name="T46" fmla="*/ 407 w 412"/>
                <a:gd name="T47" fmla="*/ 124 h 132"/>
                <a:gd name="T48" fmla="*/ 412 w 412"/>
                <a:gd name="T49" fmla="*/ 119 h 132"/>
                <a:gd name="T50" fmla="*/ 411 w 412"/>
                <a:gd name="T51" fmla="*/ 116 h 132"/>
                <a:gd name="T52" fmla="*/ 375 w 412"/>
                <a:gd name="T53" fmla="*/ 67 h 132"/>
                <a:gd name="T54" fmla="*/ 411 w 412"/>
                <a:gd name="T55" fmla="*/ 18 h 132"/>
                <a:gd name="T56" fmla="*/ 412 w 412"/>
                <a:gd name="T57" fmla="*/ 15 h 132"/>
                <a:gd name="T58" fmla="*/ 82 w 412"/>
                <a:gd name="T59" fmla="*/ 57 h 132"/>
                <a:gd name="T60" fmla="*/ 72 w 412"/>
                <a:gd name="T61" fmla="*/ 61 h 132"/>
                <a:gd name="T62" fmla="*/ 61 w 412"/>
                <a:gd name="T63" fmla="*/ 57 h 132"/>
                <a:gd name="T64" fmla="*/ 57 w 412"/>
                <a:gd name="T65" fmla="*/ 45 h 132"/>
                <a:gd name="T66" fmla="*/ 61 w 412"/>
                <a:gd name="T67" fmla="*/ 34 h 132"/>
                <a:gd name="T68" fmla="*/ 72 w 412"/>
                <a:gd name="T69" fmla="*/ 29 h 132"/>
                <a:gd name="T70" fmla="*/ 82 w 412"/>
                <a:gd name="T71" fmla="*/ 34 h 132"/>
                <a:gd name="T72" fmla="*/ 87 w 412"/>
                <a:gd name="T73" fmla="*/ 45 h 132"/>
                <a:gd name="T74" fmla="*/ 82 w 412"/>
                <a:gd name="T75" fmla="*/ 5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2" h="132">
                  <a:moveTo>
                    <a:pt x="412" y="15"/>
                  </a:moveTo>
                  <a:cubicBezTo>
                    <a:pt x="412" y="12"/>
                    <a:pt x="411" y="10"/>
                    <a:pt x="407" y="10"/>
                  </a:cubicBezTo>
                  <a:cubicBezTo>
                    <a:pt x="406" y="10"/>
                    <a:pt x="406" y="10"/>
                    <a:pt x="405" y="11"/>
                  </a:cubicBezTo>
                  <a:cubicBezTo>
                    <a:pt x="342" y="44"/>
                    <a:pt x="342" y="44"/>
                    <a:pt x="342" y="44"/>
                  </a:cubicBezTo>
                  <a:cubicBezTo>
                    <a:pt x="299" y="26"/>
                    <a:pt x="258" y="14"/>
                    <a:pt x="219" y="8"/>
                  </a:cubicBezTo>
                  <a:cubicBezTo>
                    <a:pt x="180" y="2"/>
                    <a:pt x="148" y="0"/>
                    <a:pt x="125" y="3"/>
                  </a:cubicBezTo>
                  <a:cubicBezTo>
                    <a:pt x="101" y="5"/>
                    <a:pt x="79" y="11"/>
                    <a:pt x="59" y="19"/>
                  </a:cubicBezTo>
                  <a:cubicBezTo>
                    <a:pt x="39" y="26"/>
                    <a:pt x="26" y="32"/>
                    <a:pt x="20" y="37"/>
                  </a:cubicBezTo>
                  <a:cubicBezTo>
                    <a:pt x="15" y="41"/>
                    <a:pt x="10" y="44"/>
                    <a:pt x="7" y="46"/>
                  </a:cubicBezTo>
                  <a:cubicBezTo>
                    <a:pt x="7" y="47"/>
                    <a:pt x="7" y="48"/>
                    <a:pt x="7" y="49"/>
                  </a:cubicBezTo>
                  <a:cubicBezTo>
                    <a:pt x="7" y="49"/>
                    <a:pt x="7" y="50"/>
                    <a:pt x="7" y="51"/>
                  </a:cubicBezTo>
                  <a:cubicBezTo>
                    <a:pt x="48" y="71"/>
                    <a:pt x="48" y="71"/>
                    <a:pt x="48" y="71"/>
                  </a:cubicBezTo>
                  <a:cubicBezTo>
                    <a:pt x="49" y="72"/>
                    <a:pt x="50" y="73"/>
                    <a:pt x="50" y="75"/>
                  </a:cubicBezTo>
                  <a:cubicBezTo>
                    <a:pt x="50" y="78"/>
                    <a:pt x="48" y="79"/>
                    <a:pt x="46" y="79"/>
                  </a:cubicBezTo>
                  <a:cubicBezTo>
                    <a:pt x="2" y="79"/>
                    <a:pt x="2" y="79"/>
                    <a:pt x="2" y="79"/>
                  </a:cubicBezTo>
                  <a:cubicBezTo>
                    <a:pt x="1" y="79"/>
                    <a:pt x="0" y="79"/>
                    <a:pt x="0" y="80"/>
                  </a:cubicBezTo>
                  <a:cubicBezTo>
                    <a:pt x="0" y="81"/>
                    <a:pt x="1" y="81"/>
                    <a:pt x="1" y="81"/>
                  </a:cubicBezTo>
                  <a:cubicBezTo>
                    <a:pt x="24" y="101"/>
                    <a:pt x="51" y="114"/>
                    <a:pt x="82" y="122"/>
                  </a:cubicBezTo>
                  <a:cubicBezTo>
                    <a:pt x="114" y="129"/>
                    <a:pt x="144" y="132"/>
                    <a:pt x="173" y="130"/>
                  </a:cubicBezTo>
                  <a:cubicBezTo>
                    <a:pt x="203" y="127"/>
                    <a:pt x="230" y="123"/>
                    <a:pt x="256" y="117"/>
                  </a:cubicBezTo>
                  <a:cubicBezTo>
                    <a:pt x="282" y="111"/>
                    <a:pt x="303" y="106"/>
                    <a:pt x="318" y="100"/>
                  </a:cubicBezTo>
                  <a:cubicBezTo>
                    <a:pt x="334" y="95"/>
                    <a:pt x="342" y="92"/>
                    <a:pt x="342" y="91"/>
                  </a:cubicBezTo>
                  <a:cubicBezTo>
                    <a:pt x="405" y="124"/>
                    <a:pt x="405" y="124"/>
                    <a:pt x="405" y="124"/>
                  </a:cubicBezTo>
                  <a:cubicBezTo>
                    <a:pt x="407" y="124"/>
                    <a:pt x="407" y="124"/>
                    <a:pt x="407" y="124"/>
                  </a:cubicBezTo>
                  <a:cubicBezTo>
                    <a:pt x="411" y="124"/>
                    <a:pt x="412" y="123"/>
                    <a:pt x="412" y="119"/>
                  </a:cubicBezTo>
                  <a:cubicBezTo>
                    <a:pt x="412" y="118"/>
                    <a:pt x="412" y="118"/>
                    <a:pt x="411" y="116"/>
                  </a:cubicBezTo>
                  <a:cubicBezTo>
                    <a:pt x="375" y="67"/>
                    <a:pt x="375" y="67"/>
                    <a:pt x="375" y="67"/>
                  </a:cubicBezTo>
                  <a:cubicBezTo>
                    <a:pt x="411" y="18"/>
                    <a:pt x="411" y="18"/>
                    <a:pt x="411" y="18"/>
                  </a:cubicBezTo>
                  <a:cubicBezTo>
                    <a:pt x="412" y="17"/>
                    <a:pt x="412" y="16"/>
                    <a:pt x="412" y="15"/>
                  </a:cubicBezTo>
                  <a:close/>
                  <a:moveTo>
                    <a:pt x="82" y="57"/>
                  </a:moveTo>
                  <a:cubicBezTo>
                    <a:pt x="79" y="60"/>
                    <a:pt x="76" y="61"/>
                    <a:pt x="72" y="61"/>
                  </a:cubicBezTo>
                  <a:cubicBezTo>
                    <a:pt x="68" y="61"/>
                    <a:pt x="64" y="60"/>
                    <a:pt x="61" y="57"/>
                  </a:cubicBezTo>
                  <a:cubicBezTo>
                    <a:pt x="58" y="54"/>
                    <a:pt x="57" y="50"/>
                    <a:pt x="57" y="45"/>
                  </a:cubicBezTo>
                  <a:cubicBezTo>
                    <a:pt x="57" y="41"/>
                    <a:pt x="58" y="37"/>
                    <a:pt x="61" y="34"/>
                  </a:cubicBezTo>
                  <a:cubicBezTo>
                    <a:pt x="64" y="31"/>
                    <a:pt x="68" y="29"/>
                    <a:pt x="72" y="29"/>
                  </a:cubicBezTo>
                  <a:cubicBezTo>
                    <a:pt x="76" y="29"/>
                    <a:pt x="79" y="31"/>
                    <a:pt x="82" y="34"/>
                  </a:cubicBezTo>
                  <a:cubicBezTo>
                    <a:pt x="85" y="37"/>
                    <a:pt x="87" y="41"/>
                    <a:pt x="87" y="45"/>
                  </a:cubicBezTo>
                  <a:cubicBezTo>
                    <a:pt x="87" y="50"/>
                    <a:pt x="85" y="54"/>
                    <a:pt x="82" y="57"/>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9" name="组合 68">
            <a:extLst>
              <a:ext uri="{FF2B5EF4-FFF2-40B4-BE49-F238E27FC236}">
                <a16:creationId xmlns="" xmlns:a16="http://schemas.microsoft.com/office/drawing/2014/main" id="{EF8596A2-DC67-DC41-9838-20E9DCE13033}"/>
              </a:ext>
            </a:extLst>
          </p:cNvPr>
          <p:cNvGrpSpPr/>
          <p:nvPr userDrawn="1"/>
        </p:nvGrpSpPr>
        <p:grpSpPr>
          <a:xfrm>
            <a:off x="3735227" y="4323037"/>
            <a:ext cx="2211672" cy="1220554"/>
            <a:chOff x="2029589" y="2405337"/>
            <a:chExt cx="2211672" cy="1220554"/>
          </a:xfrm>
        </p:grpSpPr>
        <p:sp>
          <p:nvSpPr>
            <p:cNvPr id="70" name="矩形 69">
              <a:extLst>
                <a:ext uri="{FF2B5EF4-FFF2-40B4-BE49-F238E27FC236}">
                  <a16:creationId xmlns="" xmlns:a16="http://schemas.microsoft.com/office/drawing/2014/main" id="{E893EF7A-1040-8840-9DFE-259F32A8A41D}"/>
                </a:ext>
              </a:extLst>
            </p:cNvPr>
            <p:cNvSpPr/>
            <p:nvPr/>
          </p:nvSpPr>
          <p:spPr>
            <a:xfrm>
              <a:off x="2029589" y="2757961"/>
              <a:ext cx="2211672" cy="867930"/>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Calibri"/>
                  <a:ea typeface="微软雅黑"/>
                  <a:cs typeface="+mn-cs"/>
                </a:rPr>
                <a:t>用户可以在投影仪或者计算机上进行演示也可以将演示文稿打印</a:t>
              </a:r>
            </a:p>
          </p:txBody>
        </p:sp>
        <p:sp>
          <p:nvSpPr>
            <p:cNvPr id="71" name="矩形 70">
              <a:extLst>
                <a:ext uri="{FF2B5EF4-FFF2-40B4-BE49-F238E27FC236}">
                  <a16:creationId xmlns="" xmlns:a16="http://schemas.microsoft.com/office/drawing/2014/main" id="{68F9E531-D247-AF41-8B2D-AFE349D2F6E4}"/>
                </a:ext>
              </a:extLst>
            </p:cNvPr>
            <p:cNvSpPr/>
            <p:nvPr/>
          </p:nvSpPr>
          <p:spPr>
            <a:xfrm>
              <a:off x="2222224" y="2405337"/>
              <a:ext cx="1826400" cy="366895"/>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chemeClr val="accent6"/>
                  </a:solidFill>
                  <a:effectLst/>
                  <a:uLnTx/>
                  <a:uFillTx/>
                  <a:latin typeface="Calibri"/>
                  <a:ea typeface="微软雅黑"/>
                  <a:cs typeface="+mn-cs"/>
                </a:rPr>
                <a:t>标题文字添加</a:t>
              </a:r>
            </a:p>
          </p:txBody>
        </p:sp>
      </p:grpSp>
      <p:grpSp>
        <p:nvGrpSpPr>
          <p:cNvPr id="72" name="组合 71">
            <a:extLst>
              <a:ext uri="{FF2B5EF4-FFF2-40B4-BE49-F238E27FC236}">
                <a16:creationId xmlns="" xmlns:a16="http://schemas.microsoft.com/office/drawing/2014/main" id="{9632BBC9-79A6-7E4F-95DE-4552EA600E7D}"/>
              </a:ext>
            </a:extLst>
          </p:cNvPr>
          <p:cNvGrpSpPr/>
          <p:nvPr userDrawn="1"/>
        </p:nvGrpSpPr>
        <p:grpSpPr>
          <a:xfrm>
            <a:off x="6378843" y="4323037"/>
            <a:ext cx="2211672" cy="1220554"/>
            <a:chOff x="2029589" y="2405337"/>
            <a:chExt cx="2211672" cy="1220554"/>
          </a:xfrm>
        </p:grpSpPr>
        <p:sp>
          <p:nvSpPr>
            <p:cNvPr id="73" name="矩形 72">
              <a:extLst>
                <a:ext uri="{FF2B5EF4-FFF2-40B4-BE49-F238E27FC236}">
                  <a16:creationId xmlns="" xmlns:a16="http://schemas.microsoft.com/office/drawing/2014/main" id="{B080B2E1-F422-784B-8DBD-F8D1DB597770}"/>
                </a:ext>
              </a:extLst>
            </p:cNvPr>
            <p:cNvSpPr/>
            <p:nvPr/>
          </p:nvSpPr>
          <p:spPr>
            <a:xfrm>
              <a:off x="2029589" y="2757961"/>
              <a:ext cx="2211672" cy="867930"/>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Calibri"/>
                  <a:ea typeface="微软雅黑"/>
                  <a:cs typeface="+mn-cs"/>
                </a:rPr>
                <a:t>用户可以在投影仪或者计算机上进行演示也可以将演示文稿打印</a:t>
              </a:r>
            </a:p>
          </p:txBody>
        </p:sp>
        <p:sp>
          <p:nvSpPr>
            <p:cNvPr id="74" name="矩形 73">
              <a:extLst>
                <a:ext uri="{FF2B5EF4-FFF2-40B4-BE49-F238E27FC236}">
                  <a16:creationId xmlns="" xmlns:a16="http://schemas.microsoft.com/office/drawing/2014/main" id="{6004871F-702C-D644-A9CB-23A21B05BBEE}"/>
                </a:ext>
              </a:extLst>
            </p:cNvPr>
            <p:cNvSpPr/>
            <p:nvPr/>
          </p:nvSpPr>
          <p:spPr>
            <a:xfrm>
              <a:off x="2222224" y="2405337"/>
              <a:ext cx="1826400" cy="366895"/>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chemeClr val="accent6"/>
                  </a:solidFill>
                  <a:effectLst/>
                  <a:uLnTx/>
                  <a:uFillTx/>
                  <a:latin typeface="Calibri"/>
                  <a:ea typeface="微软雅黑"/>
                  <a:cs typeface="+mn-cs"/>
                </a:rPr>
                <a:t>标题文字添加</a:t>
              </a:r>
            </a:p>
          </p:txBody>
        </p:sp>
      </p:grpSp>
      <p:grpSp>
        <p:nvGrpSpPr>
          <p:cNvPr id="75" name="组合 74">
            <a:extLst>
              <a:ext uri="{FF2B5EF4-FFF2-40B4-BE49-F238E27FC236}">
                <a16:creationId xmlns="" xmlns:a16="http://schemas.microsoft.com/office/drawing/2014/main" id="{C57EDE2A-061D-E54D-9C97-0AEAD7939C18}"/>
              </a:ext>
            </a:extLst>
          </p:cNvPr>
          <p:cNvGrpSpPr/>
          <p:nvPr userDrawn="1"/>
        </p:nvGrpSpPr>
        <p:grpSpPr>
          <a:xfrm>
            <a:off x="9071237" y="4323037"/>
            <a:ext cx="2211672" cy="1220554"/>
            <a:chOff x="2029589" y="2405337"/>
            <a:chExt cx="2211672" cy="1220554"/>
          </a:xfrm>
        </p:grpSpPr>
        <p:sp>
          <p:nvSpPr>
            <p:cNvPr id="76" name="矩形 75">
              <a:extLst>
                <a:ext uri="{FF2B5EF4-FFF2-40B4-BE49-F238E27FC236}">
                  <a16:creationId xmlns="" xmlns:a16="http://schemas.microsoft.com/office/drawing/2014/main" id="{619020B2-796E-3141-B3D3-6430E4413824}"/>
                </a:ext>
              </a:extLst>
            </p:cNvPr>
            <p:cNvSpPr/>
            <p:nvPr/>
          </p:nvSpPr>
          <p:spPr>
            <a:xfrm>
              <a:off x="2029589" y="2757961"/>
              <a:ext cx="2211672" cy="867930"/>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Calibri"/>
                  <a:ea typeface="微软雅黑"/>
                  <a:cs typeface="+mn-cs"/>
                </a:rPr>
                <a:t>用户可以在投影仪或者计算机上进行演示也可以将演示文稿打印</a:t>
              </a:r>
            </a:p>
          </p:txBody>
        </p:sp>
        <p:sp>
          <p:nvSpPr>
            <p:cNvPr id="77" name="矩形 76">
              <a:extLst>
                <a:ext uri="{FF2B5EF4-FFF2-40B4-BE49-F238E27FC236}">
                  <a16:creationId xmlns="" xmlns:a16="http://schemas.microsoft.com/office/drawing/2014/main" id="{D462FE84-6559-184E-A7DA-E4EFB4B7ED3F}"/>
                </a:ext>
              </a:extLst>
            </p:cNvPr>
            <p:cNvSpPr/>
            <p:nvPr/>
          </p:nvSpPr>
          <p:spPr>
            <a:xfrm>
              <a:off x="2222224" y="2405337"/>
              <a:ext cx="1826400" cy="366895"/>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chemeClr val="accent6"/>
                  </a:solidFill>
                  <a:effectLst/>
                  <a:uLnTx/>
                  <a:uFillTx/>
                  <a:latin typeface="Calibri"/>
                  <a:ea typeface="微软雅黑"/>
                  <a:cs typeface="+mn-cs"/>
                </a:rPr>
                <a:t>标题文字添加</a:t>
              </a:r>
            </a:p>
          </p:txBody>
        </p:sp>
      </p:grpSp>
      <p:sp>
        <p:nvSpPr>
          <p:cNvPr id="78" name="矩形 77">
            <a:extLst>
              <a:ext uri="{FF2B5EF4-FFF2-40B4-BE49-F238E27FC236}">
                <a16:creationId xmlns="" xmlns:a16="http://schemas.microsoft.com/office/drawing/2014/main" id="{81AB3558-9D5A-F040-8FBF-33873AA4740A}"/>
              </a:ext>
            </a:extLst>
          </p:cNvPr>
          <p:cNvSpPr/>
          <p:nvPr userDrawn="1"/>
        </p:nvSpPr>
        <p:spPr>
          <a:xfrm>
            <a:off x="-5082" y="200660"/>
            <a:ext cx="92546" cy="5943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9" name="TextBox 1">
            <a:extLst>
              <a:ext uri="{FF2B5EF4-FFF2-40B4-BE49-F238E27FC236}">
                <a16:creationId xmlns="" xmlns:a16="http://schemas.microsoft.com/office/drawing/2014/main" id="{A92566F8-5426-F64E-AB06-E3DBC19B4645}"/>
              </a:ext>
            </a:extLst>
          </p:cNvPr>
          <p:cNvSpPr txBox="1">
            <a:spLocks noChangeArrowheads="1"/>
          </p:cNvSpPr>
          <p:nvPr userDrawn="1"/>
        </p:nvSpPr>
        <p:spPr bwMode="auto">
          <a:xfrm>
            <a:off x="449245" y="242266"/>
            <a:ext cx="4525833" cy="584775"/>
          </a:xfrm>
          <a:prstGeom prst="rect">
            <a:avLst/>
          </a:prstGeom>
          <a:noFill/>
          <a:ln w="9525">
            <a:noFill/>
            <a:miter lim="800000"/>
            <a:headEnd/>
            <a:tailEnd/>
          </a:ln>
        </p:spPr>
        <p:txBody>
          <a:bodyPr wrap="square">
            <a:spAutoFit/>
          </a:bodyPr>
          <a:lstStyle/>
          <a:p>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spTree>
    <p:extLst>
      <p:ext uri="{BB962C8B-B14F-4D97-AF65-F5344CB8AC3E}">
        <p14:creationId xmlns="" xmlns:p14="http://schemas.microsoft.com/office/powerpoint/2010/main" val="21814467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upRight)">
                                      <p:cBhvr>
                                        <p:cTn id="7" dur="500"/>
                                        <p:tgtEl>
                                          <p:spTgt spid="5"/>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trips(upRight)">
                                      <p:cBhvr>
                                        <p:cTn id="11" dur="500"/>
                                        <p:tgtEl>
                                          <p:spTgt spid="8"/>
                                        </p:tgtEl>
                                      </p:cBhvr>
                                    </p:animEffect>
                                  </p:childTnLst>
                                </p:cTn>
                              </p:par>
                            </p:childTnLst>
                          </p:cTn>
                        </p:par>
                        <p:par>
                          <p:cTn id="12" fill="hold">
                            <p:stCondLst>
                              <p:cond delay="1000"/>
                            </p:stCondLst>
                            <p:childTnLst>
                              <p:par>
                                <p:cTn id="13" presetID="18" presetClass="entr" presetSubtype="3" fill="hold" nodeType="after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strips(upRight)">
                                      <p:cBhvr>
                                        <p:cTn id="15" dur="500"/>
                                        <p:tgtEl>
                                          <p:spTgt spid="63"/>
                                        </p:tgtEl>
                                      </p:cBhvr>
                                    </p:animEffect>
                                  </p:childTnLst>
                                </p:cTn>
                              </p:par>
                            </p:childTnLst>
                          </p:cTn>
                        </p:par>
                        <p:par>
                          <p:cTn id="16" fill="hold">
                            <p:stCondLst>
                              <p:cond delay="1500"/>
                            </p:stCondLst>
                            <p:childTnLst>
                              <p:par>
                                <p:cTn id="17" presetID="18" presetClass="entr" presetSubtype="3" fill="hold" nodeType="after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strips(upRight)">
                                      <p:cBhvr>
                                        <p:cTn id="19" dur="500"/>
                                        <p:tgtEl>
                                          <p:spTgt spid="66"/>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randombar(horizontal)">
                                      <p:cBhvr>
                                        <p:cTn id="23" dur="500"/>
                                        <p:tgtEl>
                                          <p:spTgt spid="2"/>
                                        </p:tgtEl>
                                      </p:cBhvr>
                                    </p:animEffect>
                                  </p:childTnLst>
                                </p:cTn>
                              </p:par>
                              <p:par>
                                <p:cTn id="24" presetID="14" presetClass="entr" presetSubtype="10" fill="hold" nodeType="with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randombar(horizontal)">
                                      <p:cBhvr>
                                        <p:cTn id="26" dur="500"/>
                                        <p:tgtEl>
                                          <p:spTgt spid="69"/>
                                        </p:tgtEl>
                                      </p:cBhvr>
                                    </p:animEffect>
                                  </p:childTnLst>
                                </p:cTn>
                              </p:par>
                              <p:par>
                                <p:cTn id="27" presetID="14" presetClass="entr" presetSubtype="10" fill="hold" nodeType="withEffect">
                                  <p:stCondLst>
                                    <p:cond delay="0"/>
                                  </p:stCondLst>
                                  <p:childTnLst>
                                    <p:set>
                                      <p:cBhvr>
                                        <p:cTn id="28" dur="1" fill="hold">
                                          <p:stCondLst>
                                            <p:cond delay="0"/>
                                          </p:stCondLst>
                                        </p:cTn>
                                        <p:tgtEl>
                                          <p:spTgt spid="72"/>
                                        </p:tgtEl>
                                        <p:attrNameLst>
                                          <p:attrName>style.visibility</p:attrName>
                                        </p:attrNameLst>
                                      </p:cBhvr>
                                      <p:to>
                                        <p:strVal val="visible"/>
                                      </p:to>
                                    </p:set>
                                    <p:animEffect transition="in" filter="randombar(horizontal)">
                                      <p:cBhvr>
                                        <p:cTn id="29" dur="500"/>
                                        <p:tgtEl>
                                          <p:spTgt spid="72"/>
                                        </p:tgtEl>
                                      </p:cBhvr>
                                    </p:animEffect>
                                  </p:childTnLst>
                                </p:cTn>
                              </p:par>
                              <p:par>
                                <p:cTn id="30" presetID="14" presetClass="entr" presetSubtype="10" fill="hold" nodeType="withEffect">
                                  <p:stCondLst>
                                    <p:cond delay="0"/>
                                  </p:stCondLst>
                                  <p:childTnLst>
                                    <p:set>
                                      <p:cBhvr>
                                        <p:cTn id="31" dur="1" fill="hold">
                                          <p:stCondLst>
                                            <p:cond delay="0"/>
                                          </p:stCondLst>
                                        </p:cTn>
                                        <p:tgtEl>
                                          <p:spTgt spid="75"/>
                                        </p:tgtEl>
                                        <p:attrNameLst>
                                          <p:attrName>style.visibility</p:attrName>
                                        </p:attrNameLst>
                                      </p:cBhvr>
                                      <p:to>
                                        <p:strVal val="visible"/>
                                      </p:to>
                                    </p:set>
                                    <p:animEffect transition="in" filter="randombar(horizontal)">
                                      <p:cBhvr>
                                        <p:cTn id="3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320DF81-DFF5-B84E-972F-3DAADDF9663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 xmlns:a16="http://schemas.microsoft.com/office/drawing/2014/main" id="{BA25E02F-4F81-9B43-806C-4678449889D1}"/>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CB6FDBC3-9DD1-CF43-96D4-AF262A3CA133}"/>
              </a:ext>
            </a:extLst>
          </p:cNvPr>
          <p:cNvSpPr>
            <a:spLocks noGrp="1"/>
          </p:cNvSpPr>
          <p:nvPr>
            <p:ph type="dt" sz="half" idx="10"/>
          </p:nvPr>
        </p:nvSpPr>
        <p:spPr/>
        <p:txBody>
          <a:bodyPr/>
          <a:lstStyle/>
          <a:p>
            <a:fld id="{20EF5418-A86F-914D-A0F0-AB8B4EE1FF14}" type="datetimeFigureOut">
              <a:rPr kumimoji="1" lang="zh-CN" altLang="en-US" smtClean="0"/>
              <a:pPr/>
              <a:t>2019/3/30</a:t>
            </a:fld>
            <a:endParaRPr kumimoji="1" lang="zh-CN" altLang="en-US"/>
          </a:p>
        </p:txBody>
      </p:sp>
      <p:sp>
        <p:nvSpPr>
          <p:cNvPr id="5" name="页脚占位符 4">
            <a:extLst>
              <a:ext uri="{FF2B5EF4-FFF2-40B4-BE49-F238E27FC236}">
                <a16:creationId xmlns="" xmlns:a16="http://schemas.microsoft.com/office/drawing/2014/main" id="{DC413B7B-7531-E84B-956E-67C5216F5B5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 xmlns:a16="http://schemas.microsoft.com/office/drawing/2014/main" id="{69F34CA7-FB8B-4A43-80F2-269F8C29821D}"/>
              </a:ext>
            </a:extLst>
          </p:cNvPr>
          <p:cNvSpPr>
            <a:spLocks noGrp="1"/>
          </p:cNvSpPr>
          <p:nvPr>
            <p:ph type="sldNum" sz="quarter" idx="12"/>
          </p:nvPr>
        </p:nvSpPr>
        <p:spPr/>
        <p:txBody>
          <a:bodyPr/>
          <a:lstStyle/>
          <a:p>
            <a:fld id="{0EBC5C46-3C6D-1A43-AAC0-00D8D1CD9951}" type="slidenum">
              <a:rPr kumimoji="1" lang="zh-CN" altLang="en-US" smtClean="0"/>
              <a:pPr/>
              <a:t>‹#›</a:t>
            </a:fld>
            <a:endParaRPr kumimoji="1" lang="zh-CN" altLang="en-US"/>
          </a:p>
        </p:txBody>
      </p:sp>
    </p:spTree>
    <p:extLst>
      <p:ext uri="{BB962C8B-B14F-4D97-AF65-F5344CB8AC3E}">
        <p14:creationId xmlns="" xmlns:p14="http://schemas.microsoft.com/office/powerpoint/2010/main" val="259868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D713233-0091-B448-9271-78E2527ECC02}"/>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 xmlns:a16="http://schemas.microsoft.com/office/drawing/2014/main" id="{59E74B98-74DC-8A44-A14A-2CF8AF7FC1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0F4D62AF-C920-BF47-947A-17CA83A11B83}"/>
              </a:ext>
            </a:extLst>
          </p:cNvPr>
          <p:cNvSpPr>
            <a:spLocks noGrp="1"/>
          </p:cNvSpPr>
          <p:nvPr>
            <p:ph type="dt" sz="half" idx="10"/>
          </p:nvPr>
        </p:nvSpPr>
        <p:spPr/>
        <p:txBody>
          <a:bodyPr/>
          <a:lstStyle/>
          <a:p>
            <a:fld id="{20EF5418-A86F-914D-A0F0-AB8B4EE1FF14}" type="datetimeFigureOut">
              <a:rPr kumimoji="1" lang="zh-CN" altLang="en-US" smtClean="0"/>
              <a:pPr/>
              <a:t>2019/3/30</a:t>
            </a:fld>
            <a:endParaRPr kumimoji="1" lang="zh-CN" altLang="en-US"/>
          </a:p>
        </p:txBody>
      </p:sp>
      <p:sp>
        <p:nvSpPr>
          <p:cNvPr id="5" name="页脚占位符 4">
            <a:extLst>
              <a:ext uri="{FF2B5EF4-FFF2-40B4-BE49-F238E27FC236}">
                <a16:creationId xmlns="" xmlns:a16="http://schemas.microsoft.com/office/drawing/2014/main" id="{1313D581-0505-2B49-882A-CF454B319C1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 xmlns:a16="http://schemas.microsoft.com/office/drawing/2014/main" id="{56A70701-E279-C24E-AA28-353CD9F7FD88}"/>
              </a:ext>
            </a:extLst>
          </p:cNvPr>
          <p:cNvSpPr>
            <a:spLocks noGrp="1"/>
          </p:cNvSpPr>
          <p:nvPr>
            <p:ph type="sldNum" sz="quarter" idx="12"/>
          </p:nvPr>
        </p:nvSpPr>
        <p:spPr/>
        <p:txBody>
          <a:bodyPr/>
          <a:lstStyle/>
          <a:p>
            <a:fld id="{0EBC5C46-3C6D-1A43-AAC0-00D8D1CD9951}" type="slidenum">
              <a:rPr kumimoji="1" lang="zh-CN" altLang="en-US" smtClean="0"/>
              <a:pPr/>
              <a:t>‹#›</a:t>
            </a:fld>
            <a:endParaRPr kumimoji="1" lang="zh-CN" altLang="en-US"/>
          </a:p>
        </p:txBody>
      </p:sp>
    </p:spTree>
    <p:extLst>
      <p:ext uri="{BB962C8B-B14F-4D97-AF65-F5344CB8AC3E}">
        <p14:creationId xmlns="" xmlns:p14="http://schemas.microsoft.com/office/powerpoint/2010/main" val="1896782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CD41B8F-2FF5-084C-876F-96D5FB9530C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 xmlns:a16="http://schemas.microsoft.com/office/drawing/2014/main" id="{B8A37269-A12D-534C-A68C-AEBAAB508EF3}"/>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 xmlns:a16="http://schemas.microsoft.com/office/drawing/2014/main" id="{31D71850-5531-6A4E-A638-4F70F87DA931}"/>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 xmlns:a16="http://schemas.microsoft.com/office/drawing/2014/main" id="{B590308C-6F3B-AB4C-AEE4-A48C585D3959}"/>
              </a:ext>
            </a:extLst>
          </p:cNvPr>
          <p:cNvSpPr>
            <a:spLocks noGrp="1"/>
          </p:cNvSpPr>
          <p:nvPr>
            <p:ph type="dt" sz="half" idx="10"/>
          </p:nvPr>
        </p:nvSpPr>
        <p:spPr/>
        <p:txBody>
          <a:bodyPr/>
          <a:lstStyle/>
          <a:p>
            <a:fld id="{20EF5418-A86F-914D-A0F0-AB8B4EE1FF14}" type="datetimeFigureOut">
              <a:rPr kumimoji="1" lang="zh-CN" altLang="en-US" smtClean="0"/>
              <a:pPr/>
              <a:t>2019/3/30</a:t>
            </a:fld>
            <a:endParaRPr kumimoji="1" lang="zh-CN" altLang="en-US"/>
          </a:p>
        </p:txBody>
      </p:sp>
      <p:sp>
        <p:nvSpPr>
          <p:cNvPr id="6" name="页脚占位符 5">
            <a:extLst>
              <a:ext uri="{FF2B5EF4-FFF2-40B4-BE49-F238E27FC236}">
                <a16:creationId xmlns="" xmlns:a16="http://schemas.microsoft.com/office/drawing/2014/main" id="{3C872D9C-5A78-7E4C-9C67-C7012380324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 xmlns:a16="http://schemas.microsoft.com/office/drawing/2014/main" id="{B9C71EC2-1B5E-0148-8C3A-EC58335EA1EC}"/>
              </a:ext>
            </a:extLst>
          </p:cNvPr>
          <p:cNvSpPr>
            <a:spLocks noGrp="1"/>
          </p:cNvSpPr>
          <p:nvPr>
            <p:ph type="sldNum" sz="quarter" idx="12"/>
          </p:nvPr>
        </p:nvSpPr>
        <p:spPr/>
        <p:txBody>
          <a:bodyPr/>
          <a:lstStyle/>
          <a:p>
            <a:fld id="{0EBC5C46-3C6D-1A43-AAC0-00D8D1CD9951}" type="slidenum">
              <a:rPr kumimoji="1" lang="zh-CN" altLang="en-US" smtClean="0"/>
              <a:pPr/>
              <a:t>‹#›</a:t>
            </a:fld>
            <a:endParaRPr kumimoji="1" lang="zh-CN" altLang="en-US"/>
          </a:p>
        </p:txBody>
      </p:sp>
    </p:spTree>
    <p:extLst>
      <p:ext uri="{BB962C8B-B14F-4D97-AF65-F5344CB8AC3E}">
        <p14:creationId xmlns="" xmlns:p14="http://schemas.microsoft.com/office/powerpoint/2010/main" val="1582555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9277788-26B1-1B4A-A0FB-D4BBFAFA3349}"/>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 xmlns:a16="http://schemas.microsoft.com/office/drawing/2014/main" id="{163878B3-963A-BC46-B02F-0BD8B3A633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 xmlns:a16="http://schemas.microsoft.com/office/drawing/2014/main" id="{A3D1BAFE-E5E0-1B47-A859-2DE451746EC3}"/>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 xmlns:a16="http://schemas.microsoft.com/office/drawing/2014/main" id="{4E4DAC91-ACDA-E242-8DA3-65F41B11ED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 xmlns:a16="http://schemas.microsoft.com/office/drawing/2014/main" id="{10A2E74A-A7D5-9742-B67A-8A8B961E568B}"/>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 xmlns:a16="http://schemas.microsoft.com/office/drawing/2014/main" id="{9095D8D5-AC27-BE47-9FF9-D587B7982F40}"/>
              </a:ext>
            </a:extLst>
          </p:cNvPr>
          <p:cNvSpPr>
            <a:spLocks noGrp="1"/>
          </p:cNvSpPr>
          <p:nvPr>
            <p:ph type="dt" sz="half" idx="10"/>
          </p:nvPr>
        </p:nvSpPr>
        <p:spPr/>
        <p:txBody>
          <a:bodyPr/>
          <a:lstStyle/>
          <a:p>
            <a:fld id="{20EF5418-A86F-914D-A0F0-AB8B4EE1FF14}" type="datetimeFigureOut">
              <a:rPr kumimoji="1" lang="zh-CN" altLang="en-US" smtClean="0"/>
              <a:pPr/>
              <a:t>2019/3/30</a:t>
            </a:fld>
            <a:endParaRPr kumimoji="1" lang="zh-CN" altLang="en-US"/>
          </a:p>
        </p:txBody>
      </p:sp>
      <p:sp>
        <p:nvSpPr>
          <p:cNvPr id="8" name="页脚占位符 7">
            <a:extLst>
              <a:ext uri="{FF2B5EF4-FFF2-40B4-BE49-F238E27FC236}">
                <a16:creationId xmlns="" xmlns:a16="http://schemas.microsoft.com/office/drawing/2014/main" id="{07616C29-B521-CD4C-BFF7-1DD369455301}"/>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 xmlns:a16="http://schemas.microsoft.com/office/drawing/2014/main" id="{A898AFE2-F7C6-9C46-8918-3801B729FBFC}"/>
              </a:ext>
            </a:extLst>
          </p:cNvPr>
          <p:cNvSpPr>
            <a:spLocks noGrp="1"/>
          </p:cNvSpPr>
          <p:nvPr>
            <p:ph type="sldNum" sz="quarter" idx="12"/>
          </p:nvPr>
        </p:nvSpPr>
        <p:spPr/>
        <p:txBody>
          <a:bodyPr/>
          <a:lstStyle/>
          <a:p>
            <a:fld id="{0EBC5C46-3C6D-1A43-AAC0-00D8D1CD9951}" type="slidenum">
              <a:rPr kumimoji="1" lang="zh-CN" altLang="en-US" smtClean="0"/>
              <a:pPr/>
              <a:t>‹#›</a:t>
            </a:fld>
            <a:endParaRPr kumimoji="1" lang="zh-CN" altLang="en-US"/>
          </a:p>
        </p:txBody>
      </p:sp>
    </p:spTree>
    <p:extLst>
      <p:ext uri="{BB962C8B-B14F-4D97-AF65-F5344CB8AC3E}">
        <p14:creationId xmlns="" xmlns:p14="http://schemas.microsoft.com/office/powerpoint/2010/main" val="2936007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1901212-F5A6-CC4C-80A7-FBB23B90652B}"/>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 xmlns:a16="http://schemas.microsoft.com/office/drawing/2014/main" id="{46EF5C5E-624B-4043-8EF2-7E72FAFAFD27}"/>
              </a:ext>
            </a:extLst>
          </p:cNvPr>
          <p:cNvSpPr>
            <a:spLocks noGrp="1"/>
          </p:cNvSpPr>
          <p:nvPr>
            <p:ph type="dt" sz="half" idx="10"/>
          </p:nvPr>
        </p:nvSpPr>
        <p:spPr/>
        <p:txBody>
          <a:bodyPr/>
          <a:lstStyle/>
          <a:p>
            <a:fld id="{20EF5418-A86F-914D-A0F0-AB8B4EE1FF14}" type="datetimeFigureOut">
              <a:rPr kumimoji="1" lang="zh-CN" altLang="en-US" smtClean="0"/>
              <a:pPr/>
              <a:t>2019/3/30</a:t>
            </a:fld>
            <a:endParaRPr kumimoji="1" lang="zh-CN" altLang="en-US"/>
          </a:p>
        </p:txBody>
      </p:sp>
      <p:sp>
        <p:nvSpPr>
          <p:cNvPr id="4" name="页脚占位符 3">
            <a:extLst>
              <a:ext uri="{FF2B5EF4-FFF2-40B4-BE49-F238E27FC236}">
                <a16:creationId xmlns="" xmlns:a16="http://schemas.microsoft.com/office/drawing/2014/main" id="{EF5748F9-3789-6247-9743-D5F7ADE6391A}"/>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 xmlns:a16="http://schemas.microsoft.com/office/drawing/2014/main" id="{C997736B-58D8-7A42-AC05-179CBCCD0B98}"/>
              </a:ext>
            </a:extLst>
          </p:cNvPr>
          <p:cNvSpPr>
            <a:spLocks noGrp="1"/>
          </p:cNvSpPr>
          <p:nvPr>
            <p:ph type="sldNum" sz="quarter" idx="12"/>
          </p:nvPr>
        </p:nvSpPr>
        <p:spPr/>
        <p:txBody>
          <a:bodyPr/>
          <a:lstStyle/>
          <a:p>
            <a:fld id="{0EBC5C46-3C6D-1A43-AAC0-00D8D1CD9951}" type="slidenum">
              <a:rPr kumimoji="1" lang="zh-CN" altLang="en-US" smtClean="0"/>
              <a:pPr/>
              <a:t>‹#›</a:t>
            </a:fld>
            <a:endParaRPr kumimoji="1" lang="zh-CN" altLang="en-US"/>
          </a:p>
        </p:txBody>
      </p:sp>
    </p:spTree>
    <p:extLst>
      <p:ext uri="{BB962C8B-B14F-4D97-AF65-F5344CB8AC3E}">
        <p14:creationId xmlns="" xmlns:p14="http://schemas.microsoft.com/office/powerpoint/2010/main" val="2352556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9F4B2ACF-D01B-0C45-B355-D735BDFE0E11}"/>
              </a:ext>
            </a:extLst>
          </p:cNvPr>
          <p:cNvSpPr>
            <a:spLocks noGrp="1"/>
          </p:cNvSpPr>
          <p:nvPr>
            <p:ph type="dt" sz="half" idx="10"/>
          </p:nvPr>
        </p:nvSpPr>
        <p:spPr/>
        <p:txBody>
          <a:bodyPr/>
          <a:lstStyle/>
          <a:p>
            <a:fld id="{20EF5418-A86F-914D-A0F0-AB8B4EE1FF14}" type="datetimeFigureOut">
              <a:rPr kumimoji="1" lang="zh-CN" altLang="en-US" smtClean="0"/>
              <a:pPr/>
              <a:t>2019/3/30</a:t>
            </a:fld>
            <a:endParaRPr kumimoji="1" lang="zh-CN" altLang="en-US"/>
          </a:p>
        </p:txBody>
      </p:sp>
      <p:sp>
        <p:nvSpPr>
          <p:cNvPr id="3" name="页脚占位符 2">
            <a:extLst>
              <a:ext uri="{FF2B5EF4-FFF2-40B4-BE49-F238E27FC236}">
                <a16:creationId xmlns="" xmlns:a16="http://schemas.microsoft.com/office/drawing/2014/main" id="{752D9BA9-FE69-1B44-9FAA-7E9AFBEE9657}"/>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 xmlns:a16="http://schemas.microsoft.com/office/drawing/2014/main" id="{90B2DEB6-97FD-734E-A419-B6FA06F6D2AB}"/>
              </a:ext>
            </a:extLst>
          </p:cNvPr>
          <p:cNvSpPr>
            <a:spLocks noGrp="1"/>
          </p:cNvSpPr>
          <p:nvPr>
            <p:ph type="sldNum" sz="quarter" idx="12"/>
          </p:nvPr>
        </p:nvSpPr>
        <p:spPr/>
        <p:txBody>
          <a:bodyPr/>
          <a:lstStyle/>
          <a:p>
            <a:fld id="{0EBC5C46-3C6D-1A43-AAC0-00D8D1CD9951}" type="slidenum">
              <a:rPr kumimoji="1" lang="zh-CN" altLang="en-US" smtClean="0"/>
              <a:pPr/>
              <a:t>‹#›</a:t>
            </a:fld>
            <a:endParaRPr kumimoji="1" lang="zh-CN" altLang="en-US"/>
          </a:p>
        </p:txBody>
      </p:sp>
    </p:spTree>
    <p:extLst>
      <p:ext uri="{BB962C8B-B14F-4D97-AF65-F5344CB8AC3E}">
        <p14:creationId xmlns="" xmlns:p14="http://schemas.microsoft.com/office/powerpoint/2010/main" val="309734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B7C2A1E-511E-CE4B-BC99-CF64EE590D8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 xmlns:a16="http://schemas.microsoft.com/office/drawing/2014/main" id="{01CD607C-03BF-7E45-9D8A-FC275E298C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 xmlns:a16="http://schemas.microsoft.com/office/drawing/2014/main" id="{03DDCA84-F51A-7844-96FD-85A5C95B4F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 xmlns:a16="http://schemas.microsoft.com/office/drawing/2014/main" id="{0E52C5B3-71F3-1840-B317-F0FBCC9D828E}"/>
              </a:ext>
            </a:extLst>
          </p:cNvPr>
          <p:cNvSpPr>
            <a:spLocks noGrp="1"/>
          </p:cNvSpPr>
          <p:nvPr>
            <p:ph type="dt" sz="half" idx="10"/>
          </p:nvPr>
        </p:nvSpPr>
        <p:spPr/>
        <p:txBody>
          <a:bodyPr/>
          <a:lstStyle/>
          <a:p>
            <a:fld id="{20EF5418-A86F-914D-A0F0-AB8B4EE1FF14}" type="datetimeFigureOut">
              <a:rPr kumimoji="1" lang="zh-CN" altLang="en-US" smtClean="0"/>
              <a:pPr/>
              <a:t>2019/3/30</a:t>
            </a:fld>
            <a:endParaRPr kumimoji="1" lang="zh-CN" altLang="en-US"/>
          </a:p>
        </p:txBody>
      </p:sp>
      <p:sp>
        <p:nvSpPr>
          <p:cNvPr id="6" name="页脚占位符 5">
            <a:extLst>
              <a:ext uri="{FF2B5EF4-FFF2-40B4-BE49-F238E27FC236}">
                <a16:creationId xmlns="" xmlns:a16="http://schemas.microsoft.com/office/drawing/2014/main" id="{B434730C-A996-074A-8304-EB9B0FAF22D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 xmlns:a16="http://schemas.microsoft.com/office/drawing/2014/main" id="{46EFEF95-B74C-E844-B6E0-E98A4B3CB40F}"/>
              </a:ext>
            </a:extLst>
          </p:cNvPr>
          <p:cNvSpPr>
            <a:spLocks noGrp="1"/>
          </p:cNvSpPr>
          <p:nvPr>
            <p:ph type="sldNum" sz="quarter" idx="12"/>
          </p:nvPr>
        </p:nvSpPr>
        <p:spPr/>
        <p:txBody>
          <a:bodyPr/>
          <a:lstStyle/>
          <a:p>
            <a:fld id="{0EBC5C46-3C6D-1A43-AAC0-00D8D1CD9951}" type="slidenum">
              <a:rPr kumimoji="1" lang="zh-CN" altLang="en-US" smtClean="0"/>
              <a:pPr/>
              <a:t>‹#›</a:t>
            </a:fld>
            <a:endParaRPr kumimoji="1" lang="zh-CN" altLang="en-US"/>
          </a:p>
        </p:txBody>
      </p:sp>
    </p:spTree>
    <p:extLst>
      <p:ext uri="{BB962C8B-B14F-4D97-AF65-F5344CB8AC3E}">
        <p14:creationId xmlns="" xmlns:p14="http://schemas.microsoft.com/office/powerpoint/2010/main" val="171542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F01F8A0-5C59-A74E-BA83-917991A49B9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 xmlns:a16="http://schemas.microsoft.com/office/drawing/2014/main" id="{50FEA9F1-8105-E44C-B5EE-E921A1D5F8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 xmlns:a16="http://schemas.microsoft.com/office/drawing/2014/main" id="{BA2B66C3-8290-0F4B-B63E-37C4150C8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 xmlns:a16="http://schemas.microsoft.com/office/drawing/2014/main" id="{3667CB43-5A4B-2E4E-B5DD-9B1F4167936D}"/>
              </a:ext>
            </a:extLst>
          </p:cNvPr>
          <p:cNvSpPr>
            <a:spLocks noGrp="1"/>
          </p:cNvSpPr>
          <p:nvPr>
            <p:ph type="dt" sz="half" idx="10"/>
          </p:nvPr>
        </p:nvSpPr>
        <p:spPr/>
        <p:txBody>
          <a:bodyPr/>
          <a:lstStyle/>
          <a:p>
            <a:fld id="{20EF5418-A86F-914D-A0F0-AB8B4EE1FF14}" type="datetimeFigureOut">
              <a:rPr kumimoji="1" lang="zh-CN" altLang="en-US" smtClean="0"/>
              <a:pPr/>
              <a:t>2019/3/30</a:t>
            </a:fld>
            <a:endParaRPr kumimoji="1" lang="zh-CN" altLang="en-US"/>
          </a:p>
        </p:txBody>
      </p:sp>
      <p:sp>
        <p:nvSpPr>
          <p:cNvPr id="6" name="页脚占位符 5">
            <a:extLst>
              <a:ext uri="{FF2B5EF4-FFF2-40B4-BE49-F238E27FC236}">
                <a16:creationId xmlns="" xmlns:a16="http://schemas.microsoft.com/office/drawing/2014/main" id="{655660E9-26E0-DD48-9D89-7B086670B8E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 xmlns:a16="http://schemas.microsoft.com/office/drawing/2014/main" id="{A641C614-EE89-354A-B091-A6B0BA0D1370}"/>
              </a:ext>
            </a:extLst>
          </p:cNvPr>
          <p:cNvSpPr>
            <a:spLocks noGrp="1"/>
          </p:cNvSpPr>
          <p:nvPr>
            <p:ph type="sldNum" sz="quarter" idx="12"/>
          </p:nvPr>
        </p:nvSpPr>
        <p:spPr/>
        <p:txBody>
          <a:bodyPr/>
          <a:lstStyle/>
          <a:p>
            <a:fld id="{0EBC5C46-3C6D-1A43-AAC0-00D8D1CD9951}" type="slidenum">
              <a:rPr kumimoji="1" lang="zh-CN" altLang="en-US" smtClean="0"/>
              <a:pPr/>
              <a:t>‹#›</a:t>
            </a:fld>
            <a:endParaRPr kumimoji="1" lang="zh-CN" altLang="en-US"/>
          </a:p>
        </p:txBody>
      </p:sp>
    </p:spTree>
    <p:extLst>
      <p:ext uri="{BB962C8B-B14F-4D97-AF65-F5344CB8AC3E}">
        <p14:creationId xmlns="" xmlns:p14="http://schemas.microsoft.com/office/powerpoint/2010/main" val="439566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52EE0FDD-098F-4343-BCD7-E1CF7B44B1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文本占位符 2">
            <a:extLst>
              <a:ext uri="{FF2B5EF4-FFF2-40B4-BE49-F238E27FC236}">
                <a16:creationId xmlns="" xmlns:a16="http://schemas.microsoft.com/office/drawing/2014/main" id="{EA61066C-5F77-9549-9D40-09BBAB4B3D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dirty="0"/>
              <a:t>编辑母版文本样式
第二级
第三级
第四级
第五级</a:t>
            </a:r>
          </a:p>
        </p:txBody>
      </p:sp>
      <p:sp>
        <p:nvSpPr>
          <p:cNvPr id="4" name="日期占位符 3">
            <a:extLst>
              <a:ext uri="{FF2B5EF4-FFF2-40B4-BE49-F238E27FC236}">
                <a16:creationId xmlns="" xmlns:a16="http://schemas.microsoft.com/office/drawing/2014/main" id="{A5B4055C-D9F0-F949-BE2D-1A712711A9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EF5418-A86F-914D-A0F0-AB8B4EE1FF14}" type="datetimeFigureOut">
              <a:rPr kumimoji="1" lang="zh-CN" altLang="en-US" smtClean="0"/>
              <a:pPr/>
              <a:t>2019/3/30</a:t>
            </a:fld>
            <a:endParaRPr kumimoji="1" lang="zh-CN" altLang="en-US"/>
          </a:p>
        </p:txBody>
      </p:sp>
      <p:sp>
        <p:nvSpPr>
          <p:cNvPr id="5" name="页脚占位符 4">
            <a:extLst>
              <a:ext uri="{FF2B5EF4-FFF2-40B4-BE49-F238E27FC236}">
                <a16:creationId xmlns="" xmlns:a16="http://schemas.microsoft.com/office/drawing/2014/main" id="{2BB9016E-E9B5-9C40-A2C7-4191B77BF9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 xmlns:a16="http://schemas.microsoft.com/office/drawing/2014/main" id="{1E71B0E3-3C9A-4F4F-8BCA-6C6299FE6F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BC5C46-3C6D-1A43-AAC0-00D8D1CD9951}" type="slidenum">
              <a:rPr kumimoji="1" lang="zh-CN" altLang="en-US" smtClean="0"/>
              <a:pPr/>
              <a:t>‹#›</a:t>
            </a:fld>
            <a:endParaRPr kumimoji="1" lang="zh-CN" altLang="en-US"/>
          </a:p>
        </p:txBody>
      </p:sp>
    </p:spTree>
    <p:extLst>
      <p:ext uri="{BB962C8B-B14F-4D97-AF65-F5344CB8AC3E}">
        <p14:creationId xmlns="" xmlns:p14="http://schemas.microsoft.com/office/powerpoint/2010/main" val="8468277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694" r:id="rId13"/>
    <p:sldLayoutId id="2147483699" r:id="rId14"/>
    <p:sldLayoutId id="2147483701" r:id="rId15"/>
    <p:sldLayoutId id="2147483695" r:id="rId16"/>
    <p:sldLayoutId id="2147483700" r:id="rId17"/>
    <p:sldLayoutId id="2147483698" r:id="rId18"/>
    <p:sldLayoutId id="2147483696" r:id="rId19"/>
  </p:sldLayoutIdLst>
  <p:txStyles>
    <p:titleStyle>
      <a:lvl1pPr algn="l" defTabSz="914400" rtl="0" eaLnBrk="1" latinLnBrk="0" hangingPunct="1">
        <a:lnSpc>
          <a:spcPct val="90000"/>
        </a:lnSpc>
        <a:spcBef>
          <a:spcPct val="0"/>
        </a:spcBef>
        <a:buNone/>
        <a:defRPr sz="44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www.oracle.com/technetwork/java/javase/downloads/index.html"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Entry_1">
            <a:extLst>
              <a:ext uri="{FF2B5EF4-FFF2-40B4-BE49-F238E27FC236}">
                <a16:creationId xmlns="" xmlns:a16="http://schemas.microsoft.com/office/drawing/2014/main" id="{5B7B16D9-7B5E-0A42-825F-6DD1919957CB}"/>
              </a:ext>
            </a:extLst>
          </p:cNvPr>
          <p:cNvSpPr/>
          <p:nvPr>
            <p:custDataLst>
              <p:tags r:id="rId1"/>
            </p:custDataLst>
          </p:nvPr>
        </p:nvSpPr>
        <p:spPr>
          <a:xfrm>
            <a:off x="5477040" y="2124744"/>
            <a:ext cx="4450170" cy="627061"/>
          </a:xfrm>
          <a:prstGeom prst="roundRect">
            <a:avLst/>
          </a:prstGeom>
          <a:noFill/>
          <a:ln w="12700" cap="flat" cmpd="sng" algn="ctr">
            <a:noFill/>
            <a:prstDash val="solid"/>
            <a:miter lim="800000"/>
          </a:ln>
          <a:effectLst/>
        </p:spPr>
        <p:txBody>
          <a:bodyPr wrap="square" lIns="180000" tIns="36000" rIns="36000" bIns="36000" anchor="ct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kern="0" noProof="0" dirty="0" smtClean="0">
                <a:solidFill>
                  <a:srgbClr val="1F497D"/>
                </a:solidFill>
                <a:latin typeface="微软雅黑"/>
                <a:ea typeface="微软雅黑"/>
              </a:rPr>
              <a:t>环境搭建</a:t>
            </a:r>
            <a:endParaRPr kumimoji="0" lang="zh-CN" altLang="en-US" sz="1800" b="1" i="0" u="none" strike="noStrike" kern="0" cap="none" spc="0" normalizeH="0" baseline="0" noProof="0" dirty="0">
              <a:ln>
                <a:noFill/>
              </a:ln>
              <a:solidFill>
                <a:srgbClr val="1F497D"/>
              </a:solidFill>
              <a:effectLst/>
              <a:uLnTx/>
              <a:uFillTx/>
              <a:latin typeface="微软雅黑"/>
              <a:ea typeface="微软雅黑"/>
              <a:cs typeface="+mn-cs"/>
            </a:endParaRPr>
          </a:p>
        </p:txBody>
      </p:sp>
      <p:sp>
        <p:nvSpPr>
          <p:cNvPr id="3" name="MH_Number_1">
            <a:extLst>
              <a:ext uri="{FF2B5EF4-FFF2-40B4-BE49-F238E27FC236}">
                <a16:creationId xmlns="" xmlns:a16="http://schemas.microsoft.com/office/drawing/2014/main" id="{DC17E1AC-725B-8941-988F-F1193CFE5CD9}"/>
              </a:ext>
            </a:extLst>
          </p:cNvPr>
          <p:cNvSpPr/>
          <p:nvPr>
            <p:custDataLst>
              <p:tags r:id="rId2"/>
            </p:custDataLst>
          </p:nvPr>
        </p:nvSpPr>
        <p:spPr>
          <a:xfrm>
            <a:off x="2444882" y="2150857"/>
            <a:ext cx="2369652" cy="2369648"/>
          </a:xfrm>
          <a:prstGeom prst="ellipse">
            <a:avLst/>
          </a:prstGeom>
          <a:no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700" kern="0" dirty="0" smtClean="0">
                <a:solidFill>
                  <a:srgbClr val="1F497D"/>
                </a:solidFill>
                <a:latin typeface="Arial"/>
                <a:ea typeface="幼圆"/>
              </a:rPr>
              <a:t>2</a:t>
            </a:r>
            <a:endParaRPr kumimoji="0" lang="zh-CN" altLang="en-US" sz="28700" b="0" i="0" u="none" strike="noStrike" kern="0" cap="none" spc="0" normalizeH="0" baseline="0" noProof="0" dirty="0">
              <a:ln>
                <a:noFill/>
              </a:ln>
              <a:solidFill>
                <a:srgbClr val="1F497D"/>
              </a:solidFill>
              <a:effectLst/>
              <a:uLnTx/>
              <a:uFillTx/>
              <a:latin typeface="Arial"/>
              <a:ea typeface="幼圆"/>
              <a:cs typeface="+mn-cs"/>
            </a:endParaRPr>
          </a:p>
        </p:txBody>
      </p:sp>
      <p:sp>
        <p:nvSpPr>
          <p:cNvPr id="4" name="TextBox 1">
            <a:extLst>
              <a:ext uri="{FF2B5EF4-FFF2-40B4-BE49-F238E27FC236}">
                <a16:creationId xmlns="" xmlns:a16="http://schemas.microsoft.com/office/drawing/2014/main" id="{0D5FB755-4BED-7A46-86F4-6643B646288B}"/>
              </a:ext>
            </a:extLst>
          </p:cNvPr>
          <p:cNvSpPr txBox="1">
            <a:spLocks noChangeArrowheads="1"/>
          </p:cNvSpPr>
          <p:nvPr/>
        </p:nvSpPr>
        <p:spPr bwMode="auto">
          <a:xfrm>
            <a:off x="5665724" y="2909409"/>
            <a:ext cx="3958208" cy="369332"/>
          </a:xfrm>
          <a:prstGeom prst="rect">
            <a:avLst/>
          </a:prstGeom>
          <a:noFill/>
          <a:ln w="9525">
            <a:noFill/>
            <a:miter lim="800000"/>
            <a:headEnd/>
            <a:tailEnd/>
          </a:ln>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zh-CN" altLang="en-US" dirty="0" smtClean="0">
                <a:solidFill>
                  <a:prstClr val="black">
                    <a:lumMod val="65000"/>
                    <a:lumOff val="35000"/>
                  </a:prstClr>
                </a:solidFill>
                <a:latin typeface="微软雅黑"/>
                <a:ea typeface="微软雅黑"/>
                <a:cs typeface="Arial" pitchFamily="34" charset="0"/>
              </a:rPr>
              <a:t>下载安装</a:t>
            </a:r>
            <a:r>
              <a:rPr lang="en-US" altLang="zh-CN" dirty="0" smtClean="0">
                <a:solidFill>
                  <a:prstClr val="black">
                    <a:lumMod val="65000"/>
                    <a:lumOff val="35000"/>
                  </a:prstClr>
                </a:solidFill>
                <a:latin typeface="微软雅黑"/>
                <a:ea typeface="微软雅黑"/>
                <a:cs typeface="Arial" pitchFamily="34" charset="0"/>
              </a:rPr>
              <a:t>JDK</a:t>
            </a:r>
            <a:endParaRPr kumimoji="0" lang="en-US" altLang="ko-KR" sz="1800" b="0" i="0" u="none" strike="noStrike" kern="1200" cap="none" spc="0" normalizeH="0" baseline="0" noProof="0" dirty="0">
              <a:ln>
                <a:noFill/>
              </a:ln>
              <a:solidFill>
                <a:prstClr val="black">
                  <a:lumMod val="65000"/>
                  <a:lumOff val="35000"/>
                </a:prstClr>
              </a:solidFill>
              <a:effectLst/>
              <a:uLnTx/>
              <a:uFillTx/>
              <a:latin typeface="微软雅黑"/>
              <a:ea typeface="微软雅黑"/>
              <a:cs typeface="Arial" pitchFamily="34" charset="0"/>
            </a:endParaRPr>
          </a:p>
        </p:txBody>
      </p:sp>
      <p:sp>
        <p:nvSpPr>
          <p:cNvPr id="5" name="TextBox 1">
            <a:extLst>
              <a:ext uri="{FF2B5EF4-FFF2-40B4-BE49-F238E27FC236}">
                <a16:creationId xmlns="" xmlns:a16="http://schemas.microsoft.com/office/drawing/2014/main" id="{E56374E9-DF2A-984B-9E68-FEE86E5E8EF0}"/>
              </a:ext>
            </a:extLst>
          </p:cNvPr>
          <p:cNvSpPr txBox="1">
            <a:spLocks noChangeArrowheads="1"/>
          </p:cNvSpPr>
          <p:nvPr/>
        </p:nvSpPr>
        <p:spPr bwMode="auto">
          <a:xfrm>
            <a:off x="5665724" y="3381446"/>
            <a:ext cx="3958208" cy="369332"/>
          </a:xfrm>
          <a:prstGeom prst="rect">
            <a:avLst/>
          </a:prstGeom>
          <a:noFill/>
          <a:ln w="9525">
            <a:noFill/>
            <a:miter lim="800000"/>
            <a:headEnd/>
            <a:tailEnd/>
          </a:ln>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800" b="0" i="0" u="none" strike="noStrike" kern="1200" cap="none" spc="0" normalizeH="0" baseline="0" noProof="0" dirty="0" smtClean="0">
                <a:ln>
                  <a:noFill/>
                </a:ln>
                <a:solidFill>
                  <a:prstClr val="black">
                    <a:lumMod val="65000"/>
                    <a:lumOff val="35000"/>
                  </a:prstClr>
                </a:solidFill>
                <a:effectLst/>
                <a:uLnTx/>
                <a:uFillTx/>
                <a:latin typeface="微软雅黑"/>
                <a:ea typeface="微软雅黑"/>
                <a:cs typeface="Arial" pitchFamily="34" charset="0"/>
              </a:rPr>
              <a:t>检测</a:t>
            </a:r>
            <a:r>
              <a:rPr kumimoji="0" lang="en-US" altLang="zh-CN" sz="1800" b="0" i="0" u="none" strike="noStrike" kern="1200" cap="none" spc="0" normalizeH="0" baseline="0" noProof="0" dirty="0" smtClean="0">
                <a:ln>
                  <a:noFill/>
                </a:ln>
                <a:solidFill>
                  <a:prstClr val="black">
                    <a:lumMod val="65000"/>
                    <a:lumOff val="35000"/>
                  </a:prstClr>
                </a:solidFill>
                <a:effectLst/>
                <a:uLnTx/>
                <a:uFillTx/>
                <a:latin typeface="微软雅黑"/>
                <a:ea typeface="微软雅黑"/>
                <a:cs typeface="Arial" pitchFamily="34" charset="0"/>
              </a:rPr>
              <a:t>JDK</a:t>
            </a:r>
            <a:r>
              <a:rPr kumimoji="0" lang="zh-CN" altLang="en-US" sz="1800" b="0" i="0" u="none" strike="noStrike" kern="1200" cap="none" spc="0" normalizeH="0" baseline="0" noProof="0" dirty="0" smtClean="0">
                <a:ln>
                  <a:noFill/>
                </a:ln>
                <a:solidFill>
                  <a:prstClr val="black">
                    <a:lumMod val="65000"/>
                    <a:lumOff val="35000"/>
                  </a:prstClr>
                </a:solidFill>
                <a:effectLst/>
                <a:uLnTx/>
                <a:uFillTx/>
                <a:latin typeface="微软雅黑"/>
                <a:ea typeface="微软雅黑"/>
                <a:cs typeface="Arial" pitchFamily="34" charset="0"/>
              </a:rPr>
              <a:t>安装是否成功</a:t>
            </a:r>
            <a:endParaRPr kumimoji="0" lang="en-US" altLang="ko-KR" sz="1800" b="0" i="0" u="none" strike="noStrike" kern="1200" cap="none" spc="0" normalizeH="0" baseline="0" noProof="0" dirty="0">
              <a:ln>
                <a:noFill/>
              </a:ln>
              <a:solidFill>
                <a:prstClr val="black">
                  <a:lumMod val="65000"/>
                  <a:lumOff val="35000"/>
                </a:prstClr>
              </a:solidFill>
              <a:effectLst/>
              <a:uLnTx/>
              <a:uFillTx/>
              <a:latin typeface="微软雅黑"/>
              <a:ea typeface="微软雅黑"/>
              <a:cs typeface="Arial" pitchFamily="34" charset="0"/>
            </a:endParaRPr>
          </a:p>
        </p:txBody>
      </p:sp>
      <p:sp>
        <p:nvSpPr>
          <p:cNvPr id="6" name="TextBox 1">
            <a:extLst>
              <a:ext uri="{FF2B5EF4-FFF2-40B4-BE49-F238E27FC236}">
                <a16:creationId xmlns="" xmlns:a16="http://schemas.microsoft.com/office/drawing/2014/main" id="{7969CE08-8A47-0E46-A690-C6B78D12CB60}"/>
              </a:ext>
            </a:extLst>
          </p:cNvPr>
          <p:cNvSpPr txBox="1">
            <a:spLocks noChangeArrowheads="1"/>
          </p:cNvSpPr>
          <p:nvPr/>
        </p:nvSpPr>
        <p:spPr bwMode="auto">
          <a:xfrm>
            <a:off x="5665723" y="3853483"/>
            <a:ext cx="5289491" cy="369332"/>
          </a:xfrm>
          <a:prstGeom prst="rect">
            <a:avLst/>
          </a:prstGeom>
          <a:noFill/>
          <a:ln w="9525">
            <a:noFill/>
            <a:miter lim="800000"/>
            <a:headEnd/>
            <a:tailEnd/>
          </a:ln>
        </p:spPr>
        <p:txBody>
          <a:bodyPr wrap="square">
            <a:spAutoFit/>
          </a:bodyPr>
          <a:lstStyle/>
          <a:p>
            <a:pPr marL="285750" lvl="0" indent="-285750">
              <a:buFont typeface="Wingdings" panose="05000000000000000000" pitchFamily="2" charset="2"/>
              <a:buChar char="l"/>
              <a:defRPr/>
            </a:pPr>
            <a:r>
              <a:rPr lang="zh-CN" altLang="en-US" dirty="0" smtClean="0">
                <a:solidFill>
                  <a:prstClr val="black">
                    <a:lumMod val="65000"/>
                    <a:lumOff val="35000"/>
                  </a:prstClr>
                </a:solidFill>
                <a:latin typeface="微软雅黑"/>
                <a:ea typeface="微软雅黑"/>
                <a:cs typeface="Arial" pitchFamily="34" charset="0"/>
              </a:rPr>
              <a:t>编写运行第一个程序</a:t>
            </a:r>
            <a:r>
              <a:rPr lang="en-US" altLang="zh-CN" dirty="0" smtClean="0">
                <a:solidFill>
                  <a:prstClr val="black">
                    <a:lumMod val="65000"/>
                    <a:lumOff val="35000"/>
                  </a:prstClr>
                </a:solidFill>
                <a:latin typeface="微软雅黑"/>
                <a:ea typeface="微软雅黑"/>
                <a:cs typeface="Arial" pitchFamily="34" charset="0"/>
              </a:rPr>
              <a:t>——Hello World</a:t>
            </a:r>
          </a:p>
        </p:txBody>
      </p:sp>
      <p:cxnSp>
        <p:nvCxnSpPr>
          <p:cNvPr id="8" name="直接连接符 9">
            <a:extLst>
              <a:ext uri="{FF2B5EF4-FFF2-40B4-BE49-F238E27FC236}">
                <a16:creationId xmlns="" xmlns:a16="http://schemas.microsoft.com/office/drawing/2014/main" id="{49D29E15-B4CD-A14C-B16F-6043FF6D099A}"/>
              </a:ext>
            </a:extLst>
          </p:cNvPr>
          <p:cNvCxnSpPr>
            <a:cxnSpLocks/>
          </p:cNvCxnSpPr>
          <p:nvPr/>
        </p:nvCxnSpPr>
        <p:spPr>
          <a:xfrm>
            <a:off x="5239656" y="2280382"/>
            <a:ext cx="0" cy="2385441"/>
          </a:xfrm>
          <a:prstGeom prst="line">
            <a:avLst/>
          </a:prstGeom>
          <a:ln>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 name="TextBox 1">
            <a:extLst>
              <a:ext uri="{FF2B5EF4-FFF2-40B4-BE49-F238E27FC236}">
                <a16:creationId xmlns="" xmlns:a16="http://schemas.microsoft.com/office/drawing/2014/main" id="{7969CE08-8A47-0E46-A690-C6B78D12CB60}"/>
              </a:ext>
            </a:extLst>
          </p:cNvPr>
          <p:cNvSpPr txBox="1">
            <a:spLocks noChangeArrowheads="1"/>
          </p:cNvSpPr>
          <p:nvPr/>
        </p:nvSpPr>
        <p:spPr bwMode="auto">
          <a:xfrm>
            <a:off x="5677446" y="4287237"/>
            <a:ext cx="3958208" cy="369332"/>
          </a:xfrm>
          <a:prstGeom prst="rect">
            <a:avLst/>
          </a:prstGeom>
          <a:noFill/>
          <a:ln w="9525">
            <a:noFill/>
            <a:miter lim="800000"/>
            <a:headEnd/>
            <a:tailEnd/>
          </a:ln>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zh-CN" altLang="en-US" dirty="0" smtClean="0">
                <a:solidFill>
                  <a:prstClr val="black">
                    <a:lumMod val="65000"/>
                    <a:lumOff val="35000"/>
                  </a:prstClr>
                </a:solidFill>
                <a:latin typeface="微软雅黑"/>
                <a:ea typeface="微软雅黑"/>
                <a:cs typeface="Arial" pitchFamily="34" charset="0"/>
              </a:rPr>
              <a:t>初识</a:t>
            </a:r>
            <a:r>
              <a:rPr lang="en-US" altLang="zh-CN" dirty="0" smtClean="0">
                <a:solidFill>
                  <a:prstClr val="black">
                    <a:lumMod val="65000"/>
                    <a:lumOff val="35000"/>
                  </a:prstClr>
                </a:solidFill>
                <a:latin typeface="微软雅黑"/>
                <a:ea typeface="微软雅黑"/>
                <a:cs typeface="Arial" pitchFamily="34" charset="0"/>
              </a:rPr>
              <a:t>Java</a:t>
            </a:r>
            <a:r>
              <a:rPr lang="zh-CN" altLang="en-US" dirty="0" smtClean="0">
                <a:solidFill>
                  <a:prstClr val="black">
                    <a:lumMod val="65000"/>
                    <a:lumOff val="35000"/>
                  </a:prstClr>
                </a:solidFill>
                <a:latin typeface="微软雅黑"/>
                <a:ea typeface="微软雅黑"/>
                <a:cs typeface="Arial" pitchFamily="34" charset="0"/>
              </a:rPr>
              <a:t>程序</a:t>
            </a:r>
            <a:endParaRPr lang="en-US" altLang="zh-CN" dirty="0" smtClean="0">
              <a:solidFill>
                <a:prstClr val="black">
                  <a:lumMod val="65000"/>
                  <a:lumOff val="35000"/>
                </a:prstClr>
              </a:solidFill>
              <a:latin typeface="微软雅黑"/>
              <a:ea typeface="微软雅黑"/>
              <a:cs typeface="Arial" pitchFamily="34" charset="0"/>
            </a:endParaRPr>
          </a:p>
        </p:txBody>
      </p:sp>
      <p:sp>
        <p:nvSpPr>
          <p:cNvPr id="9" name="TextBox 1">
            <a:extLst>
              <a:ext uri="{FF2B5EF4-FFF2-40B4-BE49-F238E27FC236}">
                <a16:creationId xmlns="" xmlns:a16="http://schemas.microsoft.com/office/drawing/2014/main" id="{7969CE08-8A47-0E46-A690-C6B78D12CB60}"/>
              </a:ext>
            </a:extLst>
          </p:cNvPr>
          <p:cNvSpPr txBox="1">
            <a:spLocks noChangeArrowheads="1"/>
          </p:cNvSpPr>
          <p:nvPr/>
        </p:nvSpPr>
        <p:spPr bwMode="auto">
          <a:xfrm>
            <a:off x="5689166" y="4720997"/>
            <a:ext cx="3958208" cy="369332"/>
          </a:xfrm>
          <a:prstGeom prst="rect">
            <a:avLst/>
          </a:prstGeom>
          <a:noFill/>
          <a:ln w="9525">
            <a:noFill/>
            <a:miter lim="800000"/>
            <a:headEnd/>
            <a:tailEnd/>
          </a:ln>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zh-CN" altLang="en-US" dirty="0" smtClean="0">
                <a:solidFill>
                  <a:prstClr val="black">
                    <a:lumMod val="65000"/>
                    <a:lumOff val="35000"/>
                  </a:prstClr>
                </a:solidFill>
                <a:latin typeface="微软雅黑"/>
                <a:ea typeface="微软雅黑"/>
                <a:cs typeface="Arial" pitchFamily="34" charset="0"/>
              </a:rPr>
              <a:t>练习题</a:t>
            </a:r>
            <a:endParaRPr lang="en-US" altLang="zh-CN" dirty="0" smtClean="0">
              <a:solidFill>
                <a:prstClr val="black">
                  <a:lumMod val="65000"/>
                  <a:lumOff val="35000"/>
                </a:prstClr>
              </a:solidFill>
              <a:latin typeface="微软雅黑"/>
              <a:ea typeface="微软雅黑"/>
              <a:cs typeface="Arial" pitchFamily="34" charset="0"/>
            </a:endParaRPr>
          </a:p>
        </p:txBody>
      </p:sp>
    </p:spTree>
    <p:extLst>
      <p:ext uri="{BB962C8B-B14F-4D97-AF65-F5344CB8AC3E}">
        <p14:creationId xmlns="" xmlns:p14="http://schemas.microsoft.com/office/powerpoint/2010/main" val="1494157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B9333DCD-3315-AF41-83C7-E968BC047730}"/>
              </a:ext>
            </a:extLst>
          </p:cNvPr>
          <p:cNvSpPr/>
          <p:nvPr/>
        </p:nvSpPr>
        <p:spPr>
          <a:xfrm>
            <a:off x="-5082" y="200660"/>
            <a:ext cx="92546" cy="594359"/>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矩形 4">
            <a:extLst>
              <a:ext uri="{FF2B5EF4-FFF2-40B4-BE49-F238E27FC236}">
                <a16:creationId xmlns="" xmlns:a16="http://schemas.microsoft.com/office/drawing/2014/main" id="{712391FF-36B8-0847-89F3-677112391B8B}"/>
              </a:ext>
            </a:extLst>
          </p:cNvPr>
          <p:cNvSpPr/>
          <p:nvPr/>
        </p:nvSpPr>
        <p:spPr>
          <a:xfrm>
            <a:off x="1291769" y="1583771"/>
            <a:ext cx="7852231" cy="535531"/>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lang="zh-CN" altLang="en-US" sz="2400" b="1" kern="0" dirty="0" smtClean="0">
                <a:solidFill>
                  <a:srgbClr val="1F497D"/>
                </a:solidFill>
                <a:latin typeface="微软雅黑"/>
                <a:ea typeface="微软雅黑"/>
              </a:rPr>
              <a:t>搜索</a:t>
            </a:r>
            <a:r>
              <a:rPr lang="en-US" altLang="zh-CN" sz="2400" b="1" kern="0" dirty="0" smtClean="0">
                <a:solidFill>
                  <a:srgbClr val="1F497D"/>
                </a:solidFill>
                <a:latin typeface="微软雅黑"/>
                <a:ea typeface="微软雅黑"/>
              </a:rPr>
              <a:t>JDK</a:t>
            </a:r>
            <a:r>
              <a:rPr lang="zh-CN" altLang="en-US" sz="2400" b="1" kern="0" dirty="0" smtClean="0">
                <a:solidFill>
                  <a:srgbClr val="1F497D"/>
                </a:solidFill>
                <a:latin typeface="微软雅黑"/>
                <a:ea typeface="微软雅黑"/>
              </a:rPr>
              <a:t>并</a:t>
            </a:r>
            <a:r>
              <a:rPr lang="zh-CN" altLang="en-US" sz="2400" b="1" kern="0" smtClean="0">
                <a:solidFill>
                  <a:srgbClr val="1F497D"/>
                </a:solidFill>
                <a:latin typeface="微软雅黑"/>
                <a:ea typeface="微软雅黑"/>
              </a:rPr>
              <a:t>下载</a:t>
            </a:r>
            <a:endParaRPr lang="zh-CN" altLang="en-US" sz="2400" b="1" kern="0" dirty="0">
              <a:solidFill>
                <a:srgbClr val="1F497D"/>
              </a:solidFill>
              <a:latin typeface="微软雅黑"/>
              <a:ea typeface="微软雅黑"/>
            </a:endParaRPr>
          </a:p>
        </p:txBody>
      </p:sp>
      <p:sp>
        <p:nvSpPr>
          <p:cNvPr id="7" name="矩形 6">
            <a:extLst>
              <a:ext uri="{FF2B5EF4-FFF2-40B4-BE49-F238E27FC236}">
                <a16:creationId xmlns="" xmlns:a16="http://schemas.microsoft.com/office/drawing/2014/main" id="{A4113903-AA32-8846-A34C-5111C9B7EA40}"/>
              </a:ext>
            </a:extLst>
          </p:cNvPr>
          <p:cNvSpPr/>
          <p:nvPr/>
        </p:nvSpPr>
        <p:spPr>
          <a:xfrm>
            <a:off x="1291769" y="3864601"/>
            <a:ext cx="5914574" cy="497957"/>
          </a:xfrm>
          <a:prstGeom prst="rect">
            <a:avLst/>
          </a:prstGeom>
        </p:spPr>
        <p:txBody>
          <a:bodyPr wrap="square">
            <a:spAutoFit/>
          </a:bodyPr>
          <a:lstStyle/>
          <a:p>
            <a:pPr algn="just">
              <a:lnSpc>
                <a:spcPct val="120000"/>
              </a:lnSpc>
              <a:defRPr/>
            </a:pPr>
            <a:r>
              <a:rPr lang="zh-CN" altLang="en-US" sz="2400" b="1" kern="0" dirty="0" smtClean="0">
                <a:solidFill>
                  <a:srgbClr val="1F497D"/>
                </a:solidFill>
                <a:latin typeface="微软雅黑"/>
                <a:ea typeface="微软雅黑"/>
              </a:rPr>
              <a:t>安装</a:t>
            </a:r>
            <a:r>
              <a:rPr lang="en-US" altLang="zh-CN" sz="2400" b="1" kern="0" dirty="0" smtClean="0">
                <a:solidFill>
                  <a:srgbClr val="1F497D"/>
                </a:solidFill>
                <a:latin typeface="微软雅黑"/>
                <a:ea typeface="微软雅黑"/>
              </a:rPr>
              <a:t>JDK</a:t>
            </a:r>
            <a:endParaRPr lang="zh-CN" altLang="en-US" sz="2400" b="1" kern="0" dirty="0">
              <a:solidFill>
                <a:srgbClr val="1F497D"/>
              </a:solidFill>
              <a:latin typeface="微软雅黑"/>
              <a:ea typeface="微软雅黑"/>
            </a:endParaRPr>
          </a:p>
        </p:txBody>
      </p:sp>
      <p:sp>
        <p:nvSpPr>
          <p:cNvPr id="8" name="TextBox 1">
            <a:extLst>
              <a:ext uri="{FF2B5EF4-FFF2-40B4-BE49-F238E27FC236}">
                <a16:creationId xmlns="" xmlns:a16="http://schemas.microsoft.com/office/drawing/2014/main" id="{B03D1BDD-B03A-B04B-A3A0-6D84CEB15F39}"/>
              </a:ext>
            </a:extLst>
          </p:cNvPr>
          <p:cNvSpPr txBox="1">
            <a:spLocks noChangeArrowheads="1"/>
          </p:cNvSpPr>
          <p:nvPr/>
        </p:nvSpPr>
        <p:spPr bwMode="auto">
          <a:xfrm>
            <a:off x="449245" y="242266"/>
            <a:ext cx="4525833" cy="584775"/>
          </a:xfrm>
          <a:prstGeom prst="rect">
            <a:avLst/>
          </a:prstGeom>
          <a:noFill/>
          <a:ln w="9525">
            <a:noFill/>
            <a:miter lim="800000"/>
            <a:headEnd/>
            <a:tailEnd/>
          </a:ln>
        </p:spPr>
        <p:txBody>
          <a:bodyPr wrap="square">
            <a:spAutoFit/>
          </a:bodyPr>
          <a:lstStyle/>
          <a:p>
            <a:r>
              <a:rPr lang="zh-CN" altLang="en-US" sz="3200" b="1" dirty="0" smtClean="0">
                <a:latin typeface="Microsoft YaHei" panose="020B0503020204020204" pitchFamily="34" charset="-122"/>
                <a:ea typeface="Microsoft YaHei" panose="020B0503020204020204" pitchFamily="34" charset="-122"/>
                <a:cs typeface="Arial" pitchFamily="34" charset="0"/>
              </a:rPr>
              <a:t>下载安装</a:t>
            </a:r>
            <a:r>
              <a:rPr lang="en-US" altLang="zh-CN" sz="3200" b="1" smtClean="0">
                <a:latin typeface="Microsoft YaHei" panose="020B0503020204020204" pitchFamily="34" charset="-122"/>
                <a:ea typeface="Microsoft YaHei" panose="020B0503020204020204" pitchFamily="34" charset="-122"/>
                <a:cs typeface="Arial" pitchFamily="34" charset="0"/>
              </a:rPr>
              <a:t>JDK</a:t>
            </a:r>
            <a:endParaRPr lang="en-US" altLang="ko-KR" sz="3200" b="1" dirty="0">
              <a:latin typeface="Microsoft YaHei" panose="020B0503020204020204" pitchFamily="34" charset="-122"/>
              <a:ea typeface="Microsoft YaHei" panose="020B0503020204020204" pitchFamily="34" charset="-122"/>
              <a:cs typeface="Arial" pitchFamily="34" charset="0"/>
            </a:endParaRPr>
          </a:p>
        </p:txBody>
      </p:sp>
      <p:sp>
        <p:nvSpPr>
          <p:cNvPr id="6" name="矩形 5"/>
          <p:cNvSpPr/>
          <p:nvPr/>
        </p:nvSpPr>
        <p:spPr>
          <a:xfrm>
            <a:off x="1271953" y="2244188"/>
            <a:ext cx="10193215" cy="369332"/>
          </a:xfrm>
          <a:prstGeom prst="rect">
            <a:avLst/>
          </a:prstGeom>
        </p:spPr>
        <p:txBody>
          <a:bodyPr wrap="square">
            <a:spAutoFit/>
          </a:bodyPr>
          <a:lstStyle/>
          <a:p>
            <a:r>
              <a:rPr lang="en-US" altLang="zh-CN" dirty="0" smtClean="0">
                <a:hlinkClick r:id="rId3"/>
              </a:rPr>
              <a:t>https://www.oracle.com/technetwork/java/javase/downloads/index.html</a:t>
            </a:r>
            <a:endParaRPr lang="zh-CN" altLang="en-US" dirty="0"/>
          </a:p>
        </p:txBody>
      </p:sp>
    </p:spTree>
    <p:extLst>
      <p:ext uri="{BB962C8B-B14F-4D97-AF65-F5344CB8AC3E}">
        <p14:creationId xmlns="" xmlns:p14="http://schemas.microsoft.com/office/powerpoint/2010/main" val="429374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CFAD22FA-B5B0-924B-9105-6F43BE0D905A}"/>
              </a:ext>
            </a:extLst>
          </p:cNvPr>
          <p:cNvSpPr/>
          <p:nvPr/>
        </p:nvSpPr>
        <p:spPr>
          <a:xfrm>
            <a:off x="1291769" y="1583771"/>
            <a:ext cx="3697287" cy="504241"/>
          </a:xfrm>
          <a:prstGeom prst="rect">
            <a:avLst/>
          </a:prstGeom>
        </p:spPr>
        <p:txBody>
          <a:bodyPr wrap="square">
            <a:spAutoFit/>
          </a:bodyPr>
          <a:lstStyle/>
          <a:p>
            <a:pPr marL="342900" marR="0" lvl="0" indent="-342900" algn="just" defTabSz="914400" rtl="0" eaLnBrk="1" fontAlgn="auto" latinLnBrk="0" hangingPunct="1">
              <a:lnSpc>
                <a:spcPct val="120000"/>
              </a:lnSpc>
              <a:spcBef>
                <a:spcPts val="0"/>
              </a:spcBef>
              <a:spcAft>
                <a:spcPts val="0"/>
              </a:spcAft>
              <a:buClrTx/>
              <a:buSzTx/>
              <a:tabLst/>
              <a:defRPr/>
            </a:pPr>
            <a:r>
              <a:rPr lang="zh-CN" altLang="en-US" sz="2400" b="1" kern="0" dirty="0" smtClean="0">
                <a:solidFill>
                  <a:srgbClr val="1F497D"/>
                </a:solidFill>
                <a:latin typeface="微软雅黑"/>
                <a:ea typeface="微软雅黑"/>
              </a:rPr>
              <a:t>运行</a:t>
            </a:r>
            <a:r>
              <a:rPr lang="en-US" altLang="zh-CN" sz="2400" b="1" kern="0" dirty="0" smtClean="0">
                <a:solidFill>
                  <a:srgbClr val="1F497D"/>
                </a:solidFill>
                <a:latin typeface="微软雅黑"/>
                <a:ea typeface="微软雅黑"/>
              </a:rPr>
              <a:t>java</a:t>
            </a:r>
            <a:r>
              <a:rPr lang="zh-CN" altLang="en-US" sz="2400" b="1" kern="0" dirty="0" smtClean="0">
                <a:solidFill>
                  <a:srgbClr val="1F497D"/>
                </a:solidFill>
                <a:latin typeface="微软雅黑"/>
                <a:ea typeface="微软雅黑"/>
              </a:rPr>
              <a:t>命令</a:t>
            </a:r>
            <a:endParaRPr lang="zh-CN" altLang="en-US" sz="2400" b="1" kern="0" dirty="0">
              <a:solidFill>
                <a:srgbClr val="1F497D"/>
              </a:solidFill>
              <a:latin typeface="微软雅黑"/>
              <a:ea typeface="微软雅黑"/>
            </a:endParaRPr>
          </a:p>
        </p:txBody>
      </p:sp>
      <p:sp>
        <p:nvSpPr>
          <p:cNvPr id="8" name="矩形 7">
            <a:extLst>
              <a:ext uri="{FF2B5EF4-FFF2-40B4-BE49-F238E27FC236}">
                <a16:creationId xmlns="" xmlns:a16="http://schemas.microsoft.com/office/drawing/2014/main" id="{960C13B3-7355-FD49-8A55-2FC3E526B1F6}"/>
              </a:ext>
            </a:extLst>
          </p:cNvPr>
          <p:cNvSpPr/>
          <p:nvPr/>
        </p:nvSpPr>
        <p:spPr>
          <a:xfrm>
            <a:off x="1362109" y="4196857"/>
            <a:ext cx="3697287" cy="504241"/>
          </a:xfrm>
          <a:prstGeom prst="rect">
            <a:avLst/>
          </a:prstGeom>
        </p:spPr>
        <p:txBody>
          <a:bodyPr wrap="square">
            <a:spAutoFit/>
          </a:bodyPr>
          <a:lstStyle/>
          <a:p>
            <a:pPr marL="342900" marR="0" lvl="0" indent="-342900" algn="just" defTabSz="914400" rtl="0" eaLnBrk="1" fontAlgn="auto" latinLnBrk="0" hangingPunct="1">
              <a:lnSpc>
                <a:spcPct val="120000"/>
              </a:lnSpc>
              <a:spcBef>
                <a:spcPts val="0"/>
              </a:spcBef>
              <a:spcAft>
                <a:spcPts val="0"/>
              </a:spcAft>
              <a:buClrTx/>
              <a:buSzTx/>
              <a:tabLst/>
              <a:defRPr/>
            </a:pPr>
            <a:r>
              <a:rPr lang="zh-CN" altLang="en-US" sz="2400" b="1" kern="0" dirty="0" smtClean="0">
                <a:solidFill>
                  <a:srgbClr val="1F497D"/>
                </a:solidFill>
                <a:latin typeface="微软雅黑"/>
                <a:ea typeface="微软雅黑"/>
              </a:rPr>
              <a:t>运行</a:t>
            </a:r>
            <a:r>
              <a:rPr lang="en-US" altLang="zh-CN" sz="2400" b="1" kern="0" dirty="0" err="1" smtClean="0">
                <a:solidFill>
                  <a:srgbClr val="1F497D"/>
                </a:solidFill>
                <a:latin typeface="微软雅黑"/>
                <a:ea typeface="微软雅黑"/>
              </a:rPr>
              <a:t>javac</a:t>
            </a:r>
            <a:r>
              <a:rPr lang="zh-CN" altLang="en-US" sz="2400" b="1" kern="0" dirty="0" smtClean="0">
                <a:solidFill>
                  <a:srgbClr val="1F497D"/>
                </a:solidFill>
                <a:latin typeface="微软雅黑"/>
                <a:ea typeface="微软雅黑"/>
              </a:rPr>
              <a:t>命令</a:t>
            </a:r>
            <a:endParaRPr lang="zh-CN" altLang="en-US" sz="2400" b="1" kern="0" dirty="0">
              <a:solidFill>
                <a:srgbClr val="1F497D"/>
              </a:solidFill>
              <a:latin typeface="微软雅黑"/>
              <a:ea typeface="微软雅黑"/>
            </a:endParaRPr>
          </a:p>
        </p:txBody>
      </p:sp>
      <p:sp>
        <p:nvSpPr>
          <p:cNvPr id="10" name="矩形 9">
            <a:extLst>
              <a:ext uri="{FF2B5EF4-FFF2-40B4-BE49-F238E27FC236}">
                <a16:creationId xmlns="" xmlns:a16="http://schemas.microsoft.com/office/drawing/2014/main" id="{FF7E6647-E323-C945-A5DA-11C827B4F0B1}"/>
              </a:ext>
            </a:extLst>
          </p:cNvPr>
          <p:cNvSpPr/>
          <p:nvPr/>
        </p:nvSpPr>
        <p:spPr>
          <a:xfrm>
            <a:off x="-5082" y="200660"/>
            <a:ext cx="92546" cy="594359"/>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TextBox 1">
            <a:extLst>
              <a:ext uri="{FF2B5EF4-FFF2-40B4-BE49-F238E27FC236}">
                <a16:creationId xmlns="" xmlns:a16="http://schemas.microsoft.com/office/drawing/2014/main" id="{05E39D65-C0AB-8F47-AB96-516A40345B02}"/>
              </a:ext>
            </a:extLst>
          </p:cNvPr>
          <p:cNvSpPr txBox="1">
            <a:spLocks noChangeArrowheads="1"/>
          </p:cNvSpPr>
          <p:nvPr/>
        </p:nvSpPr>
        <p:spPr bwMode="auto">
          <a:xfrm>
            <a:off x="449245" y="242266"/>
            <a:ext cx="4525833" cy="584775"/>
          </a:xfrm>
          <a:prstGeom prst="rect">
            <a:avLst/>
          </a:prstGeom>
          <a:noFill/>
          <a:ln w="9525">
            <a:noFill/>
            <a:miter lim="800000"/>
            <a:headEnd/>
            <a:tailEnd/>
          </a:ln>
        </p:spPr>
        <p:txBody>
          <a:bodyPr wrap="square">
            <a:spAutoFit/>
          </a:bodyPr>
          <a:lstStyle/>
          <a:p>
            <a:r>
              <a:rPr lang="zh-CN" altLang="en-US" sz="3200" b="1" dirty="0" smtClean="0">
                <a:latin typeface="Microsoft YaHei" panose="020B0503020204020204" pitchFamily="34" charset="-122"/>
                <a:ea typeface="Microsoft YaHei" panose="020B0503020204020204" pitchFamily="34" charset="-122"/>
                <a:cs typeface="Arial" pitchFamily="34" charset="0"/>
              </a:rPr>
              <a:t>检测</a:t>
            </a:r>
            <a:r>
              <a:rPr lang="en-US" altLang="zh-CN" sz="3200" b="1" dirty="0" smtClean="0">
                <a:latin typeface="Microsoft YaHei" panose="020B0503020204020204" pitchFamily="34" charset="-122"/>
                <a:ea typeface="Microsoft YaHei" panose="020B0503020204020204" pitchFamily="34" charset="-122"/>
                <a:cs typeface="Arial" pitchFamily="34" charset="0"/>
              </a:rPr>
              <a:t>JDK</a:t>
            </a:r>
            <a:r>
              <a:rPr lang="zh-CN" altLang="en-US" sz="3200" b="1" dirty="0" smtClean="0">
                <a:latin typeface="Microsoft YaHei" panose="020B0503020204020204" pitchFamily="34" charset="-122"/>
                <a:ea typeface="Microsoft YaHei" panose="020B0503020204020204" pitchFamily="34" charset="-122"/>
                <a:cs typeface="Arial" pitchFamily="34" charset="0"/>
              </a:rPr>
              <a:t>是否安装成功</a:t>
            </a:r>
            <a:endParaRPr lang="en-US" altLang="ko-KR" sz="3200" b="1" dirty="0">
              <a:latin typeface="Microsoft YaHei" panose="020B0503020204020204" pitchFamily="34" charset="-122"/>
              <a:ea typeface="Microsoft YaHei" panose="020B0503020204020204" pitchFamily="34" charset="-122"/>
              <a:cs typeface="Arial"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1372699" y="2193679"/>
            <a:ext cx="9486292" cy="1727689"/>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489197" y="4798402"/>
            <a:ext cx="6581015" cy="1479306"/>
          </a:xfrm>
          <a:prstGeom prst="rect">
            <a:avLst/>
          </a:prstGeom>
          <a:noFill/>
          <a:ln w="9525">
            <a:noFill/>
            <a:miter lim="800000"/>
            <a:headEnd/>
            <a:tailEnd/>
          </a:ln>
        </p:spPr>
      </p:pic>
    </p:spTree>
    <p:extLst>
      <p:ext uri="{BB962C8B-B14F-4D97-AF65-F5344CB8AC3E}">
        <p14:creationId xmlns="" xmlns:p14="http://schemas.microsoft.com/office/powerpoint/2010/main" val="386803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CFAD22FA-B5B0-924B-9105-6F43BE0D905A}"/>
              </a:ext>
            </a:extLst>
          </p:cNvPr>
          <p:cNvSpPr/>
          <p:nvPr/>
        </p:nvSpPr>
        <p:spPr>
          <a:xfrm>
            <a:off x="1291769" y="1278967"/>
            <a:ext cx="3697287" cy="504241"/>
          </a:xfrm>
          <a:prstGeom prst="rect">
            <a:avLst/>
          </a:prstGeom>
        </p:spPr>
        <p:txBody>
          <a:bodyPr wrap="square">
            <a:spAutoFit/>
          </a:bodyPr>
          <a:lstStyle/>
          <a:p>
            <a:pPr marL="342900" marR="0" lvl="0" indent="-342900" algn="just" defTabSz="914400" rtl="0" eaLnBrk="1" fontAlgn="auto" latinLnBrk="0" hangingPunct="1">
              <a:lnSpc>
                <a:spcPct val="120000"/>
              </a:lnSpc>
              <a:spcBef>
                <a:spcPts val="0"/>
              </a:spcBef>
              <a:spcAft>
                <a:spcPts val="0"/>
              </a:spcAft>
              <a:buClrTx/>
              <a:buSzTx/>
              <a:buFont typeface="Wingdings" pitchFamily="2" charset="2"/>
              <a:buChar char="l"/>
              <a:tabLst/>
              <a:defRPr/>
            </a:pPr>
            <a:r>
              <a:rPr lang="zh-CN" altLang="en-US" sz="2400" b="1" kern="0" dirty="0" smtClean="0">
                <a:solidFill>
                  <a:srgbClr val="1F497D"/>
                </a:solidFill>
                <a:latin typeface="微软雅黑"/>
                <a:ea typeface="微软雅黑"/>
              </a:rPr>
              <a:t>编写程序</a:t>
            </a:r>
            <a:endParaRPr lang="zh-CN" altLang="en-US" sz="2400" b="1" kern="0" dirty="0">
              <a:solidFill>
                <a:srgbClr val="1F497D"/>
              </a:solidFill>
              <a:latin typeface="微软雅黑"/>
              <a:ea typeface="微软雅黑"/>
            </a:endParaRPr>
          </a:p>
        </p:txBody>
      </p:sp>
      <p:sp>
        <p:nvSpPr>
          <p:cNvPr id="10" name="矩形 9">
            <a:extLst>
              <a:ext uri="{FF2B5EF4-FFF2-40B4-BE49-F238E27FC236}">
                <a16:creationId xmlns="" xmlns:a16="http://schemas.microsoft.com/office/drawing/2014/main" id="{FF7E6647-E323-C945-A5DA-11C827B4F0B1}"/>
              </a:ext>
            </a:extLst>
          </p:cNvPr>
          <p:cNvSpPr/>
          <p:nvPr/>
        </p:nvSpPr>
        <p:spPr>
          <a:xfrm>
            <a:off x="-5082" y="200660"/>
            <a:ext cx="92546" cy="594359"/>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TextBox 1">
            <a:extLst>
              <a:ext uri="{FF2B5EF4-FFF2-40B4-BE49-F238E27FC236}">
                <a16:creationId xmlns="" xmlns:a16="http://schemas.microsoft.com/office/drawing/2014/main" id="{05E39D65-C0AB-8F47-AB96-516A40345B02}"/>
              </a:ext>
            </a:extLst>
          </p:cNvPr>
          <p:cNvSpPr txBox="1">
            <a:spLocks noChangeArrowheads="1"/>
          </p:cNvSpPr>
          <p:nvPr/>
        </p:nvSpPr>
        <p:spPr bwMode="auto">
          <a:xfrm>
            <a:off x="449245" y="242266"/>
            <a:ext cx="8940940" cy="584775"/>
          </a:xfrm>
          <a:prstGeom prst="rect">
            <a:avLst/>
          </a:prstGeom>
          <a:noFill/>
          <a:ln w="9525">
            <a:noFill/>
            <a:miter lim="800000"/>
            <a:headEnd/>
            <a:tailEnd/>
          </a:ln>
        </p:spPr>
        <p:txBody>
          <a:bodyPr wrap="square">
            <a:spAutoFit/>
          </a:bodyPr>
          <a:lstStyle/>
          <a:p>
            <a:r>
              <a:rPr lang="zh-CN" altLang="en-US" sz="3200" b="1" dirty="0" smtClean="0">
                <a:latin typeface="Microsoft YaHei" panose="020B0503020204020204" pitchFamily="34" charset="-122"/>
                <a:ea typeface="Microsoft YaHei" panose="020B0503020204020204" pitchFamily="34" charset="-122"/>
                <a:cs typeface="Arial" pitchFamily="34" charset="0"/>
              </a:rPr>
              <a:t>编写第一个程序</a:t>
            </a:r>
            <a:r>
              <a:rPr lang="en-US" altLang="zh-CN" sz="3200" b="1" dirty="0" smtClean="0">
                <a:latin typeface="Microsoft YaHei" panose="020B0503020204020204" pitchFamily="34" charset="-122"/>
                <a:ea typeface="Microsoft YaHei" panose="020B0503020204020204" pitchFamily="34" charset="-122"/>
                <a:cs typeface="Arial" pitchFamily="34" charset="0"/>
              </a:rPr>
              <a:t>——Hello World</a:t>
            </a:r>
            <a:endParaRPr lang="en-US" altLang="ko-KR" sz="3200" b="1" dirty="0">
              <a:latin typeface="Microsoft YaHei" panose="020B0503020204020204" pitchFamily="34" charset="-122"/>
              <a:ea typeface="Microsoft YaHei" panose="020B0503020204020204" pitchFamily="34" charset="-122"/>
              <a:cs typeface="Arial" pitchFamily="34" charset="0"/>
            </a:endParaRPr>
          </a:p>
        </p:txBody>
      </p:sp>
      <p:sp>
        <p:nvSpPr>
          <p:cNvPr id="14" name="矩形 4">
            <a:extLst>
              <a:ext uri="{FF2B5EF4-FFF2-40B4-BE49-F238E27FC236}">
                <a16:creationId xmlns="" xmlns:a16="http://schemas.microsoft.com/office/drawing/2014/main" id="{71941BDF-CC42-4340-8C93-426503DAA797}"/>
              </a:ext>
            </a:extLst>
          </p:cNvPr>
          <p:cNvSpPr/>
          <p:nvPr/>
        </p:nvSpPr>
        <p:spPr>
          <a:xfrm>
            <a:off x="1291768" y="3834289"/>
            <a:ext cx="3697287" cy="504241"/>
          </a:xfrm>
          <a:prstGeom prst="rect">
            <a:avLst/>
          </a:prstGeom>
        </p:spPr>
        <p:txBody>
          <a:bodyPr wrap="square">
            <a:spAutoFit/>
          </a:bodyPr>
          <a:lstStyle/>
          <a:p>
            <a:pPr marL="342900" marR="0" lvl="0" indent="-342900" algn="just" defTabSz="914400" rtl="0" eaLnBrk="1" fontAlgn="auto" latinLnBrk="0" hangingPunct="1">
              <a:lnSpc>
                <a:spcPct val="120000"/>
              </a:lnSpc>
              <a:spcBef>
                <a:spcPts val="0"/>
              </a:spcBef>
              <a:spcAft>
                <a:spcPts val="0"/>
              </a:spcAft>
              <a:buClrTx/>
              <a:buSzTx/>
              <a:buFont typeface="Wingdings" pitchFamily="2" charset="2"/>
              <a:buChar char="l"/>
              <a:tabLst/>
              <a:defRPr/>
            </a:pPr>
            <a:r>
              <a:rPr lang="zh-CN" altLang="en-US" sz="2400" b="1" kern="0" dirty="0" smtClean="0">
                <a:solidFill>
                  <a:srgbClr val="1F497D"/>
                </a:solidFill>
                <a:latin typeface="微软雅黑"/>
                <a:ea typeface="微软雅黑"/>
              </a:rPr>
              <a:t>运行程序</a:t>
            </a:r>
            <a:endParaRPr lang="zh-CN" altLang="en-US" sz="2400" b="1" kern="0" dirty="0">
              <a:solidFill>
                <a:srgbClr val="1F497D"/>
              </a:solidFill>
              <a:latin typeface="微软雅黑"/>
              <a:ea typeface="微软雅黑"/>
            </a:endParaRPr>
          </a:p>
        </p:txBody>
      </p:sp>
    </p:spTree>
    <p:extLst>
      <p:ext uri="{BB962C8B-B14F-4D97-AF65-F5344CB8AC3E}">
        <p14:creationId xmlns="" xmlns:p14="http://schemas.microsoft.com/office/powerpoint/2010/main" val="2113948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89F9C940-235B-2C4F-AF33-456A595606D4}"/>
              </a:ext>
            </a:extLst>
          </p:cNvPr>
          <p:cNvSpPr/>
          <p:nvPr/>
        </p:nvSpPr>
        <p:spPr>
          <a:xfrm>
            <a:off x="-5082" y="200660"/>
            <a:ext cx="92546" cy="594359"/>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TextBox 1">
            <a:extLst>
              <a:ext uri="{FF2B5EF4-FFF2-40B4-BE49-F238E27FC236}">
                <a16:creationId xmlns="" xmlns:a16="http://schemas.microsoft.com/office/drawing/2014/main" id="{A5C39972-6726-F648-A17C-CE743CEB02BE}"/>
              </a:ext>
            </a:extLst>
          </p:cNvPr>
          <p:cNvSpPr txBox="1">
            <a:spLocks noChangeArrowheads="1"/>
          </p:cNvSpPr>
          <p:nvPr/>
        </p:nvSpPr>
        <p:spPr bwMode="auto">
          <a:xfrm>
            <a:off x="449245" y="242266"/>
            <a:ext cx="4525833" cy="584775"/>
          </a:xfrm>
          <a:prstGeom prst="rect">
            <a:avLst/>
          </a:prstGeom>
          <a:noFill/>
          <a:ln w="9525">
            <a:noFill/>
            <a:miter lim="800000"/>
            <a:headEnd/>
            <a:tailEnd/>
          </a:ln>
        </p:spPr>
        <p:txBody>
          <a:bodyPr wrap="square">
            <a:spAutoFit/>
          </a:bodyPr>
          <a:lstStyle/>
          <a:p>
            <a:r>
              <a:rPr lang="zh-CN" altLang="en-US" sz="3200" b="1" dirty="0" smtClean="0">
                <a:latin typeface="Microsoft YaHei" panose="020B0503020204020204" pitchFamily="34" charset="-122"/>
                <a:ea typeface="Microsoft YaHei" panose="020B0503020204020204" pitchFamily="34" charset="-122"/>
                <a:cs typeface="Arial" pitchFamily="34" charset="0"/>
              </a:rPr>
              <a:t>练习题</a:t>
            </a:r>
            <a:endParaRPr lang="en-US" altLang="ko-KR" sz="3200" b="1" dirty="0">
              <a:latin typeface="Microsoft YaHei" panose="020B0503020204020204" pitchFamily="34" charset="-122"/>
              <a:ea typeface="Microsoft YaHei" panose="020B0503020204020204" pitchFamily="34" charset="-122"/>
              <a:cs typeface="Arial" pitchFamily="34" charset="0"/>
            </a:endParaRPr>
          </a:p>
        </p:txBody>
      </p:sp>
      <p:sp>
        <p:nvSpPr>
          <p:cNvPr id="29" name="矩形 28"/>
          <p:cNvSpPr>
            <a:spLocks noChangeArrowheads="1"/>
          </p:cNvSpPr>
          <p:nvPr/>
        </p:nvSpPr>
        <p:spPr bwMode="auto">
          <a:xfrm>
            <a:off x="981075" y="1803400"/>
            <a:ext cx="9453563" cy="497957"/>
          </a:xfrm>
          <a:prstGeom prst="rect">
            <a:avLst/>
          </a:prstGeom>
          <a:noFill/>
          <a:ln w="9525">
            <a:noFill/>
            <a:miter lim="800000"/>
            <a:headEnd/>
            <a:tailEnd/>
          </a:ln>
        </p:spPr>
        <p:txBody>
          <a:bodyPr>
            <a:spAutoFit/>
          </a:bodyPr>
          <a:lstStyle/>
          <a:p>
            <a:pPr algn="just">
              <a:lnSpc>
                <a:spcPct val="120000"/>
              </a:lnSpc>
            </a:pPr>
            <a:r>
              <a:rPr lang="zh-CN" altLang="en-US" sz="2400" dirty="0" smtClean="0">
                <a:solidFill>
                  <a:srgbClr val="7F7F7F"/>
                </a:solidFill>
                <a:latin typeface="Microsoft YaHei" pitchFamily="34" charset="-122"/>
                <a:ea typeface="Microsoft YaHei" pitchFamily="34" charset="-122"/>
              </a:rPr>
              <a:t>尝试用程序输出不同的字符出来，可以尝试不同的长度，中文等。</a:t>
            </a:r>
            <a:endParaRPr lang="zh-CN" altLang="en-US" sz="2400" dirty="0">
              <a:solidFill>
                <a:srgbClr val="7F7F7F"/>
              </a:solidFill>
              <a:latin typeface="Microsoft YaHei" pitchFamily="34" charset="-122"/>
              <a:ea typeface="Microsoft YaHei" pitchFamily="34" charset="-122"/>
            </a:endParaRPr>
          </a:p>
        </p:txBody>
      </p:sp>
    </p:spTree>
    <p:extLst>
      <p:ext uri="{BB962C8B-B14F-4D97-AF65-F5344CB8AC3E}">
        <p14:creationId xmlns="" xmlns:p14="http://schemas.microsoft.com/office/powerpoint/2010/main" val="1028947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304"/>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3"/>
</p:tagLst>
</file>

<file path=ppt/tags/tag15.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3"/>
</p:tagLst>
</file>

<file path=ppt/tags/tag16.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OTHERS"/>
  <p:tag name="ID" val="547131"/>
</p:tagLst>
</file>

<file path=ppt/tags/tag20.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OTHERS"/>
  <p:tag name="ID" val="547131"/>
</p:tagLst>
</file>

<file path=ppt/tags/tag4.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2"/>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546</TotalTime>
  <Words>127</Words>
  <Application>Microsoft Office PowerPoint</Application>
  <PresentationFormat>自定义</PresentationFormat>
  <Paragraphs>21</Paragraphs>
  <Slides>5</Slides>
  <Notes>2</Notes>
  <HiddenSlides>0</HiddenSlides>
  <MMClips>0</MMClips>
  <ScaleCrop>false</ScaleCrop>
  <HeadingPairs>
    <vt:vector size="4" baseType="variant">
      <vt:variant>
        <vt:lpstr>主题</vt:lpstr>
      </vt:variant>
      <vt:variant>
        <vt:i4>1</vt:i4>
      </vt:variant>
      <vt:variant>
        <vt:lpstr>幻灯片标题</vt:lpstr>
      </vt:variant>
      <vt:variant>
        <vt:i4>5</vt:i4>
      </vt:variant>
    </vt:vector>
  </HeadingPairs>
  <TitlesOfParts>
    <vt:vector size="6" baseType="lpstr">
      <vt:lpstr>自定义设计方案</vt:lpstr>
      <vt:lpstr>幻灯片 1</vt:lpstr>
      <vt:lpstr>幻灯片 2</vt:lpstr>
      <vt:lpstr>幻灯片 3</vt:lpstr>
      <vt:lpstr>幻灯片 4</vt:lpstr>
      <vt:lpstr>幻灯片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逆流的小鱼</dc:creator>
  <cp:lastModifiedBy>Administrator</cp:lastModifiedBy>
  <cp:revision>134</cp:revision>
  <dcterms:created xsi:type="dcterms:W3CDTF">2017-03-25T10:06:35Z</dcterms:created>
  <dcterms:modified xsi:type="dcterms:W3CDTF">2019-03-30T05:35:40Z</dcterms:modified>
</cp:coreProperties>
</file>