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/>
    <p:restoredTop sz="94689"/>
  </p:normalViewPr>
  <p:slideViewPr>
    <p:cSldViewPr snapToGrid="0" snapToObjects="1" showGuides="1">
      <p:cViewPr varScale="1">
        <p:scale>
          <a:sx n="103" d="100"/>
          <a:sy n="103" d="100"/>
        </p:scale>
        <p:origin x="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7E083-CF80-FF49-B098-867270AC3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4E851-E0E9-9441-B0BD-B017A6836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314D6-27D8-5346-A794-ABB57C5F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21321-F18E-724C-9AAB-36B26685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9F5E8-2199-9047-AD25-6DC3A168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7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0FD7-7FE4-844E-8625-44E70954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A844DC-6329-704D-8758-376FE61C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7BA0E-BE3B-D54E-811A-ED317DC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BD4AF-F00B-FA4A-BD0A-58EEAFDB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713A3-8B77-F842-B621-F8A57E19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17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2CDF1-8F83-F04C-9D50-AE125381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82882-D82D-9C43-B822-DA6C69EA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E4C3D-F776-354C-8617-E47BB48B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6C771-5727-1944-8875-1F54D1E2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DDB5-06DC-344E-AF55-AFA1098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8CEF-556E-554C-B8DC-2D2E6C01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1ED41-FF50-EF4A-9B4A-4ED0871F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235DC-DB94-DC4A-B878-76E1252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2118E-1E39-D14E-B564-D4AF30FA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22BCA-4DC6-3D43-92A8-4048368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3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25B5-6B55-0845-9B5D-D31C9BC8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8FF83-A496-724E-B1BA-C7D0D9E1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4C3C7-64BD-F347-BFB8-3345599A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E97F4-F02D-7D4A-B40A-B352F58F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8EAEF-6B90-C345-B253-80A3A9DB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90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B701E-86A8-D941-811B-5125D057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A7E91-60BC-3C46-B83C-52012381E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A4868-8F1B-004F-AA05-D7C4F675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2C2C5-BB7C-8947-9661-A53B67F1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4F6F0-0AC9-334F-969B-9851D3E9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1876D-885F-3D44-893D-FB9C5F7E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96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A089-DC20-3448-9059-A00F570A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322D1-475B-E748-AC0A-46F3E9CF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6A318-AF09-994C-8CBD-CD0D6329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7A6F0-31DF-1444-B117-2D37B45B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AA8B9-AD06-5D4E-BC13-9050ECF95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22169-82BD-2249-BB57-90E72E60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9279E-CEE6-D641-A291-447CE9FB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210873-28C4-E144-9ACF-B98F611E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0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1085F-E55A-DA43-9F89-7C622A86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49F07-6D37-AE46-AEDB-942BE96E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DB3E1-40B7-AE46-BE09-F82CA9F9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0DED7-4ACA-FE44-954C-49270765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66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1B2C0B-A6F5-2640-B518-8E40B128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3339B-4CA3-B64A-B71A-DC0FB8ED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4F8B0-D990-A645-B1CA-28B582E7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3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6C769-DF83-3247-970E-6114904E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8D625-ADD3-334A-9C70-AB24507B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97331-5413-CF4E-9775-0DB540B9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FDF64-4BBF-0E4F-BF04-B96E5BDA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0EB80-F608-ED47-8A73-05465D16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61E88-C5A4-F44A-8EC6-11073E6A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5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B0E7-86FC-BF42-9225-CE69A271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E8083F-CCCF-B14F-84A1-9D97F6C8B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CA5F8-4D4F-D648-BD94-F3292E9E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F4BBB-A6DA-0B45-B289-C0A7EE9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915F9-63F3-D046-9BA7-B76DF5B2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2BDE-B073-2043-A77B-4EE8D6DE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A57874-0DCB-574F-8453-7ECDE083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45CA-71B6-0348-B3DD-2BBB16FA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7A0A8-1F6E-154E-BA14-097165127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64CB-CA62-214A-A78F-54CABFD6A7A1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6FA23-FDAF-6041-9C1E-36089688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75B45-1E1F-E04D-9EB5-A24198C5C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2417-E7A0-0F41-B282-ECEB3A639E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4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86C0C3-4C02-B74F-A862-9D633019AB0A}"/>
              </a:ext>
            </a:extLst>
          </p:cNvPr>
          <p:cNvSpPr/>
          <p:nvPr/>
        </p:nvSpPr>
        <p:spPr>
          <a:xfrm>
            <a:off x="8089560" y="2056415"/>
            <a:ext cx="1729946" cy="2515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0A561-B489-FB45-95F1-ACFF7B65FAB0}"/>
              </a:ext>
            </a:extLst>
          </p:cNvPr>
          <p:cNvSpPr/>
          <p:nvPr/>
        </p:nvSpPr>
        <p:spPr>
          <a:xfrm>
            <a:off x="2372496" y="2056415"/>
            <a:ext cx="1729946" cy="2515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A88D0-7B59-B045-A329-8C1A98ABB2E9}"/>
              </a:ext>
            </a:extLst>
          </p:cNvPr>
          <p:cNvSpPr txBox="1"/>
          <p:nvPr/>
        </p:nvSpPr>
        <p:spPr>
          <a:xfrm>
            <a:off x="2479890" y="3068995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2"/>
                </a:solidFill>
              </a:rPr>
              <a:t>Python</a:t>
            </a:r>
            <a:r>
              <a:rPr kumimoji="1" lang="zh-CN" altLang="en-US" sz="20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dict</a:t>
            </a:r>
            <a:endParaRPr kumimoji="1"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57252-3927-6B41-BFC6-7006C972A340}"/>
              </a:ext>
            </a:extLst>
          </p:cNvPr>
          <p:cNvSpPr txBox="1"/>
          <p:nvPr/>
        </p:nvSpPr>
        <p:spPr>
          <a:xfrm>
            <a:off x="8420572" y="3114149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solidFill>
                  <a:schemeClr val="bg2"/>
                </a:solidFill>
              </a:rPr>
              <a:t>Json</a:t>
            </a:r>
            <a:r>
              <a:rPr kumimoji="1" lang="zh-CN" altLang="en-US" sz="20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str</a:t>
            </a:r>
            <a:endParaRPr kumimoji="1" lang="zh-CN" altLang="en-US" sz="2000" b="1" dirty="0">
              <a:solidFill>
                <a:schemeClr val="bg2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281B66F-CCC2-5544-B58A-85CA614B90F7}"/>
              </a:ext>
            </a:extLst>
          </p:cNvPr>
          <p:cNvCxnSpPr/>
          <p:nvPr/>
        </p:nvCxnSpPr>
        <p:spPr>
          <a:xfrm>
            <a:off x="4102442" y="2525287"/>
            <a:ext cx="3987118" cy="0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FAD708-8E0A-A242-B841-5D411DCFA47E}"/>
              </a:ext>
            </a:extLst>
          </p:cNvPr>
          <p:cNvSpPr txBox="1"/>
          <p:nvPr/>
        </p:nvSpPr>
        <p:spPr>
          <a:xfrm>
            <a:off x="4774164" y="2056415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json.dumps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python_dict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354C8-AA7B-DD47-86D9-296303250EFB}"/>
              </a:ext>
            </a:extLst>
          </p:cNvPr>
          <p:cNvSpPr txBox="1"/>
          <p:nvPr/>
        </p:nvSpPr>
        <p:spPr>
          <a:xfrm>
            <a:off x="624115" y="5225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运行过程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BEBB1E2-2686-0B45-825C-477E8E6E6545}"/>
              </a:ext>
            </a:extLst>
          </p:cNvPr>
          <p:cNvCxnSpPr/>
          <p:nvPr/>
        </p:nvCxnSpPr>
        <p:spPr>
          <a:xfrm flipH="1">
            <a:off x="4102442" y="4107543"/>
            <a:ext cx="3987118" cy="0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AEA8B0C-0D87-A24F-98C9-44DAEB17CD3C}"/>
              </a:ext>
            </a:extLst>
          </p:cNvPr>
          <p:cNvSpPr txBox="1"/>
          <p:nvPr/>
        </p:nvSpPr>
        <p:spPr>
          <a:xfrm>
            <a:off x="4774164" y="362395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json.loads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json_str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770E1A-EB54-A349-A394-9625B7A15E86}"/>
              </a:ext>
            </a:extLst>
          </p:cNvPr>
          <p:cNvSpPr txBox="1"/>
          <p:nvPr/>
        </p:nvSpPr>
        <p:spPr>
          <a:xfrm>
            <a:off x="1594519" y="5051360"/>
            <a:ext cx="1017458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其中，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CN" b="1" dirty="0" err="1">
                <a:solidFill>
                  <a:schemeClr val="bg2">
                    <a:lumMod val="90000"/>
                  </a:schemeClr>
                </a:solidFill>
              </a:rPr>
              <a:t>json.dumps</a:t>
            </a:r>
            <a:r>
              <a:rPr kumimoji="1" lang="en-US" altLang="zh-CN" b="1" dirty="0">
                <a:solidFill>
                  <a:schemeClr val="bg2">
                    <a:lumMod val="90000"/>
                  </a:schemeClr>
                </a:solidFill>
              </a:rPr>
              <a:t>()</a:t>
            </a:r>
            <a:r>
              <a:rPr kumimoji="1" lang="zh-CN" altLang="en-US" dirty="0"/>
              <a:t>：</a:t>
            </a:r>
            <a:r>
              <a:rPr kumimoji="1" lang="zh-CN" altLang="en-US" b="1" dirty="0">
                <a:solidFill>
                  <a:srgbClr val="FB5016"/>
                </a:solidFill>
              </a:rPr>
              <a:t>这个函数，接受 </a:t>
            </a:r>
            <a:r>
              <a:rPr kumimoji="1" lang="en-US" altLang="zh-CN" b="1" dirty="0">
                <a:solidFill>
                  <a:srgbClr val="FB5016"/>
                </a:solidFill>
              </a:rPr>
              <a:t>Python </a:t>
            </a:r>
            <a:r>
              <a:rPr kumimoji="1" lang="zh-CN" altLang="en-US" b="1" dirty="0">
                <a:solidFill>
                  <a:srgbClr val="FB5016"/>
                </a:solidFill>
              </a:rPr>
              <a:t>的基本数据类型，然后将其序列化为 </a:t>
            </a:r>
            <a:r>
              <a:rPr kumimoji="1" lang="en-US" altLang="zh-CN" b="1" dirty="0">
                <a:solidFill>
                  <a:srgbClr val="FB5016"/>
                </a:solidFill>
              </a:rPr>
              <a:t>string</a:t>
            </a:r>
            <a:r>
              <a:rPr kumimoji="1" lang="zh-CN" altLang="en-US" b="1" dirty="0">
                <a:solidFill>
                  <a:srgbClr val="FB5016"/>
                </a:solidFill>
              </a:rPr>
              <a:t>；</a:t>
            </a:r>
            <a:endParaRPr kumimoji="1" lang="en-US" altLang="zh-CN" b="1" dirty="0">
              <a:solidFill>
                <a:srgbClr val="FB501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CN" b="1" dirty="0" err="1">
                <a:solidFill>
                  <a:schemeClr val="bg2">
                    <a:lumMod val="90000"/>
                  </a:schemeClr>
                </a:solidFill>
              </a:rPr>
              <a:t>json.loads</a:t>
            </a:r>
            <a:r>
              <a:rPr kumimoji="1" lang="en-US" altLang="zh-CN" b="1" dirty="0">
                <a:solidFill>
                  <a:schemeClr val="bg2">
                    <a:lumMod val="90000"/>
                  </a:schemeClr>
                </a:solidFill>
              </a:rPr>
              <a:t>()</a:t>
            </a:r>
            <a:r>
              <a:rPr kumimoji="1" lang="zh-CN" altLang="en-US" b="1" dirty="0">
                <a:solidFill>
                  <a:schemeClr val="bg2">
                    <a:lumMod val="90000"/>
                  </a:schemeClr>
                </a:solidFill>
              </a:rPr>
              <a:t>：</a:t>
            </a:r>
            <a:r>
              <a:rPr kumimoji="1" lang="en-US" altLang="zh-CN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kumimoji="1" lang="zh-CN" altLang="en-US" b="1" dirty="0">
                <a:solidFill>
                  <a:srgbClr val="FB5016"/>
                </a:solidFill>
              </a:rPr>
              <a:t>这个函数，接受一个合法字符串，然后将其反序列化为 </a:t>
            </a:r>
            <a:r>
              <a:rPr kumimoji="1" lang="en-US" altLang="zh-CN" b="1" dirty="0">
                <a:solidFill>
                  <a:srgbClr val="FB5016"/>
                </a:solidFill>
              </a:rPr>
              <a:t>Python </a:t>
            </a:r>
            <a:r>
              <a:rPr kumimoji="1" lang="zh-CN" altLang="en-US" b="1" dirty="0">
                <a:solidFill>
                  <a:srgbClr val="FB5016"/>
                </a:solidFill>
              </a:rPr>
              <a:t>的基本数据类型。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334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86C0C3-4C02-B74F-A862-9D633019AB0A}"/>
              </a:ext>
            </a:extLst>
          </p:cNvPr>
          <p:cNvSpPr/>
          <p:nvPr/>
        </p:nvSpPr>
        <p:spPr>
          <a:xfrm>
            <a:off x="8089560" y="2056415"/>
            <a:ext cx="1729946" cy="2515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0A561-B489-FB45-95F1-ACFF7B65FAB0}"/>
              </a:ext>
            </a:extLst>
          </p:cNvPr>
          <p:cNvSpPr/>
          <p:nvPr/>
        </p:nvSpPr>
        <p:spPr>
          <a:xfrm>
            <a:off x="2372496" y="2056415"/>
            <a:ext cx="1729946" cy="2515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A88D0-7B59-B045-A329-8C1A98ABB2E9}"/>
              </a:ext>
            </a:extLst>
          </p:cNvPr>
          <p:cNvSpPr txBox="1"/>
          <p:nvPr/>
        </p:nvSpPr>
        <p:spPr>
          <a:xfrm>
            <a:off x="2888655" y="31141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2"/>
                </a:solidFill>
              </a:rPr>
              <a:t>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57252-3927-6B41-BFC6-7006C972A340}"/>
              </a:ext>
            </a:extLst>
          </p:cNvPr>
          <p:cNvSpPr txBox="1"/>
          <p:nvPr/>
        </p:nvSpPr>
        <p:spPr>
          <a:xfrm>
            <a:off x="8605718" y="31020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2"/>
                </a:solidFill>
              </a:rPr>
              <a:t>硬盘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281B66F-CCC2-5544-B58A-85CA614B90F7}"/>
              </a:ext>
            </a:extLst>
          </p:cNvPr>
          <p:cNvCxnSpPr/>
          <p:nvPr/>
        </p:nvCxnSpPr>
        <p:spPr>
          <a:xfrm>
            <a:off x="4102442" y="2525287"/>
            <a:ext cx="3987118" cy="0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FAD708-8E0A-A242-B841-5D411DCFA47E}"/>
              </a:ext>
            </a:extLst>
          </p:cNvPr>
          <p:cNvSpPr txBox="1"/>
          <p:nvPr/>
        </p:nvSpPr>
        <p:spPr>
          <a:xfrm>
            <a:off x="4677983" y="205641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json.dump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python_dict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354C8-AA7B-DD47-86D9-296303250EFB}"/>
              </a:ext>
            </a:extLst>
          </p:cNvPr>
          <p:cNvSpPr txBox="1"/>
          <p:nvPr/>
        </p:nvSpPr>
        <p:spPr>
          <a:xfrm>
            <a:off x="624115" y="5225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文件流操作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BEBB1E2-2686-0B45-825C-477E8E6E6545}"/>
              </a:ext>
            </a:extLst>
          </p:cNvPr>
          <p:cNvCxnSpPr/>
          <p:nvPr/>
        </p:nvCxnSpPr>
        <p:spPr>
          <a:xfrm flipH="1">
            <a:off x="4102442" y="4107543"/>
            <a:ext cx="3987118" cy="0"/>
          </a:xfrm>
          <a:prstGeom prst="straightConnector1">
            <a:avLst/>
          </a:prstGeom>
          <a:ln w="698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AEA8B0C-0D87-A24F-98C9-44DAEB17CD3C}"/>
              </a:ext>
            </a:extLst>
          </p:cNvPr>
          <p:cNvSpPr txBox="1"/>
          <p:nvPr/>
        </p:nvSpPr>
        <p:spPr>
          <a:xfrm>
            <a:off x="5391321" y="363867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json.load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48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家宝</dc:creator>
  <cp:lastModifiedBy>黄 家宝</cp:lastModifiedBy>
  <cp:revision>61</cp:revision>
  <dcterms:created xsi:type="dcterms:W3CDTF">2021-05-27T06:48:33Z</dcterms:created>
  <dcterms:modified xsi:type="dcterms:W3CDTF">2021-05-27T08:37:25Z</dcterms:modified>
</cp:coreProperties>
</file>