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/>
    <p:restoredTop sz="94675"/>
  </p:normalViewPr>
  <p:slideViewPr>
    <p:cSldViewPr snapToGrid="0" snapToObjects="1" showGuides="1">
      <p:cViewPr varScale="1">
        <p:scale>
          <a:sx n="106" d="100"/>
          <a:sy n="106" d="100"/>
        </p:scale>
        <p:origin x="96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B88CF-E297-8C42-AFD2-31C78712B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7EE75B-A913-D74D-B13D-A00C57D13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EC3FC-DDD0-FC49-B2E2-2B924150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DA56-B861-034E-B288-B486348D3CC1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78218-FA4D-F547-B9CC-CB40666D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33BDC-4120-9245-88A9-CB694302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5509-8056-6C49-A093-503AC3164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2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A3E15-49E3-AC4D-8A05-A1A34219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167BC6-EB1A-0440-A3C1-CCAB7E49E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6C05B-E775-794B-BC7D-75FE5D84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DA56-B861-034E-B288-B486348D3CC1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33E46-BA69-B044-B466-255F33FF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7306E-9E04-A14D-8B2E-80A03D55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5509-8056-6C49-A093-503AC3164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C037B7-571F-4A4C-8FA6-A06BEA393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3F32CF-B69E-2046-821D-DB043057B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49C85-BDB1-F94C-8C64-9CCBF239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DA56-B861-034E-B288-B486348D3CC1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562CB-849C-CA46-9F03-BAB2F843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1C402E-D3F5-534D-A9B0-55A0C9BA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5509-8056-6C49-A093-503AC3164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14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E18A5-392B-EE47-9095-707DBC5F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C6112-036E-2C45-8524-820E80F85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463419-88E7-7449-87F8-9A22E887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DA56-B861-034E-B288-B486348D3CC1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6EE092-F6BA-5F44-B377-0E942123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EA1D4-5BC9-8A4B-B885-59BEA369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5509-8056-6C49-A093-503AC3164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80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87FD6-EACA-114D-B119-56F172D2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EDEFFD-1816-5D43-A3C6-4B79968C6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6FA467-BB4B-024D-8F59-5DA15C63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DA56-B861-034E-B288-B486348D3CC1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AED906-5403-0944-B021-36E80314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9DBB3-3EE2-BD42-9D3C-FE93385A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5509-8056-6C49-A093-503AC3164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851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0B8CD-5F75-BE43-9833-6A0C10C4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65183-F9B5-D54F-93A5-D2FD9FAE6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3B822-ABBE-5F47-82A2-2B03DD8B0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AFBF1E-2F73-0046-86AF-1071FB47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DA56-B861-034E-B288-B486348D3CC1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33418-1135-AC43-AE32-1EEE3D60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D7AC96-C105-6A4A-8196-BCA4BA2C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5509-8056-6C49-A093-503AC3164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785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6DCD1-2B2F-F04D-A864-46F2C9B8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DC7504-3FDA-3D4A-8A25-611ACAB52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49CE26-58AE-8942-80F4-575CA9587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E3A4D7-6A95-E34D-A53D-FA5D533A4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9D9036-94C0-A944-A25D-13CD1F4BA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760646-6AFB-7344-9B90-339CB82A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DA56-B861-034E-B288-B486348D3CC1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3CE7B4-CFD0-4B47-B791-B4CDC111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AE47A7-6F77-8546-B08B-E37FC067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5509-8056-6C49-A093-503AC3164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255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DD054-440C-D640-9FC5-A8B85CB9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1162F8-CE93-9E48-BCA1-8160F5A6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DA56-B861-034E-B288-B486348D3CC1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0B43F5-8223-9543-92CC-B2C68675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10A999-8619-964A-AE74-8644A4F9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5509-8056-6C49-A093-503AC3164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19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7DF12A-EDDB-E14F-8343-148FB4AC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DA56-B861-034E-B288-B486348D3CC1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121F7F-2F93-1B4A-9A3B-87396142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FCC6E1-491B-554E-8C52-4AFA97D7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5509-8056-6C49-A093-503AC3164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241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FCAE8-9202-5743-A587-B06345B6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0F5DD0-9DF1-304A-BD70-EC72AFE2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EE43A6-4C28-4346-AC97-6FB4A4A0E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FF6EEF-EA67-7B43-B795-D6ED3558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DA56-B861-034E-B288-B486348D3CC1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4FB46D-8D31-9F4E-9FF0-5368A4FB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22230-CEF2-1647-ACFF-4869B03C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5509-8056-6C49-A093-503AC3164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72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D00DE-7799-0248-AAAF-C161CD02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441568-1340-0F4C-A874-42FADB261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D29BDC-DC35-5942-8BAF-A6D935D8B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79E021-5897-3B43-8B70-B6502582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DA56-B861-034E-B288-B486348D3CC1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1DB4D0-4AFD-7B44-BABF-0B560D4B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91371D-F9CA-B14E-ADE7-D8B7795D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5509-8056-6C49-A093-503AC3164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953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984C5D-CB10-104D-ACAE-68FF03BD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F07EB1-32F3-A04D-BD34-8839E720C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32B81-137D-3840-8361-084790EED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8DA56-B861-034E-B288-B486348D3CC1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1DD43-7400-B248-A745-3B1C2FA01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402EA4-AA8F-9A40-BAE8-7F353D791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B5509-8056-6C49-A093-503AC3164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14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D6B2DC5-4251-0446-8E30-EBBAC299D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387" y="868982"/>
            <a:ext cx="3925268" cy="39252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E653A1-0436-7242-A780-BF9511CBE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345" y="868981"/>
            <a:ext cx="3925269" cy="392526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B5A90E1-5AA4-FC4C-BE88-D672F86AD1D9}"/>
              </a:ext>
            </a:extLst>
          </p:cNvPr>
          <p:cNvSpPr txBox="1"/>
          <p:nvPr/>
        </p:nvSpPr>
        <p:spPr>
          <a:xfrm>
            <a:off x="3097397" y="47942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客服一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CDE27B-664E-AE45-8180-F23352CDD8CA}"/>
              </a:ext>
            </a:extLst>
          </p:cNvPr>
          <p:cNvSpPr txBox="1"/>
          <p:nvPr/>
        </p:nvSpPr>
        <p:spPr>
          <a:xfrm>
            <a:off x="8217442" y="47942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客服二</a:t>
            </a:r>
          </a:p>
        </p:txBody>
      </p:sp>
    </p:spTree>
    <p:extLst>
      <p:ext uri="{BB962C8B-B14F-4D97-AF65-F5344CB8AC3E}">
        <p14:creationId xmlns:p14="http://schemas.microsoft.com/office/powerpoint/2010/main" val="365275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6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家宝</dc:creator>
  <cp:lastModifiedBy>黄 家宝</cp:lastModifiedBy>
  <cp:revision>4</cp:revision>
  <dcterms:created xsi:type="dcterms:W3CDTF">2021-04-24T12:53:12Z</dcterms:created>
  <dcterms:modified xsi:type="dcterms:W3CDTF">2021-04-25T00:18:43Z</dcterms:modified>
</cp:coreProperties>
</file>