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PPT自动化办公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Python自动化生成PPT文件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