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这是当前页面的第2个占位符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这是当前页面的第2个占位符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这是当前页面的第2个占位符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这是当前页面的第2个占位符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这是当前页面的第2个占位符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这是当前页面的第2个占位符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这是当前页面的第3个占位符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这是当前页面的第2个占位符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这是当前页面的第3个占位符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这是当前页面的第4个占位符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这是当前页面的第5个占位符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这是当前页面的第2个占位符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这是当前页面的第3个占位符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这是当前页面的第1个占位符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这是当前页面的第2个占位符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这是当前页面的第3个占位符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