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PPT自动化办公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Python自动化生成PPT文件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第二页的文本框</a:t>
            </a:r>
          </a:p>
          <a:p>
            <a:r>
              <a:t>增加一个新的段落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610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