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PPT自动化办公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Python自动化生成PPT文件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第二页的文本框</a:t>
            </a:r>
          </a:p>
          <a:p>
            <a:r>
              <a:t>增加一个新的段落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ytho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ytho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18288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609600">
                <a:tc>
                  <a:txBody>
                    <a:bodyPr/>
                    <a:lstStyle/>
                    <a:p>
                      <a:r>
                        <a:t>1行1列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1行2列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2行1列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2行2列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3行1列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3行2列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