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13" r:id="rId3"/>
    <p:sldId id="31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好员工信息分析统计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好员工信息统计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lnSpc>
                <a:spcPct val="99000"/>
              </a:lnSpc>
            </a:pPr>
            <a:r>
              <a:rPr lang="zh-CN" altLang="en-US" dirty="0">
                <a:solidFill>
                  <a:schemeClr val="tx2"/>
                </a:solidFill>
              </a:rPr>
              <a:t>男女比例：</a:t>
            </a:r>
            <a:r>
              <a:rPr lang="en-US" altLang="zh-CN" dirty="0">
                <a:solidFill>
                  <a:schemeClr val="tx2"/>
                </a:solidFill>
              </a:rPr>
              <a:t>malevfemale</a:t>
            </a:r>
            <a:endParaRPr lang="zh-CN" altLang="en-US" dirty="0">
              <a:solidFill>
                <a:schemeClr val="tx2"/>
              </a:solidFill>
            </a:endParaRPr>
          </a:p>
          <a:p>
            <a:pPr fontAlgn="auto">
              <a:lnSpc>
                <a:spcPct val="99000"/>
              </a:lnSpc>
            </a:pPr>
            <a:r>
              <a:rPr lang="zh-CN" altLang="en-US" dirty="0">
                <a:solidFill>
                  <a:schemeClr val="tx2"/>
                </a:solidFill>
              </a:rPr>
              <a:t>入职人数最多的年份： </a:t>
            </a:r>
            <a:r>
              <a:rPr lang="en-US" altLang="zh-CN" dirty="0">
                <a:solidFill>
                  <a:schemeClr val="tx2"/>
                </a:solidFill>
              </a:rPr>
              <a:t>max-join-year </a:t>
            </a:r>
            <a:r>
              <a:rPr lang="zh-CN" altLang="en-US" dirty="0">
                <a:solidFill>
                  <a:schemeClr val="tx2"/>
                </a:solidFill>
              </a:rPr>
              <a:t>年</a:t>
            </a:r>
          </a:p>
          <a:p>
            <a:pPr fontAlgn="auto">
              <a:lnSpc>
                <a:spcPct val="99000"/>
              </a:lnSpc>
            </a:pPr>
            <a:r>
              <a:rPr lang="zh-CN" altLang="en-US" dirty="0">
                <a:solidFill>
                  <a:schemeClr val="tx2"/>
                </a:solidFill>
              </a:rPr>
              <a:t>入职人数最多的月份：</a:t>
            </a:r>
            <a:r>
              <a:rPr lang="en-US" altLang="zh-CN" dirty="0">
                <a:solidFill>
                  <a:schemeClr val="tx2"/>
                </a:solidFill>
              </a:rPr>
              <a:t>max-join-month </a:t>
            </a:r>
            <a:r>
              <a:rPr lang="zh-CN" altLang="en-US" dirty="0">
                <a:solidFill>
                  <a:schemeClr val="tx2"/>
                </a:solidFill>
              </a:rPr>
              <a:t>月</a:t>
            </a:r>
          </a:p>
          <a:p>
            <a:pPr fontAlgn="auto">
              <a:lnSpc>
                <a:spcPct val="99000"/>
              </a:lnSpc>
            </a:pPr>
            <a:r>
              <a:rPr lang="zh-CN" altLang="en-US" dirty="0">
                <a:solidFill>
                  <a:schemeClr val="tx2"/>
                </a:solidFill>
              </a:rPr>
              <a:t>人数最多的部门：</a:t>
            </a:r>
            <a:r>
              <a:rPr lang="en-US" altLang="zh-CN" dirty="0">
                <a:solidFill>
                  <a:schemeClr val="tx2"/>
                </a:solidFill>
              </a:rPr>
              <a:t>max-department</a:t>
            </a:r>
          </a:p>
          <a:p>
            <a:pPr fontAlgn="auto">
              <a:lnSpc>
                <a:spcPct val="99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C78831E-C6EE-4A20-9987-5EF6E55C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27415"/>
              </p:ext>
            </p:extLst>
          </p:nvPr>
        </p:nvGraphicFramePr>
        <p:xfrm>
          <a:off x="2162698" y="1688400"/>
          <a:ext cx="7866603" cy="418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01">
                  <a:extLst>
                    <a:ext uri="{9D8B030D-6E8A-4147-A177-3AD203B41FA5}">
                      <a16:colId xmlns:a16="http://schemas.microsoft.com/office/drawing/2014/main" val="3971952427"/>
                    </a:ext>
                  </a:extLst>
                </a:gridCol>
                <a:gridCol w="2622201">
                  <a:extLst>
                    <a:ext uri="{9D8B030D-6E8A-4147-A177-3AD203B41FA5}">
                      <a16:colId xmlns:a16="http://schemas.microsoft.com/office/drawing/2014/main" val="3657308277"/>
                    </a:ext>
                  </a:extLst>
                </a:gridCol>
                <a:gridCol w="2622201">
                  <a:extLst>
                    <a:ext uri="{9D8B030D-6E8A-4147-A177-3AD203B41FA5}">
                      <a16:colId xmlns:a16="http://schemas.microsoft.com/office/drawing/2014/main" val="1557931231"/>
                    </a:ext>
                  </a:extLst>
                </a:gridCol>
              </a:tblGrid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部门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总人数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男女比例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4529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财务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1083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27558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9840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98042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运营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9973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15554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x:x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964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CBC4F26-D491-41CC-8CB9-ADD6589EDD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各部门人数统计</a:t>
            </a:r>
          </a:p>
        </p:txBody>
      </p:sp>
    </p:spTree>
    <p:extLst>
      <p:ext uri="{BB962C8B-B14F-4D97-AF65-F5344CB8AC3E}">
        <p14:creationId xmlns:p14="http://schemas.microsoft.com/office/powerpoint/2010/main" val="80932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82</Words>
  <Application>Microsoft Office PowerPoint</Application>
  <PresentationFormat>宽屏</PresentationFormat>
  <Paragraphs>33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主题</vt:lpstr>
      <vt:lpstr>好员工信息分析统计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胡 松</cp:lastModifiedBy>
  <cp:revision>238</cp:revision>
  <dcterms:created xsi:type="dcterms:W3CDTF">2015-09-21T03:34:00Z</dcterms:created>
  <dcterms:modified xsi:type="dcterms:W3CDTF">2019-12-25T09:46:44Z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