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13" r:id="rId3"/>
    <p:sldId id="31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t>好员工信息分析统计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t>好员工信息统计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t>男女比例：5031:4969</a:t>
            </a:r>
          </a:p>
          <a:p>
            <a:r>
              <a:t>入职人数最多的年份： 2012 年</a:t>
            </a:r>
          </a:p>
          <a:p>
            <a:r>
              <a:t>入职人数最多的月份：6 月</a:t>
            </a:r>
          </a:p>
          <a:p>
            <a:r>
              <a:t>人数最多的部门：开发</a:t>
            </a:r>
          </a:p>
          <a:p/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C78831E-C6EE-4A20-9987-5EF6E55C9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27415"/>
              </p:ext>
            </p:extLst>
          </p:nvPr>
        </p:nvGraphicFramePr>
        <p:xfrm>
          <a:off x="2162698" y="1688400"/>
          <a:ext cx="7866603" cy="418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201">
                  <a:extLst>
                    <a:ext uri="{9D8B030D-6E8A-4147-A177-3AD203B41FA5}">
                      <a16:colId xmlns:a16="http://schemas.microsoft.com/office/drawing/2014/main" val="3971952427"/>
                    </a:ext>
                  </a:extLst>
                </a:gridCol>
                <a:gridCol w="2622201">
                  <a:extLst>
                    <a:ext uri="{9D8B030D-6E8A-4147-A177-3AD203B41FA5}">
                      <a16:colId xmlns:a16="http://schemas.microsoft.com/office/drawing/2014/main" val="3657308277"/>
                    </a:ext>
                  </a:extLst>
                </a:gridCol>
                <a:gridCol w="2622201">
                  <a:extLst>
                    <a:ext uri="{9D8B030D-6E8A-4147-A177-3AD203B41FA5}">
                      <a16:colId xmlns:a16="http://schemas.microsoft.com/office/drawing/2014/main" val="1557931231"/>
                    </a:ext>
                  </a:extLst>
                </a:gridCol>
              </a:tblGrid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部门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总人数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男女比例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4529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财务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736:712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1083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744:731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27558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689:715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9840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运维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709:757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98042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运营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721:657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9973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719:720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15554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713:677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9647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CBC4F26-D491-41CC-8CB9-ADD6589EDD0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t>各部门人数统计</a:t>
            </a:r>
          </a:p>
        </p:txBody>
      </p:sp>
    </p:spTree>
    <p:extLst>
      <p:ext uri="{BB962C8B-B14F-4D97-AF65-F5344CB8AC3E}">
        <p14:creationId xmlns:p14="http://schemas.microsoft.com/office/powerpoint/2010/main" val="80932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7、25、27、29、30、31、32、34、35、36、37"/>
  <p:tag name="KSO_WM_TEMPLATE_CATEGORY" val="custom"/>
  <p:tag name="KSO_WM_TEMPLATE_INDEX" val="160570"/>
  <p:tag name="KSO_WM_TAG_VERSION" val="1.0"/>
  <p:tag name="KSO_WM_SLIDE_ID" val="custom1605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82</Words>
  <Application>Microsoft Office PowerPoint</Application>
  <PresentationFormat>宽屏</PresentationFormat>
  <Paragraphs>33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主题</vt:lpstr>
      <vt:lpstr>好员工信息分析统计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胡 松</cp:lastModifiedBy>
  <cp:revision>238</cp:revision>
  <dcterms:created xsi:type="dcterms:W3CDTF">2015-09-21T03:34:00Z</dcterms:created>
  <dcterms:modified xsi:type="dcterms:W3CDTF">2019-12-25T09:46:44Z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  <property fmtid="{D5CDD505-2E9C-101B-9397-08002B2CF9AE}" pid="3" name="name">
    <vt:lpwstr>数据分析类商务报告.pptx</vt:lpwstr>
  </property>
  <property fmtid="{D5CDD505-2E9C-101B-9397-08002B2CF9AE}" pid="4" name="fileid">
    <vt:lpwstr>861707</vt:lpwstr>
  </property>
  <property fmtid="{D5CDD505-2E9C-101B-9397-08002B2CF9AE}" pid="5" name="search_tags">
    <vt:lpwstr>PPT模板</vt:lpwstr>
  </property>
</Properties>
</file>