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32-086E-4EAF-89F6-82A1BC69FC9C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08A-4354-4203-9B52-9A2A69BFB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6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32-086E-4EAF-89F6-82A1BC69FC9C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08A-4354-4203-9B52-9A2A69BFB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8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32-086E-4EAF-89F6-82A1BC69FC9C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08A-4354-4203-9B52-9A2A69BFB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4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32-086E-4EAF-89F6-82A1BC69FC9C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08A-4354-4203-9B52-9A2A69BFB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3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32-086E-4EAF-89F6-82A1BC69FC9C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08A-4354-4203-9B52-9A2A69BFB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7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32-086E-4EAF-89F6-82A1BC69FC9C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08A-4354-4203-9B52-9A2A69BFB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32-086E-4EAF-89F6-82A1BC69FC9C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08A-4354-4203-9B52-9A2A69BFB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32-086E-4EAF-89F6-82A1BC69FC9C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08A-4354-4203-9B52-9A2A69BFB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32-086E-4EAF-89F6-82A1BC69FC9C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08A-4354-4203-9B52-9A2A69BFB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4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32-086E-4EAF-89F6-82A1BC69FC9C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08A-4354-4203-9B52-9A2A69BFB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5E32-086E-4EAF-89F6-82A1BC69FC9C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D08A-4354-4203-9B52-9A2A69BFB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6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5E32-086E-4EAF-89F6-82A1BC69FC9C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D08A-4354-4203-9B52-9A2A69BFB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5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04" y="150158"/>
            <a:ext cx="1044052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&lt;&lt;trend_scenario.py&gt;&gt;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현재 </a:t>
            </a:r>
            <a:r>
              <a:rPr lang="en-US" altLang="ko-KR" sz="1400" dirty="0"/>
              <a:t>trend_scenario.py</a:t>
            </a:r>
            <a:r>
              <a:rPr lang="ko-KR" altLang="en-US" sz="1400" dirty="0"/>
              <a:t>는 </a:t>
            </a:r>
            <a:r>
              <a:rPr lang="en-US" altLang="ko-KR" sz="1400" dirty="0"/>
              <a:t>influxDB </a:t>
            </a:r>
            <a:r>
              <a:rPr lang="ko-KR" altLang="en-US" sz="1400" dirty="0"/>
              <a:t>접속 정보를 아규먼트로 받은 후 모든 설비코드</a:t>
            </a:r>
            <a:r>
              <a:rPr lang="en-US" altLang="ko-KR" sz="1400" dirty="0"/>
              <a:t>,</a:t>
            </a:r>
            <a:r>
              <a:rPr lang="ko-KR" altLang="en-US" sz="1400" dirty="0"/>
              <a:t>아이템에 대해 자동으로 아래의</a:t>
            </a:r>
            <a:r>
              <a:rPr lang="en-US" altLang="ko-KR" sz="1400" dirty="0"/>
              <a:t> </a:t>
            </a:r>
            <a:r>
              <a:rPr lang="ko-KR" altLang="en-US" sz="1400" dirty="0"/>
              <a:t>순서로 </a:t>
            </a:r>
            <a:r>
              <a:rPr lang="en-US" altLang="ko-KR" sz="1400" dirty="0"/>
              <a:t>mom</a:t>
            </a:r>
            <a:r>
              <a:rPr lang="ko-KR" altLang="en-US" sz="1400" dirty="0"/>
              <a:t>에서 데이터를 가져와 </a:t>
            </a:r>
            <a:r>
              <a:rPr lang="en-US" altLang="ko-KR" sz="1400" dirty="0"/>
              <a:t>p</a:t>
            </a:r>
            <a:r>
              <a:rPr lang="ko-KR" altLang="en-US" sz="1400" dirty="0"/>
              <a:t>차트를 위한 값을 연산한 후 차례대로 </a:t>
            </a:r>
            <a:r>
              <a:rPr lang="en-US" altLang="ko-KR" sz="1400" dirty="0"/>
              <a:t>influxDB</a:t>
            </a:r>
            <a:r>
              <a:rPr lang="ko-KR" altLang="en-US" sz="1400" dirty="0"/>
              <a:t>에 저장한다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/>
              <a:t>-&gt;operation_general_product</a:t>
            </a:r>
          </a:p>
          <a:p>
            <a:r>
              <a:rPr lang="en-US" altLang="ko-KR" sz="1400" dirty="0"/>
              <a:t>-&gt;operation_time_product</a:t>
            </a:r>
          </a:p>
          <a:p>
            <a:r>
              <a:rPr lang="en-US" altLang="ko-KR" sz="1400" dirty="0"/>
              <a:t>-&gt;operation_performance_product</a:t>
            </a:r>
          </a:p>
          <a:p>
            <a:r>
              <a:rPr lang="en-US" altLang="ko-KR" sz="1400" dirty="0"/>
              <a:t>-&gt;operation_general_machine</a:t>
            </a:r>
          </a:p>
          <a:p>
            <a:r>
              <a:rPr lang="en-US" altLang="ko-KR" sz="1400" dirty="0"/>
              <a:t>-&gt;operation_ time _machine</a:t>
            </a:r>
          </a:p>
          <a:p>
            <a:r>
              <a:rPr lang="en-US" altLang="ko-KR" sz="1400" dirty="0"/>
              <a:t>-&gt;operation_ performance _machine</a:t>
            </a:r>
          </a:p>
          <a:p>
            <a:endParaRPr lang="en-US" altLang="ko-KR" sz="1400" dirty="0"/>
          </a:p>
          <a:p>
            <a:r>
              <a:rPr lang="ko-KR" altLang="en-US" sz="1400" dirty="0"/>
              <a:t>자체적으로 </a:t>
            </a:r>
            <a:r>
              <a:rPr lang="en-US" altLang="ko-KR" sz="1400" dirty="0"/>
              <a:t>mom</a:t>
            </a:r>
            <a:r>
              <a:rPr lang="ko-KR" altLang="en-US" sz="1400" dirty="0"/>
              <a:t>에서 설비 코드리스트</a:t>
            </a:r>
            <a:r>
              <a:rPr lang="en-US" altLang="ko-KR" sz="1400" dirty="0"/>
              <a:t>,</a:t>
            </a:r>
            <a:r>
              <a:rPr lang="ko-KR" altLang="en-US" sz="1400" dirty="0"/>
              <a:t>아이템리스트를 만들어 그 리스트에 있는 것 들의 가동률만 저장합니다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lvl="1"/>
            <a:r>
              <a:rPr lang="en-US" altLang="ko-KR" sz="1400" dirty="0"/>
              <a:t>&lt;</a:t>
            </a:r>
            <a:r>
              <a:rPr lang="ko-KR" altLang="en-US" sz="1400" dirty="0"/>
              <a:t>최근 변경된 부분</a:t>
            </a:r>
            <a:r>
              <a:rPr lang="en-US" altLang="ko-KR" sz="1400" dirty="0"/>
              <a:t>&gt;</a:t>
            </a:r>
          </a:p>
          <a:p>
            <a:pPr lvl="1"/>
            <a:r>
              <a:rPr lang="en-US" altLang="ko-KR" sz="1400" dirty="0"/>
              <a:t>LN09    -&gt;  ont Line(</a:t>
            </a:r>
            <a:r>
              <a:rPr lang="ko-KR" altLang="en-US" sz="1400" dirty="0"/>
              <a:t>조립</a:t>
            </a:r>
            <a:r>
              <a:rPr lang="en-US" altLang="ko-KR" sz="1400" dirty="0"/>
              <a:t>)_LN09</a:t>
            </a:r>
          </a:p>
          <a:p>
            <a:pPr lvl="1"/>
            <a:r>
              <a:rPr lang="en-US" altLang="ko-KR" sz="1400" dirty="0"/>
              <a:t>LN06    -&gt;  MANIFOLD Line_LN06</a:t>
            </a:r>
          </a:p>
          <a:p>
            <a:pPr lvl="1"/>
            <a:r>
              <a:rPr lang="en-US" altLang="ko-KR" sz="1400" dirty="0"/>
              <a:t>LN29    -&gt;  </a:t>
            </a:r>
            <a:r>
              <a:rPr lang="ko-KR" altLang="en-US" sz="1400" dirty="0"/>
              <a:t>동신</a:t>
            </a:r>
            <a:r>
              <a:rPr lang="en-US" altLang="ko-KR" sz="1400" dirty="0"/>
              <a:t>160Ton_LN29</a:t>
            </a:r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기존에는 설비코드를 </a:t>
            </a:r>
            <a:r>
              <a:rPr lang="en-US" altLang="ko-KR" sz="1400" dirty="0"/>
              <a:t>id</a:t>
            </a:r>
            <a:r>
              <a:rPr lang="ko-KR" altLang="en-US" sz="1400" dirty="0"/>
              <a:t>로 사용하였으나 컨플루언스 요구사항에 맞게</a:t>
            </a:r>
          </a:p>
          <a:p>
            <a:pPr lvl="1"/>
            <a:r>
              <a:rPr lang="ko-KR" altLang="en-US" sz="1400" dirty="0"/>
              <a:t>설비코드에 설비명을 붙인 것을 </a:t>
            </a:r>
            <a:r>
              <a:rPr lang="en-US" altLang="ko-KR" sz="1400" dirty="0"/>
              <a:t>id</a:t>
            </a:r>
            <a:r>
              <a:rPr lang="ko-KR" altLang="en-US" sz="1400" dirty="0"/>
              <a:t>로 바꾸었습니다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기존 </a:t>
            </a:r>
            <a:r>
              <a:rPr lang="en-US" altLang="ko-KR" sz="1400" dirty="0"/>
              <a:t>influxdb</a:t>
            </a:r>
            <a:r>
              <a:rPr lang="ko-KR" altLang="en-US" sz="1400" dirty="0"/>
              <a:t>에 넣는 소요시간을 단축</a:t>
            </a:r>
            <a:r>
              <a:rPr lang="en-US" altLang="ko-KR" sz="1400" dirty="0"/>
              <a:t>(2</a:t>
            </a:r>
            <a:r>
              <a:rPr lang="ko-KR" altLang="en-US" sz="1400" dirty="0"/>
              <a:t>시간</a:t>
            </a:r>
            <a:r>
              <a:rPr lang="en-US" altLang="ko-KR" sz="1400" dirty="0"/>
              <a:t>-&gt;2</a:t>
            </a:r>
            <a:r>
              <a:rPr lang="ko-KR" altLang="en-US" sz="1400" dirty="0"/>
              <a:t>분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3610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99561" y="339571"/>
            <a:ext cx="5157512" cy="3629025"/>
            <a:chOff x="581300" y="872231"/>
            <a:chExt cx="5157512" cy="3629025"/>
          </a:xfrm>
        </p:grpSpPr>
        <p:grpSp>
          <p:nvGrpSpPr>
            <p:cNvPr id="13" name="그룹 12"/>
            <p:cNvGrpSpPr/>
            <p:nvPr/>
          </p:nvGrpSpPr>
          <p:grpSpPr>
            <a:xfrm>
              <a:off x="966787" y="872231"/>
              <a:ext cx="4772025" cy="3629025"/>
              <a:chOff x="2547013" y="1358284"/>
              <a:chExt cx="4772025" cy="362902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7013" y="1358284"/>
                <a:ext cx="4772025" cy="3629025"/>
              </a:xfrm>
              <a:prstGeom prst="rect">
                <a:avLst/>
              </a:prstGeom>
            </p:spPr>
          </p:pic>
          <p:cxnSp>
            <p:nvCxnSpPr>
              <p:cNvPr id="9" name="연결선: 꺾임 8"/>
              <p:cNvCxnSpPr/>
              <p:nvPr/>
            </p:nvCxnSpPr>
            <p:spPr>
              <a:xfrm>
                <a:off x="3462291" y="2189281"/>
                <a:ext cx="3002848" cy="736802"/>
              </a:xfrm>
              <a:prstGeom prst="bentConnector3">
                <a:avLst>
                  <a:gd name="adj1" fmla="val 50000"/>
                </a:avLst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581300" y="2773597"/>
              <a:ext cx="1185586" cy="1177245"/>
              <a:chOff x="581300" y="2773597"/>
              <a:chExt cx="1185586" cy="117724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81300" y="3350678"/>
                <a:ext cx="1185586" cy="600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/>
                  <a:t>Machine</a:t>
                </a:r>
                <a:r>
                  <a:rPr lang="ko-KR" altLang="en-US" sz="1100" b="1" dirty="0"/>
                  <a:t>테이블</a:t>
                </a:r>
                <a:endParaRPr lang="en-US" altLang="ko-KR" sz="1100" b="1" dirty="0"/>
              </a:p>
              <a:p>
                <a:r>
                  <a:rPr lang="en-US" altLang="ko-KR" sz="1100" dirty="0"/>
                  <a:t>-----------------</a:t>
                </a:r>
              </a:p>
              <a:p>
                <a:r>
                  <a:rPr lang="en-US" altLang="ko-KR" sz="1100" dirty="0"/>
                  <a:t>Machine_id INT</a:t>
                </a: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81499" y="2773597"/>
                <a:ext cx="1185387" cy="577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/>
                  <a:t>Product</a:t>
                </a:r>
                <a:r>
                  <a:rPr lang="ko-KR" altLang="en-US" sz="1050" b="1" dirty="0"/>
                  <a:t>테이블</a:t>
                </a:r>
                <a:endParaRPr lang="en-US" altLang="ko-KR" sz="1050" b="1" dirty="0"/>
              </a:p>
              <a:p>
                <a:r>
                  <a:rPr lang="en-US" altLang="ko-KR" sz="1050" dirty="0"/>
                  <a:t>------------------</a:t>
                </a:r>
              </a:p>
              <a:p>
                <a:r>
                  <a:rPr lang="en-US" altLang="ko-KR" sz="1050" dirty="0"/>
                  <a:t>Product_id INT</a:t>
                </a: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1949994" y="3045359"/>
            <a:ext cx="3062329" cy="413756"/>
            <a:chOff x="7504518" y="2896490"/>
            <a:chExt cx="3062329" cy="413756"/>
          </a:xfrm>
        </p:grpSpPr>
        <p:cxnSp>
          <p:nvCxnSpPr>
            <p:cNvPr id="22" name="직선 연결선 21"/>
            <p:cNvCxnSpPr/>
            <p:nvPr/>
          </p:nvCxnSpPr>
          <p:spPr>
            <a:xfrm flipV="1">
              <a:off x="8749091" y="3046615"/>
              <a:ext cx="1817756" cy="157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사각형: 둥근 모서리 22"/>
            <p:cNvSpPr/>
            <p:nvPr/>
          </p:nvSpPr>
          <p:spPr>
            <a:xfrm>
              <a:off x="7504518" y="2896490"/>
              <a:ext cx="1244573" cy="4137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신신사에 매핑 시 필요한 데이터</a:t>
              </a:r>
              <a:endParaRPr lang="en-US" altLang="ko-KR" sz="900" dirty="0"/>
            </a:p>
            <a:p>
              <a:pPr algn="ctr"/>
              <a:r>
                <a:rPr lang="en-US" altLang="ko-KR" sz="900" dirty="0"/>
                <a:t>Ex)</a:t>
              </a:r>
              <a:r>
                <a:rPr lang="ko-KR" altLang="en-US" sz="900" dirty="0"/>
                <a:t>해당 쿼리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068372" y="2606309"/>
            <a:ext cx="2778931" cy="423418"/>
            <a:chOff x="7693387" y="2845446"/>
            <a:chExt cx="2778931" cy="423418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8786275" y="3133817"/>
              <a:ext cx="168604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둥근 모서리 27"/>
            <p:cNvSpPr/>
            <p:nvPr/>
          </p:nvSpPr>
          <p:spPr>
            <a:xfrm>
              <a:off x="7693387" y="2845446"/>
              <a:ext cx="1115951" cy="42341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신신사에 매핑 시  필요한 </a:t>
              </a:r>
              <a:r>
                <a:rPr lang="en-US" altLang="ko-KR" sz="900" dirty="0"/>
                <a:t>ID</a:t>
              </a:r>
            </a:p>
          </p:txBody>
        </p:sp>
      </p:grpSp>
      <p:sp>
        <p:nvSpPr>
          <p:cNvPr id="33" name="사각형: 둥근 모서리 32"/>
          <p:cNvSpPr/>
          <p:nvPr/>
        </p:nvSpPr>
        <p:spPr>
          <a:xfrm>
            <a:off x="3311027" y="4902927"/>
            <a:ext cx="1827539" cy="570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list_trend.py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사각형: 둥근 모서리 33"/>
          <p:cNvSpPr/>
          <p:nvPr/>
        </p:nvSpPr>
        <p:spPr>
          <a:xfrm>
            <a:off x="6094645" y="4902927"/>
            <a:ext cx="1827539" cy="570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신신사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MOM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8357426" y="1040608"/>
            <a:ext cx="3118427" cy="4409182"/>
            <a:chOff x="6823584" y="1223906"/>
            <a:chExt cx="3118427" cy="4172017"/>
          </a:xfrm>
        </p:grpSpPr>
        <p:sp>
          <p:nvSpPr>
            <p:cNvPr id="32" name="사각형: 둥근 모서리 31"/>
            <p:cNvSpPr/>
            <p:nvPr/>
          </p:nvSpPr>
          <p:spPr>
            <a:xfrm>
              <a:off x="6823584" y="1223906"/>
              <a:ext cx="3118427" cy="23877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</a:rPr>
                <a:t>trend_senario.py</a:t>
              </a:r>
            </a:p>
            <a:p>
              <a:pPr algn="ctr"/>
              <a:endParaRPr lang="en-US" altLang="ko-KR" sz="1400" u="sng" dirty="0"/>
            </a:p>
            <a:p>
              <a:pPr algn="ctr"/>
              <a:r>
                <a:rPr lang="en-US" altLang="ko-KR" sz="1400" b="1" u="sng" dirty="0"/>
                <a:t>Mapping</a:t>
              </a:r>
              <a:r>
                <a:rPr lang="ko-KR" altLang="en-US" sz="1400" b="1" u="sng" dirty="0"/>
                <a:t>정보 가져오기</a:t>
              </a:r>
              <a:endParaRPr lang="en-US" altLang="ko-KR" sz="1400" b="1" u="sng" dirty="0"/>
            </a:p>
            <a:p>
              <a:pPr algn="ctr"/>
              <a:r>
                <a:rPr lang="en-US" altLang="ko-KR" sz="1400" b="1" u="sng" dirty="0"/>
                <a:t>|</a:t>
              </a:r>
            </a:p>
            <a:p>
              <a:pPr algn="ctr"/>
              <a:endParaRPr lang="en-US" altLang="ko-KR" sz="1400" b="1" u="sng" dirty="0"/>
            </a:p>
            <a:p>
              <a:pPr algn="ctr"/>
              <a:r>
                <a:rPr lang="en-US" altLang="ko-KR" sz="1400" b="1" u="sng" dirty="0"/>
                <a:t>Mom</a:t>
              </a:r>
              <a:r>
                <a:rPr lang="ko-KR" altLang="en-US" sz="1400" b="1" u="sng" dirty="0"/>
                <a:t>에서 데이터 가져오기</a:t>
              </a:r>
              <a:endParaRPr lang="en-US" altLang="ko-KR" sz="1400" b="1" u="sng" dirty="0"/>
            </a:p>
            <a:p>
              <a:pPr algn="ctr"/>
              <a:r>
                <a:rPr lang="en-US" altLang="ko-KR" sz="1400" b="1" u="sng" dirty="0"/>
                <a:t>|</a:t>
              </a:r>
            </a:p>
            <a:p>
              <a:pPr algn="ctr"/>
              <a:endParaRPr lang="en-US" altLang="ko-KR" sz="1400" b="1" dirty="0"/>
            </a:p>
            <a:p>
              <a:pPr algn="ctr"/>
              <a:r>
                <a:rPr lang="en-US" altLang="ko-KR" sz="1400" b="1" dirty="0"/>
                <a:t>P</a:t>
              </a:r>
              <a:r>
                <a:rPr lang="ko-KR" altLang="en-US" sz="1400" b="1" dirty="0"/>
                <a:t>차트값 연산</a:t>
              </a:r>
              <a:endParaRPr lang="en-US" altLang="ko-KR" sz="1400" b="1" dirty="0"/>
            </a:p>
            <a:p>
              <a:pPr algn="ctr"/>
              <a:r>
                <a:rPr lang="en-US" altLang="ko-KR" sz="1400" b="1" u="sng" dirty="0"/>
                <a:t>|</a:t>
              </a:r>
            </a:p>
            <a:p>
              <a:pPr algn="ctr"/>
              <a:r>
                <a:rPr lang="en-US" altLang="ko-KR" sz="1400" b="1" u="sng" dirty="0"/>
                <a:t>InfluxDB</a:t>
              </a:r>
              <a:r>
                <a:rPr lang="ko-KR" altLang="en-US" sz="1400" b="1" u="sng" dirty="0"/>
                <a:t>에 저장</a:t>
              </a:r>
              <a:endParaRPr lang="en-US" altLang="ko-KR" sz="1400" b="1" u="sng" dirty="0"/>
            </a:p>
          </p:txBody>
        </p:sp>
        <p:sp>
          <p:nvSpPr>
            <p:cNvPr id="57" name="사각형: 둥근 모서리 56"/>
            <p:cNvSpPr/>
            <p:nvPr/>
          </p:nvSpPr>
          <p:spPr>
            <a:xfrm>
              <a:off x="7469029" y="4825289"/>
              <a:ext cx="1827539" cy="5706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InfluxDB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1" name="직선 화살표 연결선 70"/>
            <p:cNvCxnSpPr>
              <a:stCxn id="57" idx="0"/>
              <a:endCxn id="32" idx="2"/>
            </p:cNvCxnSpPr>
            <p:nvPr/>
          </p:nvCxnSpPr>
          <p:spPr>
            <a:xfrm flipH="1" flipV="1">
              <a:off x="8382798" y="3611619"/>
              <a:ext cx="1" cy="1213670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직선 연결선 77"/>
          <p:cNvCxnSpPr/>
          <p:nvPr/>
        </p:nvCxnSpPr>
        <p:spPr>
          <a:xfrm>
            <a:off x="1385147" y="2240937"/>
            <a:ext cx="30013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012323" y="1612490"/>
            <a:ext cx="3925200" cy="1823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012323" y="1744056"/>
            <a:ext cx="3925200" cy="6086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94645" y="1040608"/>
            <a:ext cx="1765015" cy="1200329"/>
          </a:xfrm>
          <a:prstGeom prst="rect">
            <a:avLst/>
          </a:prstGeom>
          <a:ln cap="rnd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쿼리를 날려 등록된 설비</a:t>
            </a:r>
            <a:r>
              <a:rPr lang="en-US" altLang="ko-KR" sz="1200" dirty="0"/>
              <a:t>,</a:t>
            </a:r>
            <a:r>
              <a:rPr lang="ko-KR" altLang="en-US" sz="1200" dirty="0"/>
              <a:t>제품에 대한 매핑 정보를 가져온다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특정 설비코드    리스트와  </a:t>
            </a:r>
            <a:r>
              <a:rPr lang="en-US" altLang="ko-KR" sz="1200" dirty="0"/>
              <a:t>mom</a:t>
            </a:r>
            <a:r>
              <a:rPr lang="ko-KR" altLang="en-US" sz="1200" dirty="0"/>
              <a:t>추출  쿼리 및 </a:t>
            </a:r>
            <a:r>
              <a:rPr lang="en-US" altLang="ko-KR" sz="1200" dirty="0"/>
              <a:t>id</a:t>
            </a:r>
            <a:r>
              <a:rPr lang="ko-KR" altLang="en-US" sz="1200" dirty="0"/>
              <a:t>등의 정보</a:t>
            </a:r>
            <a:r>
              <a:rPr lang="en-US" altLang="ko-KR" sz="1200" dirty="0"/>
              <a:t>??)</a:t>
            </a:r>
            <a:endParaRPr lang="ko-KR" altLang="en-US" sz="1200" dirty="0"/>
          </a:p>
        </p:txBody>
      </p:sp>
      <p:cxnSp>
        <p:nvCxnSpPr>
          <p:cNvPr id="95" name="연결선: 꺾임 94"/>
          <p:cNvCxnSpPr/>
          <p:nvPr/>
        </p:nvCxnSpPr>
        <p:spPr>
          <a:xfrm rot="5400000" flipH="1" flipV="1">
            <a:off x="7065062" y="2412058"/>
            <a:ext cx="2484295" cy="25634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33" idx="3"/>
            <a:endCxn id="34" idx="1"/>
          </p:cNvCxnSpPr>
          <p:nvPr/>
        </p:nvCxnSpPr>
        <p:spPr>
          <a:xfrm>
            <a:off x="5138566" y="5188244"/>
            <a:ext cx="956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endCxn id="33" idx="0"/>
          </p:cNvCxnSpPr>
          <p:nvPr/>
        </p:nvCxnSpPr>
        <p:spPr>
          <a:xfrm>
            <a:off x="4224796" y="3634064"/>
            <a:ext cx="1" cy="1268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482748" y="4115413"/>
            <a:ext cx="1732847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매핑 데이터 등록</a:t>
            </a:r>
            <a:r>
              <a:rPr lang="en-US" altLang="ko-KR" sz="1200" dirty="0"/>
              <a:t>,</a:t>
            </a:r>
            <a:r>
              <a:rPr lang="ko-KR" altLang="en-US" sz="12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75136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236</Words>
  <Application>Microsoft Office PowerPoint</Application>
  <PresentationFormat>와이드스크린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임은수</dc:creator>
  <cp:lastModifiedBy>임은수</cp:lastModifiedBy>
  <cp:revision>9</cp:revision>
  <dcterms:created xsi:type="dcterms:W3CDTF">2016-12-19T01:40:28Z</dcterms:created>
  <dcterms:modified xsi:type="dcterms:W3CDTF">2016-12-19T02:45:17Z</dcterms:modified>
</cp:coreProperties>
</file>