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480EB-D7A3-4996-B9FE-A133F9C12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CBA8A6-5E1C-48AA-A8F0-8F03636E3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37AC8A-EB2D-4E37-AE18-734D10EB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233-912C-4BC4-8CD2-2BA1CCEE9DD3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22F036-135A-4A4E-8B2F-E831EAF5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A088A-9926-446B-830C-05108B74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62D3-4C15-4ECC-B5C5-06932FFCC2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38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4EA83-45EE-407C-8DE8-DC1F730C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61D42D-C91C-45F6-AF34-4CF312D56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F2CCD0-E53B-4D16-8A2C-FBB0EF33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233-912C-4BC4-8CD2-2BA1CCEE9DD3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79FDA-19E8-4EAD-A845-0993D1ED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4E0A6A-70EA-449A-9C12-D416E917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62D3-4C15-4ECC-B5C5-06932FFCC2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88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96EEE9-9BC9-437F-89E4-DF52989D8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035A35-0868-4D15-B0E9-4013E799D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7A86C4-E3CD-4E5C-B886-6BFC2FE0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233-912C-4BC4-8CD2-2BA1CCEE9DD3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20390-9CA8-45DD-AF13-D7E11B5C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A42A4D-70A0-4EE3-8EC9-9ADAFF6E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62D3-4C15-4ECC-B5C5-06932FFCC2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B7116-C290-46B6-8425-12C80566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7EFBB-646F-464B-B4D2-853D08ED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5F85C-414F-42A5-A8AD-3ECD72FE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233-912C-4BC4-8CD2-2BA1CCEE9DD3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8C5598-80E5-4417-9ADC-5ED8C478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98E498-D129-42B6-B607-06B9C2C2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62D3-4C15-4ECC-B5C5-06932FFCC2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10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97D5C-4688-46A3-8422-36A5EF18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D823DF-1FD2-48D5-89B2-8779303B2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A9E697-7E4E-4162-8B69-DF8F5AC2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233-912C-4BC4-8CD2-2BA1CCEE9DD3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AF249-FFDD-4E48-8B80-6B71A469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57B44C-F3AB-412E-9B1F-2C0FAFCB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62D3-4C15-4ECC-B5C5-06932FFCC2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60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A64E5-8CA0-4FE4-9039-E682860C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21EB3-6EAD-4272-8674-41547394B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4332AD-E402-40C2-8043-389227A66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3BC9E7-7CE5-4D5B-8921-4F8D60CA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233-912C-4BC4-8CD2-2BA1CCEE9DD3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957FB5-6CA5-4407-A774-B90FE449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C22246-4CC9-48B7-BBC1-DF5D2599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62D3-4C15-4ECC-B5C5-06932FFCC2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0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38F18-CE13-4548-AF55-2264D205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30AD3C-6EF9-4FAA-B49B-D742F5A46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D8B94C-905B-498C-A25F-7CAF74B00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F2891F-20DD-497E-85EC-133261B75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6ED64-C210-4740-A1C2-3D6F3589C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64D5D0-07ED-4866-9E05-849A0687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233-912C-4BC4-8CD2-2BA1CCEE9DD3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B22F81-836C-4102-BD43-902D9182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F5B663-5390-4A35-85FF-999BCE31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62D3-4C15-4ECC-B5C5-06932FFCC2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23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4A980-53B5-439A-B0A1-6623C63A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EC49BB-0AED-402B-92B6-4A7EE56D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233-912C-4BC4-8CD2-2BA1CCEE9DD3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5BD2AB-3D8B-48CC-A606-77896048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938F64-A061-424E-8470-C5F8E6CE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62D3-4C15-4ECC-B5C5-06932FFCC2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2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07C891A-ED7A-4E5F-AF2D-223FBB18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233-912C-4BC4-8CD2-2BA1CCEE9DD3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82BD62-026D-44F7-88BD-94889586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E50F7D-59C7-459B-8695-F2201275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62D3-4C15-4ECC-B5C5-06932FFCC2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69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4FBEB-EE94-4CB4-9ED4-AD923A43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0C6CD7-27FC-4B57-AF48-1776780BF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D619DD-F685-4F8D-A340-B50E659E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51341-6F04-4809-9D44-313BF378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233-912C-4BC4-8CD2-2BA1CCEE9DD3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C5DCBD-DD22-4F9F-8421-29DE2741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7AD5A8-3FA0-40AC-A01A-97F766D9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62D3-4C15-4ECC-B5C5-06932FFCC2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55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78647-B954-4E33-91F7-0D4A3764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E7A651-8BCC-4669-AA8E-05C93A444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E15173-0C21-4821-8CEE-3D22261C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39512-FB7B-45EB-80B9-DBC805BE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233-912C-4BC4-8CD2-2BA1CCEE9DD3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196D29-954E-47DF-8057-9F1C58EB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B09F19-41A2-42DD-93DB-27BB37B6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62D3-4C15-4ECC-B5C5-06932FFCC2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92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63A8DA4-469B-4EAC-8D47-B3898943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A5EDBE-0F9A-4761-8B27-4D98DB80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A2574-3857-4724-886A-807CB94B9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9F233-912C-4BC4-8CD2-2BA1CCEE9DD3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61A50A-A3AE-4A95-85A6-6BFBD922C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01884F-D2E8-426B-AA21-859C91CD7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62D3-4C15-4ECC-B5C5-06932FFCC2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90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70F9724-807A-4038-974A-0DA4A5D23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76002"/>
              </p:ext>
            </p:extLst>
          </p:nvPr>
        </p:nvGraphicFramePr>
        <p:xfrm>
          <a:off x="1715911" y="2683932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4756163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545926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942735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73330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296017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687480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0207531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302189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5842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起始位置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目的地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5037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1885167-9679-45B2-BAFD-3039AF1268C2}"/>
              </a:ext>
            </a:extLst>
          </p:cNvPr>
          <p:cNvSpPr txBox="1"/>
          <p:nvPr/>
        </p:nvSpPr>
        <p:spPr>
          <a:xfrm>
            <a:off x="2046404" y="3054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9D6E489-A725-4719-B712-5F0A2C713D1C}"/>
              </a:ext>
            </a:extLst>
          </p:cNvPr>
          <p:cNvSpPr txBox="1"/>
          <p:nvPr/>
        </p:nvSpPr>
        <p:spPr>
          <a:xfrm>
            <a:off x="9155289" y="305477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N+1</a:t>
            </a:r>
            <a:endParaRPr lang="zh-TW" altLang="en-US" dirty="0"/>
          </a:p>
        </p:txBody>
      </p:sp>
      <p:sp>
        <p:nvSpPr>
          <p:cNvPr id="14" name="箭號: 弧形下彎 13">
            <a:extLst>
              <a:ext uri="{FF2B5EF4-FFF2-40B4-BE49-F238E27FC236}">
                <a16:creationId xmlns:a16="http://schemas.microsoft.com/office/drawing/2014/main" id="{3FB8A33D-7AF9-40EB-AF2E-9EC07F963835}"/>
              </a:ext>
            </a:extLst>
          </p:cNvPr>
          <p:cNvSpPr/>
          <p:nvPr/>
        </p:nvSpPr>
        <p:spPr>
          <a:xfrm>
            <a:off x="2197247" y="1580444"/>
            <a:ext cx="2815020" cy="1103488"/>
          </a:xfrm>
          <a:prstGeom prst="curvedDownArrow">
            <a:avLst>
              <a:gd name="adj1" fmla="val 10902"/>
              <a:gd name="adj2" fmla="val 23318"/>
              <a:gd name="adj3" fmla="val 15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箭號: 弧形下彎 15">
            <a:extLst>
              <a:ext uri="{FF2B5EF4-FFF2-40B4-BE49-F238E27FC236}">
                <a16:creationId xmlns:a16="http://schemas.microsoft.com/office/drawing/2014/main" id="{B5E77B7B-E485-4FCD-8198-E95C8CB42B1A}"/>
              </a:ext>
            </a:extLst>
          </p:cNvPr>
          <p:cNvSpPr/>
          <p:nvPr/>
        </p:nvSpPr>
        <p:spPr>
          <a:xfrm flipH="1">
            <a:off x="3939821" y="2132188"/>
            <a:ext cx="1168401" cy="539043"/>
          </a:xfrm>
          <a:prstGeom prst="curvedDownArrow">
            <a:avLst>
              <a:gd name="adj1" fmla="val 10902"/>
              <a:gd name="adj2" fmla="val 23318"/>
              <a:gd name="adj3" fmla="val 15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箭號: 弧形下彎 17">
            <a:extLst>
              <a:ext uri="{FF2B5EF4-FFF2-40B4-BE49-F238E27FC236}">
                <a16:creationId xmlns:a16="http://schemas.microsoft.com/office/drawing/2014/main" id="{1ED35249-CBDA-4AC1-829A-5C01B2F5283F}"/>
              </a:ext>
            </a:extLst>
          </p:cNvPr>
          <p:cNvSpPr/>
          <p:nvPr/>
        </p:nvSpPr>
        <p:spPr>
          <a:xfrm>
            <a:off x="3817203" y="1567743"/>
            <a:ext cx="2815020" cy="1103488"/>
          </a:xfrm>
          <a:prstGeom prst="curvedDownArrow">
            <a:avLst>
              <a:gd name="adj1" fmla="val 10902"/>
              <a:gd name="adj2" fmla="val 23318"/>
              <a:gd name="adj3" fmla="val 15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箭號: 弧形下彎 19">
            <a:extLst>
              <a:ext uri="{FF2B5EF4-FFF2-40B4-BE49-F238E27FC236}">
                <a16:creationId xmlns:a16="http://schemas.microsoft.com/office/drawing/2014/main" id="{AAED98E4-34C7-4477-83AA-715F66A41931}"/>
              </a:ext>
            </a:extLst>
          </p:cNvPr>
          <p:cNvSpPr/>
          <p:nvPr/>
        </p:nvSpPr>
        <p:spPr>
          <a:xfrm>
            <a:off x="6623359" y="1567743"/>
            <a:ext cx="2815020" cy="1103488"/>
          </a:xfrm>
          <a:prstGeom prst="curvedDownArrow">
            <a:avLst>
              <a:gd name="adj1" fmla="val 10902"/>
              <a:gd name="adj2" fmla="val 23318"/>
              <a:gd name="adj3" fmla="val 15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ASB立繪（第三部）">
            <a:extLst>
              <a:ext uri="{FF2B5EF4-FFF2-40B4-BE49-F238E27FC236}">
                <a16:creationId xmlns:a16="http://schemas.microsoft.com/office/drawing/2014/main" id="{7A0F4AAC-1D2D-418F-AA71-E826521F3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3" t="1713" r="31274" b="80741"/>
          <a:stretch/>
        </p:blipFill>
        <p:spPr bwMode="auto">
          <a:xfrm>
            <a:off x="1655380" y="3389209"/>
            <a:ext cx="949825" cy="79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SB立繪">
            <a:extLst>
              <a:ext uri="{FF2B5EF4-FFF2-40B4-BE49-F238E27FC236}">
                <a16:creationId xmlns:a16="http://schemas.microsoft.com/office/drawing/2014/main" id="{882B3F32-FF01-4CA1-90E3-722398F16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8" t="7415" r="50000" b="77357"/>
          <a:stretch/>
        </p:blipFill>
        <p:spPr bwMode="auto">
          <a:xfrm>
            <a:off x="9081476" y="3339071"/>
            <a:ext cx="713805" cy="92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61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敦晉</dc:creator>
  <cp:lastModifiedBy>敦晉</cp:lastModifiedBy>
  <cp:revision>1</cp:revision>
  <dcterms:created xsi:type="dcterms:W3CDTF">2020-07-23T16:31:56Z</dcterms:created>
  <dcterms:modified xsi:type="dcterms:W3CDTF">2020-07-23T16:40:57Z</dcterms:modified>
</cp:coreProperties>
</file>