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5"/>
  </p:sldMasterIdLst>
  <p:notesMasterIdLst>
    <p:notesMasterId r:id="rId24"/>
  </p:notesMasterIdLst>
  <p:sldIdLst>
    <p:sldId id="271" r:id="rId6"/>
    <p:sldId id="300" r:id="rId7"/>
    <p:sldId id="284" r:id="rId8"/>
    <p:sldId id="297" r:id="rId9"/>
    <p:sldId id="298" r:id="rId10"/>
    <p:sldId id="296" r:id="rId11"/>
    <p:sldId id="305" r:id="rId12"/>
    <p:sldId id="299" r:id="rId13"/>
    <p:sldId id="303" r:id="rId14"/>
    <p:sldId id="302" r:id="rId15"/>
    <p:sldId id="283" r:id="rId16"/>
    <p:sldId id="301" r:id="rId17"/>
    <p:sldId id="306" r:id="rId18"/>
    <p:sldId id="307" r:id="rId19"/>
    <p:sldId id="304" r:id="rId20"/>
    <p:sldId id="308" r:id="rId21"/>
    <p:sldId id="292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0F131-FE93-4623-887C-819406D3CD9D}" v="48" dt="2018-12-28T16:54:35.270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5673" autoAdjust="0"/>
  </p:normalViewPr>
  <p:slideViewPr>
    <p:cSldViewPr>
      <p:cViewPr varScale="1">
        <p:scale>
          <a:sx n="109" d="100"/>
          <a:sy n="109" d="100"/>
        </p:scale>
        <p:origin x="165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Leopold" userId="186f9e78-e3ac-4839-8e69-caae04a7a6e0" providerId="ADAL" clId="{A6D0F131-FE93-4623-887C-819406D3CD9D}"/>
    <pc:docChg chg="custSel addSld delSld modSld sldOrd">
      <pc:chgData name="Jennifer Leopold" userId="186f9e78-e3ac-4839-8e69-caae04a7a6e0" providerId="ADAL" clId="{A6D0F131-FE93-4623-887C-819406D3CD9D}" dt="2019-01-02T16:36:35.481" v="795" actId="20577"/>
      <pc:docMkLst>
        <pc:docMk/>
      </pc:docMkLst>
      <pc:sldChg chg="del">
        <pc:chgData name="Jennifer Leopold" userId="186f9e78-e3ac-4839-8e69-caae04a7a6e0" providerId="ADAL" clId="{A6D0F131-FE93-4623-887C-819406D3CD9D}" dt="2019-01-02T16:34:06.180" v="657" actId="2696"/>
        <pc:sldMkLst>
          <pc:docMk/>
          <pc:sldMk cId="3658530861" sldId="282"/>
        </pc:sldMkLst>
      </pc:sldChg>
      <pc:sldChg chg="addSp delSp modSp">
        <pc:chgData name="Jennifer Leopold" userId="186f9e78-e3ac-4839-8e69-caae04a7a6e0" providerId="ADAL" clId="{A6D0F131-FE93-4623-887C-819406D3CD9D}" dt="2018-12-28T16:51:57.811" v="0" actId="931"/>
        <pc:sldMkLst>
          <pc:docMk/>
          <pc:sldMk cId="2210613186" sldId="284"/>
        </pc:sldMkLst>
        <pc:spChg chg="del">
          <ac:chgData name="Jennifer Leopold" userId="186f9e78-e3ac-4839-8e69-caae04a7a6e0" providerId="ADAL" clId="{A6D0F131-FE93-4623-887C-819406D3CD9D}" dt="2018-12-28T16:51:57.811" v="0" actId="931"/>
          <ac:spMkLst>
            <pc:docMk/>
            <pc:sldMk cId="2210613186" sldId="284"/>
            <ac:spMk id="3" creationId="{385A3750-E72C-41DD-B7D2-4911CB0F94DA}"/>
          </ac:spMkLst>
        </pc:spChg>
        <pc:picChg chg="add mod">
          <ac:chgData name="Jennifer Leopold" userId="186f9e78-e3ac-4839-8e69-caae04a7a6e0" providerId="ADAL" clId="{A6D0F131-FE93-4623-887C-819406D3CD9D}" dt="2018-12-28T16:51:57.811" v="0" actId="931"/>
          <ac:picMkLst>
            <pc:docMk/>
            <pc:sldMk cId="2210613186" sldId="284"/>
            <ac:picMk id="5" creationId="{642965A1-A5F3-4B99-8AD7-A3D57BC8489B}"/>
          </ac:picMkLst>
        </pc:picChg>
      </pc:sldChg>
      <pc:sldChg chg="modSp add">
        <pc:chgData name="Jennifer Leopold" userId="186f9e78-e3ac-4839-8e69-caae04a7a6e0" providerId="ADAL" clId="{A6D0F131-FE93-4623-887C-819406D3CD9D}" dt="2018-12-28T20:36:10.511" v="654" actId="20577"/>
        <pc:sldMkLst>
          <pc:docMk/>
          <pc:sldMk cId="2700300539" sldId="293"/>
        </pc:sldMkLst>
        <pc:spChg chg="mod">
          <ac:chgData name="Jennifer Leopold" userId="186f9e78-e3ac-4839-8e69-caae04a7a6e0" providerId="ADAL" clId="{A6D0F131-FE93-4623-887C-819406D3CD9D}" dt="2018-12-28T20:32:17.054" v="69" actId="207"/>
          <ac:spMkLst>
            <pc:docMk/>
            <pc:sldMk cId="2700300539" sldId="293"/>
            <ac:spMk id="2" creationId="{904B2293-9536-4493-98B0-A523B18831AE}"/>
          </ac:spMkLst>
        </pc:spChg>
        <pc:spChg chg="mod">
          <ac:chgData name="Jennifer Leopold" userId="186f9e78-e3ac-4839-8e69-caae04a7a6e0" providerId="ADAL" clId="{A6D0F131-FE93-4623-887C-819406D3CD9D}" dt="2018-12-28T20:36:10.511" v="654" actId="20577"/>
          <ac:spMkLst>
            <pc:docMk/>
            <pc:sldMk cId="2700300539" sldId="293"/>
            <ac:spMk id="3" creationId="{9D2BDDD4-74FC-4C52-A7E7-D0EB6849C894}"/>
          </ac:spMkLst>
        </pc:spChg>
      </pc:sldChg>
      <pc:sldChg chg="delSp add">
        <pc:chgData name="Jennifer Leopold" userId="186f9e78-e3ac-4839-8e69-caae04a7a6e0" providerId="ADAL" clId="{A6D0F131-FE93-4623-887C-819406D3CD9D}" dt="2018-12-28T20:48:52.925" v="656" actId="20577"/>
        <pc:sldMkLst>
          <pc:docMk/>
          <pc:sldMk cId="1537119321" sldId="294"/>
        </pc:sldMkLst>
        <pc:spChg chg="del">
          <ac:chgData name="Jennifer Leopold" userId="186f9e78-e3ac-4839-8e69-caae04a7a6e0" providerId="ADAL" clId="{A6D0F131-FE93-4623-887C-819406D3CD9D}" dt="2018-12-28T20:48:52.925" v="656" actId="20577"/>
          <ac:spMkLst>
            <pc:docMk/>
            <pc:sldMk cId="1537119321" sldId="294"/>
            <ac:spMk id="2" creationId="{11EB8962-8DAB-4E2C-8FEE-97D2A6D28C41}"/>
          </ac:spMkLst>
        </pc:spChg>
        <pc:spChg chg="del">
          <ac:chgData name="Jennifer Leopold" userId="186f9e78-e3ac-4839-8e69-caae04a7a6e0" providerId="ADAL" clId="{A6D0F131-FE93-4623-887C-819406D3CD9D}" dt="2018-12-28T20:48:52.925" v="656" actId="20577"/>
          <ac:spMkLst>
            <pc:docMk/>
            <pc:sldMk cId="1537119321" sldId="294"/>
            <ac:spMk id="3" creationId="{087A9A79-4613-44AB-9D78-6ACDFD7ABA20}"/>
          </ac:spMkLst>
        </pc:spChg>
      </pc:sldChg>
      <pc:sldChg chg="modSp">
        <pc:chgData name="Jennifer Leopold" userId="186f9e78-e3ac-4839-8e69-caae04a7a6e0" providerId="ADAL" clId="{A6D0F131-FE93-4623-887C-819406D3CD9D}" dt="2019-01-02T16:36:35.481" v="795" actId="20577"/>
        <pc:sldMkLst>
          <pc:docMk/>
          <pc:sldMk cId="2391576746" sldId="295"/>
        </pc:sldMkLst>
        <pc:spChg chg="mod">
          <ac:chgData name="Jennifer Leopold" userId="186f9e78-e3ac-4839-8e69-caae04a7a6e0" providerId="ADAL" clId="{A6D0F131-FE93-4623-887C-819406D3CD9D}" dt="2019-01-02T16:36:35.481" v="795" actId="20577"/>
          <ac:spMkLst>
            <pc:docMk/>
            <pc:sldMk cId="2391576746" sldId="295"/>
            <ac:spMk id="4" creationId="{1ABFD1D7-7D88-4A75-AC68-B689D7EDB604}"/>
          </ac:spMkLst>
        </pc:spChg>
      </pc:sldChg>
    </pc:docChg>
  </pc:docChgLst>
  <pc:docChgLst>
    <pc:chgData name="Jennifer Leopold" userId="186f9e78-e3ac-4839-8e69-caae04a7a6e0" providerId="ADAL" clId="{2CC74EB9-7E50-4FCF-A2F6-17F524691041}"/>
    <pc:docChg chg="undo custSel addSld delSld modSld sldOrd modMainMaster">
      <pc:chgData name="Jennifer Leopold" userId="186f9e78-e3ac-4839-8e69-caae04a7a6e0" providerId="ADAL" clId="{2CC74EB9-7E50-4FCF-A2F6-17F524691041}" dt="2018-12-28T16:38:33.383" v="1022" actId="207"/>
      <pc:docMkLst>
        <pc:docMk/>
      </pc:docMkLst>
      <pc:sldChg chg="modSp">
        <pc:chgData name="Jennifer Leopold" userId="186f9e78-e3ac-4839-8e69-caae04a7a6e0" providerId="ADAL" clId="{2CC74EB9-7E50-4FCF-A2F6-17F524691041}" dt="2018-12-28T16:36:31.430" v="943" actId="122"/>
        <pc:sldMkLst>
          <pc:docMk/>
          <pc:sldMk cId="3950771787" sldId="280"/>
        </pc:sldMkLst>
        <pc:spChg chg="mod">
          <ac:chgData name="Jennifer Leopold" userId="186f9e78-e3ac-4839-8e69-caae04a7a6e0" providerId="ADAL" clId="{2CC74EB9-7E50-4FCF-A2F6-17F524691041}" dt="2018-12-28T16:36:31.430" v="943" actId="122"/>
          <ac:spMkLst>
            <pc:docMk/>
            <pc:sldMk cId="3950771787" sldId="280"/>
            <ac:spMk id="5" creationId="{A095C69D-5A7A-4F0C-9C77-E63F3AD0C9A0}"/>
          </ac:spMkLst>
        </pc:spChg>
        <pc:picChg chg="mod modCrop">
          <ac:chgData name="Jennifer Leopold" userId="186f9e78-e3ac-4839-8e69-caae04a7a6e0" providerId="ADAL" clId="{2CC74EB9-7E50-4FCF-A2F6-17F524691041}" dt="2018-12-28T16:20:47.054" v="38" actId="14100"/>
          <ac:picMkLst>
            <pc:docMk/>
            <pc:sldMk cId="3950771787" sldId="280"/>
            <ac:picMk id="12" creationId="{3C68F03E-D708-435E-A8AA-C7370969D766}"/>
          </ac:picMkLst>
        </pc:picChg>
      </pc:sldChg>
      <pc:sldChg chg="addSp delSp modSp ord">
        <pc:chgData name="Jennifer Leopold" userId="186f9e78-e3ac-4839-8e69-caae04a7a6e0" providerId="ADAL" clId="{2CC74EB9-7E50-4FCF-A2F6-17F524691041}" dt="2018-12-28T16:37:53.861" v="1021" actId="20577"/>
        <pc:sldMkLst>
          <pc:docMk/>
          <pc:sldMk cId="2194918689" sldId="281"/>
        </pc:sldMkLst>
        <pc:spChg chg="mod">
          <ac:chgData name="Jennifer Leopold" userId="186f9e78-e3ac-4839-8e69-caae04a7a6e0" providerId="ADAL" clId="{2CC74EB9-7E50-4FCF-A2F6-17F524691041}" dt="2018-12-28T16:37:53.861" v="1021" actId="20577"/>
          <ac:spMkLst>
            <pc:docMk/>
            <pc:sldMk cId="2194918689" sldId="281"/>
            <ac:spMk id="4" creationId="{BD21D8D2-5568-4D40-8A3F-C594A3FEB4F3}"/>
          </ac:spMkLst>
        </pc:spChg>
        <pc:spChg chg="del">
          <ac:chgData name="Jennifer Leopold" userId="186f9e78-e3ac-4839-8e69-caae04a7a6e0" providerId="ADAL" clId="{2CC74EB9-7E50-4FCF-A2F6-17F524691041}" dt="2018-12-28T16:25:26.138" v="80" actId="931"/>
          <ac:spMkLst>
            <pc:docMk/>
            <pc:sldMk cId="2194918689" sldId="281"/>
            <ac:spMk id="5" creationId="{FFE00DBC-4750-4997-A79E-25F3EF9081E0}"/>
          </ac:spMkLst>
        </pc:spChg>
        <pc:picChg chg="add mod">
          <ac:chgData name="Jennifer Leopold" userId="186f9e78-e3ac-4839-8e69-caae04a7a6e0" providerId="ADAL" clId="{2CC74EB9-7E50-4FCF-A2F6-17F524691041}" dt="2018-12-28T16:25:45.382" v="83" actId="14100"/>
          <ac:picMkLst>
            <pc:docMk/>
            <pc:sldMk cId="2194918689" sldId="281"/>
            <ac:picMk id="7" creationId="{2D80FF18-1AAB-42F8-8E83-5037691D66E8}"/>
          </ac:picMkLst>
        </pc:picChg>
      </pc:sldChg>
      <pc:sldChg chg="modSp add">
        <pc:chgData name="Jennifer Leopold" userId="186f9e78-e3ac-4839-8e69-caae04a7a6e0" providerId="ADAL" clId="{2CC74EB9-7E50-4FCF-A2F6-17F524691041}" dt="2018-12-28T16:26:16.673" v="87" actId="5793"/>
        <pc:sldMkLst>
          <pc:docMk/>
          <pc:sldMk cId="26140055" sldId="283"/>
        </pc:sldMkLst>
        <pc:spChg chg="mod">
          <ac:chgData name="Jennifer Leopold" userId="186f9e78-e3ac-4839-8e69-caae04a7a6e0" providerId="ADAL" clId="{2CC74EB9-7E50-4FCF-A2F6-17F524691041}" dt="2018-12-28T16:26:16.673" v="87" actId="5793"/>
          <ac:spMkLst>
            <pc:docMk/>
            <pc:sldMk cId="26140055" sldId="283"/>
            <ac:spMk id="5" creationId="{6A7DCB2E-AD12-4F2D-8AC5-4624BEA620D9}"/>
          </ac:spMkLst>
        </pc:spChg>
      </pc:sldChg>
      <pc:sldChg chg="modSp add">
        <pc:chgData name="Jennifer Leopold" userId="186f9e78-e3ac-4839-8e69-caae04a7a6e0" providerId="ADAL" clId="{2CC74EB9-7E50-4FCF-A2F6-17F524691041}" dt="2018-12-28T16:32:53.111" v="776" actId="14100"/>
        <pc:sldMkLst>
          <pc:docMk/>
          <pc:sldMk cId="2210613186" sldId="284"/>
        </pc:sldMkLst>
        <pc:spChg chg="mod">
          <ac:chgData name="Jennifer Leopold" userId="186f9e78-e3ac-4839-8e69-caae04a7a6e0" providerId="ADAL" clId="{2CC74EB9-7E50-4FCF-A2F6-17F524691041}" dt="2018-12-28T16:32:53.111" v="776" actId="14100"/>
          <ac:spMkLst>
            <pc:docMk/>
            <pc:sldMk cId="2210613186" sldId="284"/>
            <ac:spMk id="2" creationId="{75C788BD-C6A5-4E51-BE57-C3F6A0FFED1D}"/>
          </ac:spMkLst>
        </pc:spChg>
      </pc:sldChg>
      <pc:sldChg chg="addSp delSp modSp add">
        <pc:chgData name="Jennifer Leopold" userId="186f9e78-e3ac-4839-8e69-caae04a7a6e0" providerId="ADAL" clId="{2CC74EB9-7E50-4FCF-A2F6-17F524691041}" dt="2018-12-28T16:35:32.640" v="822" actId="20577"/>
        <pc:sldMkLst>
          <pc:docMk/>
          <pc:sldMk cId="1917224820" sldId="285"/>
        </pc:sldMkLst>
        <pc:spChg chg="del">
          <ac:chgData name="Jennifer Leopold" userId="186f9e78-e3ac-4839-8e69-caae04a7a6e0" providerId="ADAL" clId="{2CC74EB9-7E50-4FCF-A2F6-17F524691041}" dt="2018-12-28T16:33:20.641" v="778" actId="20577"/>
          <ac:spMkLst>
            <pc:docMk/>
            <pc:sldMk cId="1917224820" sldId="285"/>
            <ac:spMk id="2" creationId="{A2019E36-8BA5-49C8-8216-E11E8181B7A0}"/>
          </ac:spMkLst>
        </pc:spChg>
        <pc:spChg chg="del">
          <ac:chgData name="Jennifer Leopold" userId="186f9e78-e3ac-4839-8e69-caae04a7a6e0" providerId="ADAL" clId="{2CC74EB9-7E50-4FCF-A2F6-17F524691041}" dt="2018-12-28T16:33:20.641" v="778" actId="20577"/>
          <ac:spMkLst>
            <pc:docMk/>
            <pc:sldMk cId="1917224820" sldId="285"/>
            <ac:spMk id="3" creationId="{CC97EFD4-28A5-4437-A0A4-E2500452FB53}"/>
          </ac:spMkLst>
        </pc:spChg>
        <pc:spChg chg="add mod">
          <ac:chgData name="Jennifer Leopold" userId="186f9e78-e3ac-4839-8e69-caae04a7a6e0" providerId="ADAL" clId="{2CC74EB9-7E50-4FCF-A2F6-17F524691041}" dt="2018-12-28T16:35:32.640" v="822" actId="20577"/>
          <ac:spMkLst>
            <pc:docMk/>
            <pc:sldMk cId="1917224820" sldId="285"/>
            <ac:spMk id="4" creationId="{1353B469-9E44-49D6-A26B-BFA665AE855C}"/>
          </ac:spMkLst>
        </pc:spChg>
        <pc:spChg chg="add del mod">
          <ac:chgData name="Jennifer Leopold" userId="186f9e78-e3ac-4839-8e69-caae04a7a6e0" providerId="ADAL" clId="{2CC74EB9-7E50-4FCF-A2F6-17F524691041}" dt="2018-12-28T16:34:50.398" v="788" actId="931"/>
          <ac:spMkLst>
            <pc:docMk/>
            <pc:sldMk cId="1917224820" sldId="285"/>
            <ac:spMk id="5" creationId="{5C845DE4-AF86-4C67-889C-84FCDA818673}"/>
          </ac:spMkLst>
        </pc:spChg>
        <pc:picChg chg="add mod">
          <ac:chgData name="Jennifer Leopold" userId="186f9e78-e3ac-4839-8e69-caae04a7a6e0" providerId="ADAL" clId="{2CC74EB9-7E50-4FCF-A2F6-17F524691041}" dt="2018-12-28T16:34:50.398" v="788" actId="931"/>
          <ac:picMkLst>
            <pc:docMk/>
            <pc:sldMk cId="1917224820" sldId="285"/>
            <ac:picMk id="7" creationId="{6036465B-112C-43AF-81FD-241120078658}"/>
          </ac:picMkLst>
        </pc:picChg>
      </pc:sldChg>
      <pc:sldMasterChg chg="modSldLayout">
        <pc:chgData name="Jennifer Leopold" userId="186f9e78-e3ac-4839-8e69-caae04a7a6e0" providerId="ADAL" clId="{2CC74EB9-7E50-4FCF-A2F6-17F524691041}" dt="2018-12-28T16:38:33.383" v="1022" actId="207"/>
        <pc:sldMasterMkLst>
          <pc:docMk/>
          <pc:sldMasterMk cId="1653926598" sldId="2147483668"/>
        </pc:sldMasterMkLst>
        <pc:sldLayoutChg chg="modSp">
          <pc:chgData name="Jennifer Leopold" userId="186f9e78-e3ac-4839-8e69-caae04a7a6e0" providerId="ADAL" clId="{2CC74EB9-7E50-4FCF-A2F6-17F524691041}" dt="2018-12-28T16:38:33.383" v="1022" actId="207"/>
          <pc:sldLayoutMkLst>
            <pc:docMk/>
            <pc:sldMasterMk cId="1653926598" sldId="2147483668"/>
            <pc:sldLayoutMk cId="3758718991" sldId="2147483677"/>
          </pc:sldLayoutMkLst>
          <pc:spChg chg="mod">
            <ac:chgData name="Jennifer Leopold" userId="186f9e78-e3ac-4839-8e69-caae04a7a6e0" providerId="ADAL" clId="{2CC74EB9-7E50-4FCF-A2F6-17F524691041}" dt="2018-12-28T16:38:33.383" v="1022" actId="207"/>
            <ac:spMkLst>
              <pc:docMk/>
              <pc:sldMasterMk cId="1653926598" sldId="2147483668"/>
              <pc:sldLayoutMk cId="3758718991" sldId="2147483677"/>
              <ac:spMk id="7" creationId="{2A8A7F4D-BE21-46B1-B1AF-A010063284C5}"/>
            </ac:spMkLst>
          </pc:spChg>
        </pc:sldLayoutChg>
        <pc:sldLayoutChg chg="modSp">
          <pc:chgData name="Jennifer Leopold" userId="186f9e78-e3ac-4839-8e69-caae04a7a6e0" providerId="ADAL" clId="{2CC74EB9-7E50-4FCF-A2F6-17F524691041}" dt="2018-12-28T16:36:44.576" v="944" actId="122"/>
          <pc:sldLayoutMkLst>
            <pc:docMk/>
            <pc:sldMasterMk cId="1653926598" sldId="2147483668"/>
            <pc:sldLayoutMk cId="3043335445" sldId="2147483687"/>
          </pc:sldLayoutMkLst>
          <pc:spChg chg="mod">
            <ac:chgData name="Jennifer Leopold" userId="186f9e78-e3ac-4839-8e69-caae04a7a6e0" providerId="ADAL" clId="{2CC74EB9-7E50-4FCF-A2F6-17F524691041}" dt="2018-12-28T16:36:44.576" v="944" actId="122"/>
            <ac:spMkLst>
              <pc:docMk/>
              <pc:sldMasterMk cId="1653926598" sldId="2147483668"/>
              <pc:sldLayoutMk cId="3043335445" sldId="2147483687"/>
              <ac:spMk id="2" creationId="{F0A06BC7-3FB7-488A-AB5C-B18F41F864C0}"/>
            </ac:spMkLst>
          </pc:spChg>
        </pc:sldLayoutChg>
      </pc:sldMasterChg>
    </pc:docChg>
  </pc:docChgLst>
  <pc:docChgLst>
    <pc:chgData name="Jennifer Leopold" userId="S::jleopold@qedgroupllc.com::186f9e78-e3ac-4839-8e69-caae04a7a6e0" providerId="AD" clId="Web-{87F39EF4-3EA2-4F49-ACF5-5D76F4F3E3E7}"/>
    <pc:docChg chg="delSld modSld">
      <pc:chgData name="Jennifer Leopold" userId="S::jleopold@qedgroupllc.com::186f9e78-e3ac-4839-8e69-caae04a7a6e0" providerId="AD" clId="Web-{87F39EF4-3EA2-4F49-ACF5-5D76F4F3E3E7}" dt="2018-12-28T20:25:23.035" v="2"/>
      <pc:docMkLst>
        <pc:docMk/>
      </pc:docMkLst>
      <pc:sldChg chg="addSp delSp modSp">
        <pc:chgData name="Jennifer Leopold" userId="S::jleopold@qedgroupllc.com::186f9e78-e3ac-4839-8e69-caae04a7a6e0" providerId="AD" clId="Web-{87F39EF4-3EA2-4F49-ACF5-5D76F4F3E3E7}" dt="2018-12-28T20:25:16.989" v="0"/>
        <pc:sldMkLst>
          <pc:docMk/>
          <pc:sldMk cId="2210613186" sldId="284"/>
        </pc:sldMkLst>
        <pc:spChg chg="add mod">
          <ac:chgData name="Jennifer Leopold" userId="S::jleopold@qedgroupllc.com::186f9e78-e3ac-4839-8e69-caae04a7a6e0" providerId="AD" clId="Web-{87F39EF4-3EA2-4F49-ACF5-5D76F4F3E3E7}" dt="2018-12-28T20:25:16.989" v="0"/>
          <ac:spMkLst>
            <pc:docMk/>
            <pc:sldMk cId="2210613186" sldId="284"/>
            <ac:spMk id="4" creationId="{F1DE1920-AE5D-46B2-8023-661F35CCD522}"/>
          </ac:spMkLst>
        </pc:spChg>
        <pc:picChg chg="del">
          <ac:chgData name="Jennifer Leopold" userId="S::jleopold@qedgroupllc.com::186f9e78-e3ac-4839-8e69-caae04a7a6e0" providerId="AD" clId="Web-{87F39EF4-3EA2-4F49-ACF5-5D76F4F3E3E7}" dt="2018-12-28T20:25:16.989" v="0"/>
          <ac:picMkLst>
            <pc:docMk/>
            <pc:sldMk cId="2210613186" sldId="284"/>
            <ac:picMk id="5" creationId="{642965A1-A5F3-4B99-8AD7-A3D57BC8489B}"/>
          </ac:picMkLst>
        </pc:picChg>
      </pc:sldChg>
    </pc:docChg>
  </pc:docChgLst>
  <pc:docChgLst>
    <pc:chgData name="Jennifer Leopold" userId="S::jleopold@qedgroupllc.com::186f9e78-e3ac-4839-8e69-caae04a7a6e0" providerId="AD" clId="Web-{419BA462-EAEE-44F5-8FA3-1B703C43FE6E}"/>
    <pc:docChg chg="sldOrd">
      <pc:chgData name="Jennifer Leopold" userId="S::jleopold@qedgroupllc.com::186f9e78-e3ac-4839-8e69-caae04a7a6e0" providerId="AD" clId="Web-{419BA462-EAEE-44F5-8FA3-1B703C43FE6E}" dt="2018-12-28T20:48:08.208" v="0"/>
      <pc:docMkLst>
        <pc:docMk/>
      </pc:docMkLst>
      <pc:sldChg chg="ord">
        <pc:chgData name="Jennifer Leopold" userId="S::jleopold@qedgroupllc.com::186f9e78-e3ac-4839-8e69-caae04a7a6e0" providerId="AD" clId="Web-{419BA462-EAEE-44F5-8FA3-1B703C43FE6E}" dt="2018-12-28T20:48:08.208" v="0"/>
        <pc:sldMkLst>
          <pc:docMk/>
          <pc:sldMk cId="545011323" sldId="29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394BA0-08B4-4A2C-8C75-E7FB35EE1E0D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D86811F-0219-4EC3-87A2-3CA80A307710}">
      <dgm:prSet phldrT="[Text]" custT="1"/>
      <dgm:spPr/>
      <dgm:t>
        <a:bodyPr/>
        <a:lstStyle/>
        <a:p>
          <a:r>
            <a:rPr lang="en-US" sz="3600" b="1" dirty="0">
              <a:solidFill>
                <a:schemeClr val="bg1"/>
              </a:solidFill>
            </a:rPr>
            <a:t>Data</a:t>
          </a:r>
          <a:endParaRPr lang="en-US" sz="2400" b="1" dirty="0">
            <a:solidFill>
              <a:schemeClr val="bg1"/>
            </a:solidFill>
          </a:endParaRPr>
        </a:p>
      </dgm:t>
    </dgm:pt>
    <dgm:pt modelId="{6EBAC96A-BDC4-4384-8EE8-15EF0455D0DA}" type="parTrans" cxnId="{2A3CCCC7-2455-42F2-B834-5AFE91277112}">
      <dgm:prSet/>
      <dgm:spPr/>
      <dgm:t>
        <a:bodyPr/>
        <a:lstStyle/>
        <a:p>
          <a:endParaRPr lang="en-US"/>
        </a:p>
      </dgm:t>
    </dgm:pt>
    <dgm:pt modelId="{896CBBFE-B33F-4183-913B-AE2F5D92AB41}" type="sibTrans" cxnId="{2A3CCCC7-2455-42F2-B834-5AFE91277112}">
      <dgm:prSet/>
      <dgm:spPr/>
      <dgm:t>
        <a:bodyPr/>
        <a:lstStyle/>
        <a:p>
          <a:endParaRPr lang="en-US"/>
        </a:p>
      </dgm:t>
    </dgm:pt>
    <dgm:pt modelId="{8299947A-EC8E-4930-8C45-4F788D818413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- Understand data and make data useful</a:t>
          </a:r>
        </a:p>
        <a:p>
          <a:endParaRPr lang="en-US" sz="2400" dirty="0">
            <a:solidFill>
              <a:schemeClr val="bg1"/>
            </a:solidFill>
          </a:endParaRPr>
        </a:p>
        <a:p>
          <a:r>
            <a:rPr lang="en-US" sz="2400" dirty="0">
              <a:solidFill>
                <a:schemeClr val="bg1"/>
              </a:solidFill>
            </a:rPr>
            <a:t>Today:</a:t>
          </a:r>
        </a:p>
        <a:p>
          <a:r>
            <a:rPr lang="en-US" sz="2400" dirty="0">
              <a:solidFill>
                <a:schemeClr val="bg1"/>
              </a:solidFill>
            </a:rPr>
            <a:t>- Data cleaning</a:t>
          </a:r>
        </a:p>
      </dgm:t>
    </dgm:pt>
    <dgm:pt modelId="{1DEB258F-9F0C-4C2D-9721-F2D2B85D8AE7}" type="parTrans" cxnId="{0924A979-298B-4B42-9493-F66AADB9861E}">
      <dgm:prSet/>
      <dgm:spPr/>
      <dgm:t>
        <a:bodyPr/>
        <a:lstStyle/>
        <a:p>
          <a:endParaRPr lang="en-US"/>
        </a:p>
      </dgm:t>
    </dgm:pt>
    <dgm:pt modelId="{B37969E1-52F1-4C57-AC9F-47104D2C7EE2}" type="sibTrans" cxnId="{0924A979-298B-4B42-9493-F66AADB9861E}">
      <dgm:prSet/>
      <dgm:spPr/>
      <dgm:t>
        <a:bodyPr/>
        <a:lstStyle/>
        <a:p>
          <a:endParaRPr lang="en-US"/>
        </a:p>
      </dgm:t>
    </dgm:pt>
    <dgm:pt modelId="{3827FF07-FBFE-49CB-BE75-A64DC81F63BA}">
      <dgm:prSet phldrT="[Text]" custT="1"/>
      <dgm:spPr/>
      <dgm:t>
        <a:bodyPr/>
        <a:lstStyle/>
        <a:p>
          <a:r>
            <a:rPr lang="en-US" sz="3600" b="1" dirty="0">
              <a:solidFill>
                <a:schemeClr val="bg1"/>
              </a:solidFill>
            </a:rPr>
            <a:t>Visualize</a:t>
          </a:r>
          <a:endParaRPr lang="en-US" sz="2400" b="1" dirty="0">
            <a:solidFill>
              <a:schemeClr val="bg1"/>
            </a:solidFill>
          </a:endParaRPr>
        </a:p>
      </dgm:t>
    </dgm:pt>
    <dgm:pt modelId="{D23D566F-59FB-413D-978B-D285E7F24DCC}" type="parTrans" cxnId="{E199A74A-FDB7-4AA3-B973-E7CC6ECDC127}">
      <dgm:prSet/>
      <dgm:spPr/>
      <dgm:t>
        <a:bodyPr/>
        <a:lstStyle/>
        <a:p>
          <a:endParaRPr lang="en-US"/>
        </a:p>
      </dgm:t>
    </dgm:pt>
    <dgm:pt modelId="{D295A3F0-8370-48A8-97DD-32B193B4DDEB}" type="sibTrans" cxnId="{E199A74A-FDB7-4AA3-B973-E7CC6ECDC127}">
      <dgm:prSet/>
      <dgm:spPr/>
      <dgm:t>
        <a:bodyPr/>
        <a:lstStyle/>
        <a:p>
          <a:endParaRPr lang="en-US"/>
        </a:p>
      </dgm:t>
    </dgm:pt>
    <dgm:pt modelId="{96F148C0-4F4E-4F0C-9599-3F77D3969A52}">
      <dgm:prSet phldrT="[Text]" custT="1"/>
      <dgm:spPr/>
      <dgm:t>
        <a:bodyPr/>
        <a:lstStyle/>
        <a:p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Choose right visualization format</a:t>
          </a:r>
        </a:p>
        <a:p>
          <a:endParaRPr lang="en-US" sz="2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Today:</a:t>
          </a:r>
        </a:p>
        <a:p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Line chart</a:t>
          </a:r>
        </a:p>
        <a:p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Choropleth map</a:t>
          </a:r>
        </a:p>
      </dgm:t>
    </dgm:pt>
    <dgm:pt modelId="{631EE3A7-15CF-450F-A277-FABEEEC024D4}" type="parTrans" cxnId="{B96A9A9B-8947-4403-AB54-3B056D4FA52D}">
      <dgm:prSet/>
      <dgm:spPr/>
      <dgm:t>
        <a:bodyPr/>
        <a:lstStyle/>
        <a:p>
          <a:endParaRPr lang="en-US"/>
        </a:p>
      </dgm:t>
    </dgm:pt>
    <dgm:pt modelId="{7702AE5D-322C-450C-ADFF-93C15542D18A}" type="sibTrans" cxnId="{B96A9A9B-8947-4403-AB54-3B056D4FA52D}">
      <dgm:prSet/>
      <dgm:spPr/>
      <dgm:t>
        <a:bodyPr/>
        <a:lstStyle/>
        <a:p>
          <a:endParaRPr lang="en-US"/>
        </a:p>
      </dgm:t>
    </dgm:pt>
    <dgm:pt modelId="{47D854FC-039D-4699-A327-03A470A75AC7}">
      <dgm:prSet phldrT="[Text]" custT="1"/>
      <dgm:spPr/>
      <dgm:t>
        <a:bodyPr/>
        <a:lstStyle/>
        <a:p>
          <a:r>
            <a:rPr lang="en-US" sz="3600" b="1" dirty="0">
              <a:solidFill>
                <a:schemeClr val="bg1"/>
              </a:solidFill>
            </a:rPr>
            <a:t>Share</a:t>
          </a:r>
          <a:endParaRPr lang="en-US" sz="2400" b="1" dirty="0">
            <a:solidFill>
              <a:schemeClr val="bg1"/>
            </a:solidFill>
          </a:endParaRPr>
        </a:p>
      </dgm:t>
    </dgm:pt>
    <dgm:pt modelId="{86E10B61-D08C-4A46-97F5-F41862994B10}" type="parTrans" cxnId="{8961615F-33B0-40D1-9346-AF6F4ADD57ED}">
      <dgm:prSet/>
      <dgm:spPr/>
      <dgm:t>
        <a:bodyPr/>
        <a:lstStyle/>
        <a:p>
          <a:endParaRPr lang="en-US"/>
        </a:p>
      </dgm:t>
    </dgm:pt>
    <dgm:pt modelId="{A7B61562-16AD-4B74-A59B-82E3FEA95EDC}" type="sibTrans" cxnId="{8961615F-33B0-40D1-9346-AF6F4ADD57ED}">
      <dgm:prSet/>
      <dgm:spPr/>
      <dgm:t>
        <a:bodyPr/>
        <a:lstStyle/>
        <a:p>
          <a:endParaRPr lang="en-US"/>
        </a:p>
      </dgm:t>
    </dgm:pt>
    <dgm:pt modelId="{2A336762-0A26-41CA-B5CA-636C4B37D8A5}">
      <dgm:prSet phldrT="[Text]" custT="1"/>
      <dgm:spPr/>
      <dgm:t>
        <a:bodyPr/>
        <a:lstStyle/>
        <a:p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Share your work for public good</a:t>
          </a:r>
        </a:p>
        <a:p>
          <a:endParaRPr lang="en-US" sz="2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Today:</a:t>
          </a:r>
        </a:p>
        <a:p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Publish to Tableau public</a:t>
          </a:r>
        </a:p>
        <a:p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Share on CGDV</a:t>
          </a:r>
        </a:p>
      </dgm:t>
    </dgm:pt>
    <dgm:pt modelId="{C97C8607-4801-429D-A4EE-F5E1307587D0}" type="parTrans" cxnId="{741F2341-223D-48E5-9FAD-4911925ED529}">
      <dgm:prSet/>
      <dgm:spPr/>
      <dgm:t>
        <a:bodyPr/>
        <a:lstStyle/>
        <a:p>
          <a:endParaRPr lang="en-US"/>
        </a:p>
      </dgm:t>
    </dgm:pt>
    <dgm:pt modelId="{E9BAACD5-182D-49E3-903C-2471729D679D}" type="sibTrans" cxnId="{741F2341-223D-48E5-9FAD-4911925ED529}">
      <dgm:prSet/>
      <dgm:spPr/>
      <dgm:t>
        <a:bodyPr/>
        <a:lstStyle/>
        <a:p>
          <a:endParaRPr lang="en-US"/>
        </a:p>
      </dgm:t>
    </dgm:pt>
    <dgm:pt modelId="{C6E6DF9A-19D1-4E6C-A446-2C8FD2A5AE5D}" type="pres">
      <dgm:prSet presAssocID="{CE394BA0-08B4-4A2C-8C75-E7FB35EE1E0D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BFEC6A74-1605-4687-9498-E7C223A64BB8}" type="pres">
      <dgm:prSet presAssocID="{6D86811F-0219-4EC3-87A2-3CA80A307710}" presName="composite" presStyleCnt="0"/>
      <dgm:spPr/>
    </dgm:pt>
    <dgm:pt modelId="{60F1B71E-04DF-48DB-9206-E9BFA296C2A1}" type="pres">
      <dgm:prSet presAssocID="{6D86811F-0219-4EC3-87A2-3CA80A307710}" presName="BackAccent" presStyleLbl="bgShp" presStyleIdx="0" presStyleCnt="3"/>
      <dgm:spPr/>
    </dgm:pt>
    <dgm:pt modelId="{D954B1ED-1DCF-40A6-9624-D3AC3B845786}" type="pres">
      <dgm:prSet presAssocID="{6D86811F-0219-4EC3-87A2-3CA80A307710}" presName="Accent" presStyleLbl="alignNode1" presStyleIdx="0" presStyleCnt="3"/>
      <dgm:spPr/>
    </dgm:pt>
    <dgm:pt modelId="{0766BB25-128D-4440-8AE7-5A6127BAD953}" type="pres">
      <dgm:prSet presAssocID="{6D86811F-0219-4EC3-87A2-3CA80A307710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6DEC6222-86F7-474D-98DD-9A2582E3EC99}" type="pres">
      <dgm:prSet presAssocID="{6D86811F-0219-4EC3-87A2-3CA80A307710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6A4A4EA5-8283-4B47-90D3-72B2BAC32259}" type="pres">
      <dgm:prSet presAssocID="{896CBBFE-B33F-4183-913B-AE2F5D92AB41}" presName="sibTrans" presStyleCnt="0"/>
      <dgm:spPr/>
    </dgm:pt>
    <dgm:pt modelId="{796DE8E2-7BEA-47FB-9901-93DB94BF1D94}" type="pres">
      <dgm:prSet presAssocID="{3827FF07-FBFE-49CB-BE75-A64DC81F63BA}" presName="composite" presStyleCnt="0"/>
      <dgm:spPr/>
    </dgm:pt>
    <dgm:pt modelId="{0299F264-3E70-4525-8E79-1378C955A5B6}" type="pres">
      <dgm:prSet presAssocID="{3827FF07-FBFE-49CB-BE75-A64DC81F63BA}" presName="BackAccent" presStyleLbl="bgShp" presStyleIdx="1" presStyleCnt="3"/>
      <dgm:spPr/>
    </dgm:pt>
    <dgm:pt modelId="{71508968-31DA-4D4A-B21A-566977BC3C0D}" type="pres">
      <dgm:prSet presAssocID="{3827FF07-FBFE-49CB-BE75-A64DC81F63BA}" presName="Accent" presStyleLbl="alignNode1" presStyleIdx="1" presStyleCnt="3"/>
      <dgm:spPr/>
    </dgm:pt>
    <dgm:pt modelId="{50635F76-07BE-410B-B12B-7131795BFB0D}" type="pres">
      <dgm:prSet presAssocID="{3827FF07-FBFE-49CB-BE75-A64DC81F63BA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603C0277-6C3A-4AA3-A6C3-86D0E8726944}" type="pres">
      <dgm:prSet presAssocID="{3827FF07-FBFE-49CB-BE75-A64DC81F63BA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79F8BBE7-0DBC-4E65-9A46-DF51AC475E62}" type="pres">
      <dgm:prSet presAssocID="{D295A3F0-8370-48A8-97DD-32B193B4DDEB}" presName="sibTrans" presStyleCnt="0"/>
      <dgm:spPr/>
    </dgm:pt>
    <dgm:pt modelId="{60F0D9FE-CE9A-4328-A583-3656C930C790}" type="pres">
      <dgm:prSet presAssocID="{47D854FC-039D-4699-A327-03A470A75AC7}" presName="composite" presStyleCnt="0"/>
      <dgm:spPr/>
    </dgm:pt>
    <dgm:pt modelId="{68B02DF3-10EC-444B-BCCB-7B3C91751E4B}" type="pres">
      <dgm:prSet presAssocID="{47D854FC-039D-4699-A327-03A470A75AC7}" presName="BackAccent" presStyleLbl="bgShp" presStyleIdx="2" presStyleCnt="3"/>
      <dgm:spPr/>
    </dgm:pt>
    <dgm:pt modelId="{430FA7E8-47F6-4AD4-97E9-F05496F92BD6}" type="pres">
      <dgm:prSet presAssocID="{47D854FC-039D-4699-A327-03A470A75AC7}" presName="Accent" presStyleLbl="alignNode1" presStyleIdx="2" presStyleCnt="3"/>
      <dgm:spPr/>
    </dgm:pt>
    <dgm:pt modelId="{EDC4CE19-5987-412D-A5D3-843E168E322F}" type="pres">
      <dgm:prSet presAssocID="{47D854FC-039D-4699-A327-03A470A75AC7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D6B0C519-C4B6-45C0-8B58-0E50B6BC1F21}" type="pres">
      <dgm:prSet presAssocID="{47D854FC-039D-4699-A327-03A470A75AC7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62B20204-D29C-458F-98BF-6B5A89BE2585}" type="presOf" srcId="{6D86811F-0219-4EC3-87A2-3CA80A307710}" destId="{6DEC6222-86F7-474D-98DD-9A2582E3EC99}" srcOrd="0" destOrd="0" presId="urn:microsoft.com/office/officeart/2008/layout/IncreasingCircleProcess"/>
    <dgm:cxn modelId="{D1257711-5F29-4F6F-B641-0006D0458A63}" type="presOf" srcId="{CE394BA0-08B4-4A2C-8C75-E7FB35EE1E0D}" destId="{C6E6DF9A-19D1-4E6C-A446-2C8FD2A5AE5D}" srcOrd="0" destOrd="0" presId="urn:microsoft.com/office/officeart/2008/layout/IncreasingCircleProcess"/>
    <dgm:cxn modelId="{91CE1E25-93C4-4184-B41A-25FB5BD163C3}" type="presOf" srcId="{8299947A-EC8E-4930-8C45-4F788D818413}" destId="{0766BB25-128D-4440-8AE7-5A6127BAD953}" srcOrd="0" destOrd="0" presId="urn:microsoft.com/office/officeart/2008/layout/IncreasingCircleProcess"/>
    <dgm:cxn modelId="{2FD5CF33-4AC6-4498-AD17-AD8FFC94BA99}" type="presOf" srcId="{96F148C0-4F4E-4F0C-9599-3F77D3969A52}" destId="{50635F76-07BE-410B-B12B-7131795BFB0D}" srcOrd="0" destOrd="0" presId="urn:microsoft.com/office/officeart/2008/layout/IncreasingCircleProcess"/>
    <dgm:cxn modelId="{8961615F-33B0-40D1-9346-AF6F4ADD57ED}" srcId="{CE394BA0-08B4-4A2C-8C75-E7FB35EE1E0D}" destId="{47D854FC-039D-4699-A327-03A470A75AC7}" srcOrd="2" destOrd="0" parTransId="{86E10B61-D08C-4A46-97F5-F41862994B10}" sibTransId="{A7B61562-16AD-4B74-A59B-82E3FEA95EDC}"/>
    <dgm:cxn modelId="{741F2341-223D-48E5-9FAD-4911925ED529}" srcId="{47D854FC-039D-4699-A327-03A470A75AC7}" destId="{2A336762-0A26-41CA-B5CA-636C4B37D8A5}" srcOrd="0" destOrd="0" parTransId="{C97C8607-4801-429D-A4EE-F5E1307587D0}" sibTransId="{E9BAACD5-182D-49E3-903C-2471729D679D}"/>
    <dgm:cxn modelId="{E199A74A-FDB7-4AA3-B973-E7CC6ECDC127}" srcId="{CE394BA0-08B4-4A2C-8C75-E7FB35EE1E0D}" destId="{3827FF07-FBFE-49CB-BE75-A64DC81F63BA}" srcOrd="1" destOrd="0" parTransId="{D23D566F-59FB-413D-978B-D285E7F24DCC}" sibTransId="{D295A3F0-8370-48A8-97DD-32B193B4DDEB}"/>
    <dgm:cxn modelId="{0924A979-298B-4B42-9493-F66AADB9861E}" srcId="{6D86811F-0219-4EC3-87A2-3CA80A307710}" destId="{8299947A-EC8E-4930-8C45-4F788D818413}" srcOrd="0" destOrd="0" parTransId="{1DEB258F-9F0C-4C2D-9721-F2D2B85D8AE7}" sibTransId="{B37969E1-52F1-4C57-AC9F-47104D2C7EE2}"/>
    <dgm:cxn modelId="{01AABB7E-A66C-47D7-8C9B-976AA8BC5DD4}" type="presOf" srcId="{3827FF07-FBFE-49CB-BE75-A64DC81F63BA}" destId="{603C0277-6C3A-4AA3-A6C3-86D0E8726944}" srcOrd="0" destOrd="0" presId="urn:microsoft.com/office/officeart/2008/layout/IncreasingCircleProcess"/>
    <dgm:cxn modelId="{FEEFDB84-CA78-4711-B141-094D33B5AFB3}" type="presOf" srcId="{47D854FC-039D-4699-A327-03A470A75AC7}" destId="{D6B0C519-C4B6-45C0-8B58-0E50B6BC1F21}" srcOrd="0" destOrd="0" presId="urn:microsoft.com/office/officeart/2008/layout/IncreasingCircleProcess"/>
    <dgm:cxn modelId="{B96A9A9B-8947-4403-AB54-3B056D4FA52D}" srcId="{3827FF07-FBFE-49CB-BE75-A64DC81F63BA}" destId="{96F148C0-4F4E-4F0C-9599-3F77D3969A52}" srcOrd="0" destOrd="0" parTransId="{631EE3A7-15CF-450F-A277-FABEEEC024D4}" sibTransId="{7702AE5D-322C-450C-ADFF-93C15542D18A}"/>
    <dgm:cxn modelId="{2A3CCCC7-2455-42F2-B834-5AFE91277112}" srcId="{CE394BA0-08B4-4A2C-8C75-E7FB35EE1E0D}" destId="{6D86811F-0219-4EC3-87A2-3CA80A307710}" srcOrd="0" destOrd="0" parTransId="{6EBAC96A-BDC4-4384-8EE8-15EF0455D0DA}" sibTransId="{896CBBFE-B33F-4183-913B-AE2F5D92AB41}"/>
    <dgm:cxn modelId="{629D6EED-F131-4A12-ACCA-C75B0B569C19}" type="presOf" srcId="{2A336762-0A26-41CA-B5CA-636C4B37D8A5}" destId="{EDC4CE19-5987-412D-A5D3-843E168E322F}" srcOrd="0" destOrd="0" presId="urn:microsoft.com/office/officeart/2008/layout/IncreasingCircleProcess"/>
    <dgm:cxn modelId="{A74B862A-0C21-4711-89B4-772CD99E1EAE}" type="presParOf" srcId="{C6E6DF9A-19D1-4E6C-A446-2C8FD2A5AE5D}" destId="{BFEC6A74-1605-4687-9498-E7C223A64BB8}" srcOrd="0" destOrd="0" presId="urn:microsoft.com/office/officeart/2008/layout/IncreasingCircleProcess"/>
    <dgm:cxn modelId="{060FBBAB-1FA9-4DC0-B2C3-93FA09AFAAB9}" type="presParOf" srcId="{BFEC6A74-1605-4687-9498-E7C223A64BB8}" destId="{60F1B71E-04DF-48DB-9206-E9BFA296C2A1}" srcOrd="0" destOrd="0" presId="urn:microsoft.com/office/officeart/2008/layout/IncreasingCircleProcess"/>
    <dgm:cxn modelId="{A912CE22-2003-4640-B0A1-B929E91DBAB1}" type="presParOf" srcId="{BFEC6A74-1605-4687-9498-E7C223A64BB8}" destId="{D954B1ED-1DCF-40A6-9624-D3AC3B845786}" srcOrd="1" destOrd="0" presId="urn:microsoft.com/office/officeart/2008/layout/IncreasingCircleProcess"/>
    <dgm:cxn modelId="{182269A8-1D13-460E-BD3F-95575EE66115}" type="presParOf" srcId="{BFEC6A74-1605-4687-9498-E7C223A64BB8}" destId="{0766BB25-128D-4440-8AE7-5A6127BAD953}" srcOrd="2" destOrd="0" presId="urn:microsoft.com/office/officeart/2008/layout/IncreasingCircleProcess"/>
    <dgm:cxn modelId="{FB688C6B-2D8A-43D7-8888-274D0BFE8D98}" type="presParOf" srcId="{BFEC6A74-1605-4687-9498-E7C223A64BB8}" destId="{6DEC6222-86F7-474D-98DD-9A2582E3EC99}" srcOrd="3" destOrd="0" presId="urn:microsoft.com/office/officeart/2008/layout/IncreasingCircleProcess"/>
    <dgm:cxn modelId="{3D882029-B6C0-47AF-A499-5A8A24F016ED}" type="presParOf" srcId="{C6E6DF9A-19D1-4E6C-A446-2C8FD2A5AE5D}" destId="{6A4A4EA5-8283-4B47-90D3-72B2BAC32259}" srcOrd="1" destOrd="0" presId="urn:microsoft.com/office/officeart/2008/layout/IncreasingCircleProcess"/>
    <dgm:cxn modelId="{86FE4529-BE6A-4A75-AC5A-6906FD8F0293}" type="presParOf" srcId="{C6E6DF9A-19D1-4E6C-A446-2C8FD2A5AE5D}" destId="{796DE8E2-7BEA-47FB-9901-93DB94BF1D94}" srcOrd="2" destOrd="0" presId="urn:microsoft.com/office/officeart/2008/layout/IncreasingCircleProcess"/>
    <dgm:cxn modelId="{6DF8C062-2C92-423E-9FE6-8971A5769F6B}" type="presParOf" srcId="{796DE8E2-7BEA-47FB-9901-93DB94BF1D94}" destId="{0299F264-3E70-4525-8E79-1378C955A5B6}" srcOrd="0" destOrd="0" presId="urn:microsoft.com/office/officeart/2008/layout/IncreasingCircleProcess"/>
    <dgm:cxn modelId="{CC9D524C-BB97-418A-879B-626D9400C20B}" type="presParOf" srcId="{796DE8E2-7BEA-47FB-9901-93DB94BF1D94}" destId="{71508968-31DA-4D4A-B21A-566977BC3C0D}" srcOrd="1" destOrd="0" presId="urn:microsoft.com/office/officeart/2008/layout/IncreasingCircleProcess"/>
    <dgm:cxn modelId="{FD4E6605-4CC3-4600-A370-270E9E6F7CCA}" type="presParOf" srcId="{796DE8E2-7BEA-47FB-9901-93DB94BF1D94}" destId="{50635F76-07BE-410B-B12B-7131795BFB0D}" srcOrd="2" destOrd="0" presId="urn:microsoft.com/office/officeart/2008/layout/IncreasingCircleProcess"/>
    <dgm:cxn modelId="{321CD677-382D-48B7-88AF-8A9566499572}" type="presParOf" srcId="{796DE8E2-7BEA-47FB-9901-93DB94BF1D94}" destId="{603C0277-6C3A-4AA3-A6C3-86D0E8726944}" srcOrd="3" destOrd="0" presId="urn:microsoft.com/office/officeart/2008/layout/IncreasingCircleProcess"/>
    <dgm:cxn modelId="{BE09CB34-5EC6-4E26-B46B-19B0B4C86A1B}" type="presParOf" srcId="{C6E6DF9A-19D1-4E6C-A446-2C8FD2A5AE5D}" destId="{79F8BBE7-0DBC-4E65-9A46-DF51AC475E62}" srcOrd="3" destOrd="0" presId="urn:microsoft.com/office/officeart/2008/layout/IncreasingCircleProcess"/>
    <dgm:cxn modelId="{7F51E89C-71C9-438D-B22B-67D06AA8CC9B}" type="presParOf" srcId="{C6E6DF9A-19D1-4E6C-A446-2C8FD2A5AE5D}" destId="{60F0D9FE-CE9A-4328-A583-3656C930C790}" srcOrd="4" destOrd="0" presId="urn:microsoft.com/office/officeart/2008/layout/IncreasingCircleProcess"/>
    <dgm:cxn modelId="{E9ED28EE-149F-4F2B-AC48-7E8484EC9433}" type="presParOf" srcId="{60F0D9FE-CE9A-4328-A583-3656C930C790}" destId="{68B02DF3-10EC-444B-BCCB-7B3C91751E4B}" srcOrd="0" destOrd="0" presId="urn:microsoft.com/office/officeart/2008/layout/IncreasingCircleProcess"/>
    <dgm:cxn modelId="{4B225902-960B-45FC-98FF-B7FE9A60634A}" type="presParOf" srcId="{60F0D9FE-CE9A-4328-A583-3656C930C790}" destId="{430FA7E8-47F6-4AD4-97E9-F05496F92BD6}" srcOrd="1" destOrd="0" presId="urn:microsoft.com/office/officeart/2008/layout/IncreasingCircleProcess"/>
    <dgm:cxn modelId="{295764EB-C589-48B8-BDAE-38E0A219411A}" type="presParOf" srcId="{60F0D9FE-CE9A-4328-A583-3656C930C790}" destId="{EDC4CE19-5987-412D-A5D3-843E168E322F}" srcOrd="2" destOrd="0" presId="urn:microsoft.com/office/officeart/2008/layout/IncreasingCircleProcess"/>
    <dgm:cxn modelId="{9E54D21B-0143-4C58-A049-A20D64AFF45B}" type="presParOf" srcId="{60F0D9FE-CE9A-4328-A583-3656C930C790}" destId="{D6B0C519-C4B6-45C0-8B58-0E50B6BC1F21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1B71E-04DF-48DB-9206-E9BFA296C2A1}">
      <dsp:nvSpPr>
        <dsp:cNvPr id="0" name=""/>
        <dsp:cNvSpPr/>
      </dsp:nvSpPr>
      <dsp:spPr>
        <a:xfrm>
          <a:off x="642" y="0"/>
          <a:ext cx="672426" cy="672426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4B1ED-1DCF-40A6-9624-D3AC3B845786}">
      <dsp:nvSpPr>
        <dsp:cNvPr id="0" name=""/>
        <dsp:cNvSpPr/>
      </dsp:nvSpPr>
      <dsp:spPr>
        <a:xfrm>
          <a:off x="67885" y="67242"/>
          <a:ext cx="537941" cy="537941"/>
        </a:xfrm>
        <a:prstGeom prst="chord">
          <a:avLst>
            <a:gd name="adj1" fmla="val 1168272"/>
            <a:gd name="adj2" fmla="val 96317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6BB25-128D-4440-8AE7-5A6127BAD953}">
      <dsp:nvSpPr>
        <dsp:cNvPr id="0" name=""/>
        <dsp:cNvSpPr/>
      </dsp:nvSpPr>
      <dsp:spPr>
        <a:xfrm>
          <a:off x="813158" y="672426"/>
          <a:ext cx="1989262" cy="282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- Understand data and make data useful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chemeClr val="bg1"/>
            </a:solidFill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Today: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- Data cleaning</a:t>
          </a:r>
        </a:p>
      </dsp:txBody>
      <dsp:txXfrm>
        <a:off x="813158" y="672426"/>
        <a:ext cx="1989262" cy="2829796"/>
      </dsp:txXfrm>
    </dsp:sp>
    <dsp:sp modelId="{6DEC6222-86F7-474D-98DD-9A2582E3EC99}">
      <dsp:nvSpPr>
        <dsp:cNvPr id="0" name=""/>
        <dsp:cNvSpPr/>
      </dsp:nvSpPr>
      <dsp:spPr>
        <a:xfrm>
          <a:off x="813158" y="0"/>
          <a:ext cx="1989262" cy="67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bg1"/>
              </a:solidFill>
            </a:rPr>
            <a:t>Data</a:t>
          </a:r>
          <a:endParaRPr lang="en-US" sz="2400" b="1" kern="1200" dirty="0">
            <a:solidFill>
              <a:schemeClr val="bg1"/>
            </a:solidFill>
          </a:endParaRPr>
        </a:p>
      </dsp:txBody>
      <dsp:txXfrm>
        <a:off x="813158" y="0"/>
        <a:ext cx="1989262" cy="672426"/>
      </dsp:txXfrm>
    </dsp:sp>
    <dsp:sp modelId="{0299F264-3E70-4525-8E79-1378C955A5B6}">
      <dsp:nvSpPr>
        <dsp:cNvPr id="0" name=""/>
        <dsp:cNvSpPr/>
      </dsp:nvSpPr>
      <dsp:spPr>
        <a:xfrm>
          <a:off x="2942510" y="0"/>
          <a:ext cx="672426" cy="672426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08968-31DA-4D4A-B21A-566977BC3C0D}">
      <dsp:nvSpPr>
        <dsp:cNvPr id="0" name=""/>
        <dsp:cNvSpPr/>
      </dsp:nvSpPr>
      <dsp:spPr>
        <a:xfrm>
          <a:off x="3009753" y="67242"/>
          <a:ext cx="537941" cy="537941"/>
        </a:xfrm>
        <a:prstGeom prst="chord">
          <a:avLst>
            <a:gd name="adj1" fmla="val 20431728"/>
            <a:gd name="adj2" fmla="val 1196827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35F76-07BE-410B-B12B-7131795BFB0D}">
      <dsp:nvSpPr>
        <dsp:cNvPr id="0" name=""/>
        <dsp:cNvSpPr/>
      </dsp:nvSpPr>
      <dsp:spPr>
        <a:xfrm>
          <a:off x="3755026" y="672426"/>
          <a:ext cx="1989262" cy="282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Choose right visualization format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Today: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Line chart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Choropleth map</a:t>
          </a:r>
        </a:p>
      </dsp:txBody>
      <dsp:txXfrm>
        <a:off x="3755026" y="672426"/>
        <a:ext cx="1989262" cy="2829796"/>
      </dsp:txXfrm>
    </dsp:sp>
    <dsp:sp modelId="{603C0277-6C3A-4AA3-A6C3-86D0E8726944}">
      <dsp:nvSpPr>
        <dsp:cNvPr id="0" name=""/>
        <dsp:cNvSpPr/>
      </dsp:nvSpPr>
      <dsp:spPr>
        <a:xfrm>
          <a:off x="3755026" y="0"/>
          <a:ext cx="1989262" cy="67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bg1"/>
              </a:solidFill>
            </a:rPr>
            <a:t>Visualize</a:t>
          </a:r>
          <a:endParaRPr lang="en-US" sz="2400" b="1" kern="1200" dirty="0">
            <a:solidFill>
              <a:schemeClr val="bg1"/>
            </a:solidFill>
          </a:endParaRPr>
        </a:p>
      </dsp:txBody>
      <dsp:txXfrm>
        <a:off x="3755026" y="0"/>
        <a:ext cx="1989262" cy="672426"/>
      </dsp:txXfrm>
    </dsp:sp>
    <dsp:sp modelId="{68B02DF3-10EC-444B-BCCB-7B3C91751E4B}">
      <dsp:nvSpPr>
        <dsp:cNvPr id="0" name=""/>
        <dsp:cNvSpPr/>
      </dsp:nvSpPr>
      <dsp:spPr>
        <a:xfrm>
          <a:off x="5884378" y="0"/>
          <a:ext cx="672426" cy="672426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FA7E8-47F6-4AD4-97E9-F05496F92BD6}">
      <dsp:nvSpPr>
        <dsp:cNvPr id="0" name=""/>
        <dsp:cNvSpPr/>
      </dsp:nvSpPr>
      <dsp:spPr>
        <a:xfrm>
          <a:off x="5951621" y="67242"/>
          <a:ext cx="537941" cy="537941"/>
        </a:xfrm>
        <a:prstGeom prst="chord">
          <a:avLst>
            <a:gd name="adj1" fmla="val 162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4CE19-5987-412D-A5D3-843E168E322F}">
      <dsp:nvSpPr>
        <dsp:cNvPr id="0" name=""/>
        <dsp:cNvSpPr/>
      </dsp:nvSpPr>
      <dsp:spPr>
        <a:xfrm>
          <a:off x="6696894" y="672426"/>
          <a:ext cx="1989262" cy="282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Share your work for public good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Today: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Publish to Tableau public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Share on CGDV</a:t>
          </a:r>
        </a:p>
      </dsp:txBody>
      <dsp:txXfrm>
        <a:off x="6696894" y="672426"/>
        <a:ext cx="1989262" cy="2829796"/>
      </dsp:txXfrm>
    </dsp:sp>
    <dsp:sp modelId="{D6B0C519-C4B6-45C0-8B58-0E50B6BC1F21}">
      <dsp:nvSpPr>
        <dsp:cNvPr id="0" name=""/>
        <dsp:cNvSpPr/>
      </dsp:nvSpPr>
      <dsp:spPr>
        <a:xfrm>
          <a:off x="6696894" y="0"/>
          <a:ext cx="1989262" cy="67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bg1"/>
              </a:solidFill>
            </a:rPr>
            <a:t>Share</a:t>
          </a:r>
          <a:endParaRPr lang="en-US" sz="2400" b="1" kern="1200" dirty="0">
            <a:solidFill>
              <a:schemeClr val="bg1"/>
            </a:solidFill>
          </a:endParaRPr>
        </a:p>
      </dsp:txBody>
      <dsp:txXfrm>
        <a:off x="6696894" y="0"/>
        <a:ext cx="1989262" cy="672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B6908-29E0-46B5-A35E-95741CDB6B62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5EE6E-00C0-4B97-A942-4002D31BA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86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Patrick- please add a visual or ask Jennifer to do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5EE6E-00C0-4B97-A942-4002D31BA8A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97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F4E0-0606-4893-A769-526461127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115" y="2438400"/>
            <a:ext cx="6858000" cy="2419282"/>
          </a:xfrm>
        </p:spPr>
        <p:txBody>
          <a:bodyPr anchor="b"/>
          <a:lstStyle>
            <a:lvl1pPr algn="ctr">
              <a:defRPr sz="6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7BF2D-AC3F-4372-A69E-3E5A59A78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36774"/>
            <a:ext cx="6858000" cy="6858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22AC2B-9E52-490E-BB3B-6D23491CF3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1950" y="741442"/>
            <a:ext cx="2280103" cy="10912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4B21B7-375C-468F-B0EB-5A59B55417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75120"/>
            <a:ext cx="914400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7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6BC7-3FB7-488A-AB5C-B18F41F86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70261"/>
            <a:ext cx="8134351" cy="2425339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DC96F-D323-43A0-A989-76A78EAAF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895599"/>
            <a:ext cx="9144000" cy="3728967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7F4D-BE21-46B1-B1AF-A0100632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624567"/>
            <a:ext cx="2057400" cy="233434"/>
          </a:xfrm>
        </p:spPr>
        <p:txBody>
          <a:bodyPr/>
          <a:lstStyle/>
          <a:p>
            <a:fld id="{D183960E-5260-4C97-94D3-72B9991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2A25-AAC1-410D-90B6-E84CF99F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C663E-DA57-418B-80A5-7C22AF92E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BBE6F-D843-4BEB-809A-77598F23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www.QEDgroupllc.com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1946F-BB09-467F-B17A-462A5FD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960E-5260-4C97-94D3-72B9991F919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EA8D08-2693-48E4-9662-FA4B231F0C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6" y="457200"/>
            <a:ext cx="768163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00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9B55D6D-562A-488C-B9C0-A7C3991D67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75120"/>
            <a:ext cx="9144000" cy="1828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87DAAD-8C96-4600-AC9C-FB29E7999ABF}"/>
              </a:ext>
            </a:extLst>
          </p:cNvPr>
          <p:cNvSpPr/>
          <p:nvPr userDrawn="1"/>
        </p:nvSpPr>
        <p:spPr>
          <a:xfrm>
            <a:off x="0" y="0"/>
            <a:ext cx="9144000" cy="667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31252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9B55D6D-562A-488C-B9C0-A7C3991D67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75120"/>
            <a:ext cx="9144000" cy="1828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87DAAD-8C96-4600-AC9C-FB29E7999ABF}"/>
              </a:ext>
            </a:extLst>
          </p:cNvPr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C1476-C87A-4C92-9B26-6AF2BAEF35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7400" y="4724401"/>
            <a:ext cx="5029200" cy="113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9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473E-C763-4059-B5A1-9F75B5EB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BD43-F658-448F-A29E-E61096758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9BDEE-DE93-4876-B6E3-FC56BD44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www.QEDgroupllc.com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03001-48BF-49AA-A9A1-DA73FDCA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960E-5260-4C97-94D3-72B9991F919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1E412-7EE0-4FA1-93E1-082644F82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649"/>
          <a:stretch/>
        </p:blipFill>
        <p:spPr>
          <a:xfrm>
            <a:off x="381000" y="577628"/>
            <a:ext cx="771211" cy="74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6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473E-C763-4059-B5A1-9F75B5EB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BD43-F658-448F-A29E-E61096758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399" y="1796984"/>
            <a:ext cx="4419601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9BDEE-DE93-4876-B6E3-FC56BD44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www.QEDgroupllc.com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03001-48BF-49AA-A9A1-DA73FDCA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960E-5260-4C97-94D3-72B9991F919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1E412-7EE0-4FA1-93E1-082644F82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649"/>
          <a:stretch/>
        </p:blipFill>
        <p:spPr>
          <a:xfrm>
            <a:off x="381000" y="577628"/>
            <a:ext cx="771211" cy="74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4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AA6C-07E8-4700-BF5A-804F5CC9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F47B4-C862-4539-AB12-8E04A1DBE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54F8-A94E-42AF-BEBF-4AF5FBB4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www.QEDgroupllc.com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A8197-602D-4C46-9EC2-50E7D27A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960E-5260-4C97-94D3-72B9991F919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D69C28-2504-4EB8-BD6C-991F5E192D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649"/>
          <a:stretch/>
        </p:blipFill>
        <p:spPr>
          <a:xfrm>
            <a:off x="381000" y="577628"/>
            <a:ext cx="771211" cy="74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53FF-5A25-4A6D-AFCE-982DC58C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3068D-C2F4-4997-92C1-5D483F52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www.QEDgroupllc.com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49AF-24D7-4883-9AFB-BACAEEE6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960E-5260-4C97-94D3-72B9991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0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B31C-AEF9-4E68-B00F-91B7278C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365126"/>
            <a:ext cx="69929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04D44-3E0E-4D73-8D59-03DE5A18D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40" y="1797552"/>
            <a:ext cx="3868737" cy="43921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3843F-A44B-43C4-A971-AEF77F1F8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797552"/>
            <a:ext cx="3887788" cy="43921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F60775-687F-416B-8DA5-A5735404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www.QEDgroupllc.com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E6ED3-FE3A-406D-A20A-4D59C7FF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960E-5260-4C97-94D3-72B9991F919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9C917A-28A8-4B32-A587-B1316C4125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649"/>
          <a:stretch/>
        </p:blipFill>
        <p:spPr>
          <a:xfrm>
            <a:off x="381000" y="577628"/>
            <a:ext cx="771211" cy="74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6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729D1-52A0-40A1-8ECF-BBD4E4F4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960E-5260-4C97-94D3-72B9991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5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6BC7-3FB7-488A-AB5C-B18F41F86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909" y="976168"/>
            <a:ext cx="2949575" cy="52722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DC96F-D323-43A0-A989-76A78EAAF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62400" y="0"/>
            <a:ext cx="5181600" cy="66294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7F4D-BE21-46B1-B1AF-A0100632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83960E-5260-4C97-94D3-72B9991F91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78C0B7-6169-43DD-B1EF-A64F68E30C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828" y="381001"/>
            <a:ext cx="768163" cy="749873"/>
          </a:xfrm>
          <a:prstGeom prst="rect">
            <a:avLst/>
          </a:prstGeom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1A8AFB4-7458-47AB-A820-5F3E8601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891" y="6248400"/>
            <a:ext cx="3086100" cy="365125"/>
          </a:xfrm>
        </p:spPr>
        <p:txBody>
          <a:bodyPr/>
          <a:lstStyle/>
          <a:p>
            <a:pPr algn="l"/>
            <a:r>
              <a:rPr lang="en-US" dirty="0"/>
              <a:t>www.QEDgroupllc.com</a:t>
            </a:r>
          </a:p>
        </p:txBody>
      </p:sp>
    </p:spTree>
    <p:extLst>
      <p:ext uri="{BB962C8B-B14F-4D97-AF65-F5344CB8AC3E}">
        <p14:creationId xmlns:p14="http://schemas.microsoft.com/office/powerpoint/2010/main" val="375871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6BC7-3FB7-488A-AB5C-B18F41F86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3712" y="727074"/>
            <a:ext cx="2949575" cy="540385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DC96F-D323-43A0-A989-76A78EAAF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32655"/>
            <a:ext cx="5256211" cy="6598334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BEA07-D993-46F4-AAEC-EC256E5B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www.QEDgroupllc.com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7F4D-BE21-46B1-B1AF-A0100632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960E-5260-4C97-94D3-72B9991F919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928C8E-DE86-4ADE-9A54-7147AF451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649"/>
          <a:stretch/>
        </p:blipFill>
        <p:spPr>
          <a:xfrm>
            <a:off x="8053705" y="311651"/>
            <a:ext cx="771211" cy="74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4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51D111-EAAE-41DA-A37B-96A12BAE0F5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43327"/>
            <a:ext cx="9144000" cy="21467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D734A-A0BA-4808-93EF-D53EEED5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365126"/>
            <a:ext cx="7219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70912-60F5-48D9-AF54-635E33EEF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3D9A5-191F-4B4A-8847-6FF0DA401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9800" y="626586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www.QEDgroupllc.com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EBA6-BF46-4471-84D4-F8155B8C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8500" y="65544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960E-5260-4C97-94D3-72B9991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2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86" r:id="rId3"/>
    <p:sldLayoutId id="2147483672" r:id="rId4"/>
    <p:sldLayoutId id="2147483685" r:id="rId5"/>
    <p:sldLayoutId id="2147483673" r:id="rId6"/>
    <p:sldLayoutId id="2147483675" r:id="rId7"/>
    <p:sldLayoutId id="2147483677" r:id="rId8"/>
    <p:sldLayoutId id="2147483680" r:id="rId9"/>
    <p:sldLayoutId id="2147483687" r:id="rId10"/>
    <p:sldLayoutId id="2147483678" r:id="rId11"/>
    <p:sldLayoutId id="2147483688" r:id="rId12"/>
    <p:sldLayoutId id="2147483684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idsinfo.unaids.org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tableau.com/academic/student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ublic.tableau.com/s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ublic.tableau.com/s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1AA0FA-A2DC-4F23-80A6-B4F688DCB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14600"/>
            <a:ext cx="6858000" cy="2419282"/>
          </a:xfrm>
        </p:spPr>
        <p:txBody>
          <a:bodyPr/>
          <a:lstStyle/>
          <a:p>
            <a:r>
              <a:rPr lang="en-US" dirty="0"/>
              <a:t>Tableau Workshop</a:t>
            </a:r>
            <a:br>
              <a:rPr lang="en-US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1D3536D-0E0D-4DD3-B356-985BDFE28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36774"/>
            <a:ext cx="68580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Rob Segan, Reema Rustagi</a:t>
            </a:r>
          </a:p>
          <a:p>
            <a:r>
              <a:rPr lang="en-US" dirty="0"/>
              <a:t>Date and/or Location of Presentation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C5429C-6099-4AE4-934F-0EE8812F2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631" y="545421"/>
            <a:ext cx="5730737" cy="19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0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person&#10;&#10;Description generated with high confidence">
            <a:extLst>
              <a:ext uri="{FF2B5EF4-FFF2-40B4-BE49-F238E27FC236}">
                <a16:creationId xmlns:a16="http://schemas.microsoft.com/office/drawing/2014/main" id="{108F2E64-8867-49D5-B077-3D8A96D4A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19" y="3201665"/>
            <a:ext cx="3802037" cy="1530319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85115" y="1884045"/>
            <a:ext cx="2456751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1866" y="3222529"/>
            <a:ext cx="2432214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DCB2E-AD12-4F2D-8AC5-4624BEA62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6029" y="2279151"/>
            <a:ext cx="2720298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2100" dirty="0">
                <a:solidFill>
                  <a:schemeClr val="tx1"/>
                </a:solidFill>
              </a:rPr>
              <a:t>HIV Prevalence in Ethiopia from 1992 to 2017</a:t>
            </a:r>
          </a:p>
          <a:p>
            <a:pPr indent="-228600" defTabSz="914400"/>
            <a:r>
              <a:rPr lang="en-US" sz="2100" dirty="0">
                <a:solidFill>
                  <a:schemeClr val="tx1"/>
                </a:solidFill>
              </a:rPr>
              <a:t>Population: Adult Age 15 - 49</a:t>
            </a:r>
          </a:p>
          <a:p>
            <a:pPr indent="-228600" defTabSz="914400"/>
            <a:r>
              <a:rPr lang="en-US" sz="2100" dirty="0">
                <a:solidFill>
                  <a:schemeClr val="tx1"/>
                </a:solidFill>
              </a:rPr>
              <a:t>Data source: UNAIDS</a:t>
            </a:r>
          </a:p>
          <a:p>
            <a:pPr indent="-228600" defTabSz="914400"/>
            <a:r>
              <a:rPr lang="en-US" sz="2100" dirty="0">
                <a:solidFill>
                  <a:schemeClr val="tx1"/>
                </a:solidFill>
                <a:hlinkClick r:id="rId3"/>
              </a:rPr>
              <a:t>aidsinfo.unaids.org</a:t>
            </a:r>
            <a:endParaRPr lang="en-US" sz="2100" dirty="0">
              <a:solidFill>
                <a:schemeClr val="tx1"/>
              </a:solidFill>
            </a:endParaRPr>
          </a:p>
          <a:p>
            <a:pPr lvl="1" indent="-228600" defTabSz="914400"/>
            <a:endParaRPr lang="en-US" sz="2100" dirty="0">
              <a:solidFill>
                <a:schemeClr val="tx1"/>
              </a:solidFill>
            </a:endParaRPr>
          </a:p>
          <a:p>
            <a:pPr marL="0" lvl="1" indent="-228600" defTabSz="914400"/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264CCA-F340-436B-80DA-83CD625876A1}"/>
              </a:ext>
            </a:extLst>
          </p:cNvPr>
          <p:cNvSpPr txBox="1">
            <a:spLocks/>
          </p:cNvSpPr>
          <p:nvPr/>
        </p:nvSpPr>
        <p:spPr>
          <a:xfrm>
            <a:off x="1524000" y="365126"/>
            <a:ext cx="6991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About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6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2" y="321176"/>
            <a:ext cx="5380685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0D559-4BDD-4737-979E-7CF33934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640263"/>
            <a:ext cx="4050675" cy="7313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DCB2E-AD12-4F2D-8AC5-4624BEA62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4312" y="1615541"/>
            <a:ext cx="4653738" cy="448045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 sz="2100" b="1" dirty="0">
                <a:solidFill>
                  <a:schemeClr val="tx1"/>
                </a:solidFill>
              </a:rPr>
              <a:t>Tidy Data </a:t>
            </a:r>
            <a:r>
              <a:rPr lang="en-US" sz="2100" dirty="0">
                <a:solidFill>
                  <a:schemeClr val="tx1"/>
                </a:solidFill>
              </a:rPr>
              <a:t>(by Hadley Wickham)</a:t>
            </a:r>
          </a:p>
          <a:p>
            <a:pPr marL="457200" indent="-457200" defTabSz="914400">
              <a:buAutoNum type="arabicPeriod"/>
            </a:pPr>
            <a:r>
              <a:rPr lang="en-US" sz="2100" dirty="0">
                <a:solidFill>
                  <a:schemeClr val="tx1"/>
                </a:solidFill>
              </a:rPr>
              <a:t>Each </a:t>
            </a:r>
            <a:r>
              <a:rPr lang="en-US" sz="2100" b="1" dirty="0">
                <a:solidFill>
                  <a:schemeClr val="tx1"/>
                </a:solidFill>
              </a:rPr>
              <a:t>variable</a:t>
            </a:r>
            <a:r>
              <a:rPr lang="en-US" sz="2100" dirty="0">
                <a:solidFill>
                  <a:schemeClr val="tx1"/>
                </a:solidFill>
              </a:rPr>
              <a:t> is saved in its own </a:t>
            </a:r>
            <a:r>
              <a:rPr lang="en-US" sz="2100" b="1" dirty="0">
                <a:solidFill>
                  <a:schemeClr val="tx1"/>
                </a:solidFill>
              </a:rPr>
              <a:t>column</a:t>
            </a:r>
          </a:p>
          <a:p>
            <a:pPr marL="457200" indent="-457200" defTabSz="914400">
              <a:buAutoNum type="arabicPeriod"/>
            </a:pPr>
            <a:r>
              <a:rPr lang="en-US" sz="2100" dirty="0">
                <a:solidFill>
                  <a:schemeClr val="tx1"/>
                </a:solidFill>
              </a:rPr>
              <a:t>Each </a:t>
            </a:r>
            <a:r>
              <a:rPr lang="en-US" sz="2100" b="1" dirty="0">
                <a:solidFill>
                  <a:schemeClr val="tx1"/>
                </a:solidFill>
              </a:rPr>
              <a:t>observation</a:t>
            </a:r>
            <a:r>
              <a:rPr lang="en-US" sz="2100" dirty="0">
                <a:solidFill>
                  <a:schemeClr val="tx1"/>
                </a:solidFill>
              </a:rPr>
              <a:t> is saved in its own </a:t>
            </a:r>
            <a:r>
              <a:rPr lang="en-US" sz="2100" b="1" dirty="0">
                <a:solidFill>
                  <a:schemeClr val="tx1"/>
                </a:solidFill>
              </a:rPr>
              <a:t>row</a:t>
            </a:r>
          </a:p>
          <a:p>
            <a:pPr marL="457200" indent="-457200" defTabSz="914400">
              <a:buAutoNum type="arabicPeriod"/>
            </a:pPr>
            <a:r>
              <a:rPr lang="en-US" sz="2100" dirty="0">
                <a:solidFill>
                  <a:schemeClr val="tx1"/>
                </a:solidFill>
              </a:rPr>
              <a:t>Each “type” of observation stored in a </a:t>
            </a:r>
            <a:r>
              <a:rPr lang="en-US" sz="2100" b="1" dirty="0">
                <a:solidFill>
                  <a:schemeClr val="tx1"/>
                </a:solidFill>
              </a:rPr>
              <a:t>single table </a:t>
            </a:r>
            <a:r>
              <a:rPr lang="en-US" sz="2100" dirty="0">
                <a:solidFill>
                  <a:schemeClr val="tx1"/>
                </a:solidFill>
              </a:rPr>
              <a:t>(here prevalence).</a:t>
            </a:r>
          </a:p>
          <a:p>
            <a:pPr indent="-228600" defTabSz="914400"/>
            <a:r>
              <a:rPr lang="en-US" sz="2100" b="1" dirty="0">
                <a:solidFill>
                  <a:schemeClr val="tx1"/>
                </a:solidFill>
              </a:rPr>
              <a:t>Why Tidy Data?</a:t>
            </a:r>
            <a:endParaRPr lang="en-US" sz="2100" dirty="0">
              <a:solidFill>
                <a:schemeClr val="tx1"/>
              </a:solidFill>
            </a:endParaRPr>
          </a:p>
          <a:p>
            <a:pPr marL="457200" indent="-457200" defTabSz="914400">
              <a:buAutoNum type="arabicPeriod"/>
            </a:pPr>
            <a:r>
              <a:rPr lang="en-US" sz="2100" dirty="0">
                <a:solidFill>
                  <a:schemeClr val="tx1"/>
                </a:solidFill>
              </a:rPr>
              <a:t>Easy to access variables</a:t>
            </a:r>
          </a:p>
          <a:p>
            <a:pPr marL="457200" indent="-457200" defTabSz="914400">
              <a:buAutoNum type="arabicPeriod"/>
            </a:pPr>
            <a:r>
              <a:rPr lang="en-US" sz="2100" dirty="0">
                <a:solidFill>
                  <a:schemeClr val="tx1"/>
                </a:solidFill>
              </a:rPr>
              <a:t>Automatically preserves observations</a:t>
            </a:r>
          </a:p>
          <a:p>
            <a:pPr lvl="1" indent="-228600" defTabSz="914400"/>
            <a:endParaRPr lang="en-US" sz="2100" dirty="0">
              <a:solidFill>
                <a:schemeClr val="tx1"/>
              </a:solidFill>
            </a:endParaRPr>
          </a:p>
          <a:p>
            <a:pPr marL="0" lvl="1" indent="-228600" defTabSz="914400"/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3" name="Picture 2" descr="A close up of a white wall&#10;&#10;Description generated with high confidence">
            <a:extLst>
              <a:ext uri="{FF2B5EF4-FFF2-40B4-BE49-F238E27FC236}">
                <a16:creationId xmlns:a16="http://schemas.microsoft.com/office/drawing/2014/main" id="{C1CB2AE0-7928-4E81-ABA0-CDF411B87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63" y="551240"/>
            <a:ext cx="3031807" cy="1797337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46FA82-55CC-492A-B6E7-279BD4596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53" y="2828925"/>
            <a:ext cx="2324627" cy="3388994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0136051A-B4A9-4D2A-864F-D6B28CBD4EED}"/>
              </a:ext>
            </a:extLst>
          </p:cNvPr>
          <p:cNvSpPr/>
          <p:nvPr/>
        </p:nvSpPr>
        <p:spPr>
          <a:xfrm>
            <a:off x="7159466" y="2436351"/>
            <a:ext cx="457200" cy="3048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D0D559-4BDD-4737-979E-7CF33934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 to Tableau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31DE5E2-BFED-4471-962B-F3112BACEB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2" y="1524000"/>
            <a:ext cx="8838835" cy="48006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AE0C5C-870F-4192-8F87-9E5FF3365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928975"/>
            <a:ext cx="920588" cy="920588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70555A-22F0-45DD-8865-68193CF7C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968706"/>
            <a:ext cx="920588" cy="920588"/>
          </a:xfrm>
          <a:prstGeom prst="rect">
            <a:avLst/>
          </a:prstGeom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E0A07E12-AF1C-40E3-A5CF-AF13572E2A3B}"/>
              </a:ext>
            </a:extLst>
          </p:cNvPr>
          <p:cNvSpPr/>
          <p:nvPr/>
        </p:nvSpPr>
        <p:spPr>
          <a:xfrm>
            <a:off x="762000" y="2250403"/>
            <a:ext cx="462971" cy="277731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ED6C174A-9CB7-4141-BB50-13EFBD97104D}"/>
              </a:ext>
            </a:extLst>
          </p:cNvPr>
          <p:cNvSpPr/>
          <p:nvPr/>
        </p:nvSpPr>
        <p:spPr>
          <a:xfrm rot="1848437">
            <a:off x="6119193" y="2952648"/>
            <a:ext cx="663733" cy="277731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7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F6FB-0F90-4BA1-9B39-9C30181A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365126"/>
            <a:ext cx="7219951" cy="1325563"/>
          </a:xfrm>
        </p:spPr>
        <p:txBody>
          <a:bodyPr/>
          <a:lstStyle/>
          <a:p>
            <a:r>
              <a:rPr lang="en-US" dirty="0"/>
              <a:t>Choose Right Data Type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A392720-73F5-455F-8842-E9C3D74283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4" t="42526" r="8010" b="34982"/>
          <a:stretch/>
        </p:blipFill>
        <p:spPr>
          <a:xfrm>
            <a:off x="228600" y="3014113"/>
            <a:ext cx="3067504" cy="1524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5FBB8D-8AB0-409C-B6E5-6F0998680BA4}"/>
              </a:ext>
            </a:extLst>
          </p:cNvPr>
          <p:cNvSpPr/>
          <p:nvPr/>
        </p:nvSpPr>
        <p:spPr>
          <a:xfrm>
            <a:off x="228600" y="3471313"/>
            <a:ext cx="304800" cy="152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7648B-84A4-4FEC-A129-DC85E3024B8D}"/>
              </a:ext>
            </a:extLst>
          </p:cNvPr>
          <p:cNvSpPr/>
          <p:nvPr/>
        </p:nvSpPr>
        <p:spPr>
          <a:xfrm>
            <a:off x="1371600" y="3453728"/>
            <a:ext cx="304800" cy="152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DB723E-15B9-4951-AA01-3D0E4CF8FD79}"/>
              </a:ext>
            </a:extLst>
          </p:cNvPr>
          <p:cNvSpPr/>
          <p:nvPr/>
        </p:nvSpPr>
        <p:spPr>
          <a:xfrm>
            <a:off x="2057400" y="3453728"/>
            <a:ext cx="304800" cy="16998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A75FD1-D106-42B3-8330-774F2D200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04" y="1988012"/>
            <a:ext cx="2580123" cy="3576202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2797C1-B69A-44D8-A10F-BDDA53E6BF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7" r="24171"/>
          <a:stretch/>
        </p:blipFill>
        <p:spPr>
          <a:xfrm>
            <a:off x="5486400" y="5715000"/>
            <a:ext cx="548996" cy="552527"/>
          </a:xfrm>
          <a:prstGeom prst="rect">
            <a:avLst/>
          </a:prstGeom>
        </p:spPr>
      </p:pic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443A8C-09DE-4BDE-AA44-0C14B032E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635" y="2462968"/>
            <a:ext cx="1752845" cy="2286319"/>
          </a:xfrm>
          <a:prstGeom prst="rect">
            <a:avLst/>
          </a:prstGeom>
        </p:spPr>
      </p:pic>
      <p:pic>
        <p:nvPicPr>
          <p:cNvPr id="17" name="Picture 1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0BA2F4E-2419-4FF5-B866-C3F666232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243" y="5715000"/>
            <a:ext cx="714475" cy="552527"/>
          </a:xfrm>
          <a:prstGeom prst="rect">
            <a:avLst/>
          </a:prstGeom>
        </p:spPr>
      </p:pic>
      <p:pic>
        <p:nvPicPr>
          <p:cNvPr id="18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B2B920D-0F96-4ECD-8FCF-A0CEEE136F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4" t="49856" r="50331" b="43396"/>
          <a:stretch/>
        </p:blipFill>
        <p:spPr>
          <a:xfrm>
            <a:off x="3778981" y="5762663"/>
            <a:ext cx="548996" cy="457200"/>
          </a:xfrm>
          <a:prstGeom prst="rect">
            <a:avLst/>
          </a:prstGeom>
        </p:spPr>
      </p:pic>
      <p:pic>
        <p:nvPicPr>
          <p:cNvPr id="19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4CE91E9-EA89-428B-952B-E9AEC24DB2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1" t="49662" r="29844" b="43008"/>
          <a:stretch/>
        </p:blipFill>
        <p:spPr>
          <a:xfrm>
            <a:off x="7055268" y="5778242"/>
            <a:ext cx="548996" cy="496688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2D9E8A58-07E2-4C8B-8875-1D8295F65282}"/>
              </a:ext>
            </a:extLst>
          </p:cNvPr>
          <p:cNvSpPr/>
          <p:nvPr/>
        </p:nvSpPr>
        <p:spPr>
          <a:xfrm rot="16200000">
            <a:off x="4663394" y="5716774"/>
            <a:ext cx="457200" cy="6399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FA6935D-17DC-4461-BF24-A8C4CA7003F8}"/>
              </a:ext>
            </a:extLst>
          </p:cNvPr>
          <p:cNvSpPr/>
          <p:nvPr/>
        </p:nvSpPr>
        <p:spPr>
          <a:xfrm rot="16200000">
            <a:off x="7695658" y="5706592"/>
            <a:ext cx="457200" cy="6399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B71F80-23ED-4B5A-917F-070D99B59464}"/>
              </a:ext>
            </a:extLst>
          </p:cNvPr>
          <p:cNvSpPr txBox="1"/>
          <p:nvPr/>
        </p:nvSpPr>
        <p:spPr>
          <a:xfrm>
            <a:off x="4448592" y="1506023"/>
            <a:ext cx="88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4DE7A5-21EB-47E6-AAE2-A77A8DC05CF9}"/>
              </a:ext>
            </a:extLst>
          </p:cNvPr>
          <p:cNvSpPr txBox="1"/>
          <p:nvPr/>
        </p:nvSpPr>
        <p:spPr>
          <a:xfrm>
            <a:off x="7480856" y="1495042"/>
            <a:ext cx="88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282435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Content Placeholder 43">
            <a:extLst>
              <a:ext uri="{FF2B5EF4-FFF2-40B4-BE49-F238E27FC236}">
                <a16:creationId xmlns:a16="http://schemas.microsoft.com/office/drawing/2014/main" id="{B3336B9B-8D8F-4DBE-9A98-6313BA4E8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r="11144" b="1"/>
          <a:stretch/>
        </p:blipFill>
        <p:spPr>
          <a:xfrm>
            <a:off x="20" y="3579"/>
            <a:ext cx="9141694" cy="685442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81CD866-52B5-4280-A92B-56BDFD1E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7236" y="0"/>
            <a:ext cx="4576763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EEF187-8434-4B76-BE40-006EEBB26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6763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CE424-33F4-432F-9091-0E6B22BD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965" y="1748771"/>
            <a:ext cx="2624234" cy="33604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Visualize Data!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4FD0AC7-632F-43D2-881D-D316BC44D7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5" r="9977" b="-1"/>
          <a:stretch/>
        </p:blipFill>
        <p:spPr>
          <a:xfrm>
            <a:off x="5162550" y="803191"/>
            <a:ext cx="3387690" cy="2385915"/>
          </a:xfrm>
          <a:prstGeom prst="rect">
            <a:avLst/>
          </a:prstGeom>
        </p:spPr>
      </p:pic>
      <p:pic>
        <p:nvPicPr>
          <p:cNvPr id="46" name="Content Placeholder 45" descr="A picture containing iPod&#10;&#10;Description generated with very high confidence">
            <a:extLst>
              <a:ext uri="{FF2B5EF4-FFF2-40B4-BE49-F238E27FC236}">
                <a16:creationId xmlns:a16="http://schemas.microsoft.com/office/drawing/2014/main" id="{82E50420-1A7A-4962-828C-34266F16EB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0" y="3910759"/>
            <a:ext cx="3387725" cy="1906681"/>
          </a:xfrm>
        </p:spPr>
      </p:pic>
    </p:spTree>
    <p:extLst>
      <p:ext uri="{BB962C8B-B14F-4D97-AF65-F5344CB8AC3E}">
        <p14:creationId xmlns:p14="http://schemas.microsoft.com/office/powerpoint/2010/main" val="3946277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D0D559-4BDD-4737-979E-7CF33934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101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DCB2E-AD12-4F2D-8AC5-4624BEA62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781485"/>
            <a:ext cx="7600950" cy="3395477"/>
          </a:xfrm>
        </p:spPr>
        <p:txBody>
          <a:bodyPr/>
          <a:lstStyle/>
          <a:p>
            <a:r>
              <a:rPr lang="en-US" dirty="0"/>
              <a:t>Sheet    &lt;    Dashboard    &lt;    Story</a:t>
            </a:r>
          </a:p>
          <a:p>
            <a:r>
              <a:rPr lang="en-US" dirty="0"/>
              <a:t>Sheet: Single visualization</a:t>
            </a:r>
          </a:p>
          <a:p>
            <a:r>
              <a:rPr lang="en-US" dirty="0"/>
              <a:t>Dashboard: Multiple sheets</a:t>
            </a:r>
          </a:p>
          <a:p>
            <a:r>
              <a:rPr lang="en-US" dirty="0"/>
              <a:t>Story: Multiple sheets + </a:t>
            </a:r>
            <a:r>
              <a:rPr lang="en-US" dirty="0" err="1"/>
              <a:t>dashborads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FA615BA-2C7A-4E2D-AE58-51F313C9E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75" y="1455922"/>
            <a:ext cx="6539100" cy="73940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50D132-4055-4BA9-AF68-AFFC933C6771}"/>
              </a:ext>
            </a:extLst>
          </p:cNvPr>
          <p:cNvCxnSpPr>
            <a:cxnSpLocks/>
          </p:cNvCxnSpPr>
          <p:nvPr/>
        </p:nvCxnSpPr>
        <p:spPr>
          <a:xfrm flipH="1">
            <a:off x="2057400" y="2057400"/>
            <a:ext cx="3657600" cy="7990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991631-1AB2-4509-B430-DE7A10A3BCF2}"/>
              </a:ext>
            </a:extLst>
          </p:cNvPr>
          <p:cNvCxnSpPr>
            <a:cxnSpLocks/>
          </p:cNvCxnSpPr>
          <p:nvPr/>
        </p:nvCxnSpPr>
        <p:spPr>
          <a:xfrm flipH="1">
            <a:off x="4572000" y="2057400"/>
            <a:ext cx="1905001" cy="7990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1F491B-428C-41A5-899A-CBB7A06D786E}"/>
              </a:ext>
            </a:extLst>
          </p:cNvPr>
          <p:cNvCxnSpPr>
            <a:cxnSpLocks/>
          </p:cNvCxnSpPr>
          <p:nvPr/>
        </p:nvCxnSpPr>
        <p:spPr>
          <a:xfrm flipH="1">
            <a:off x="6629400" y="2057400"/>
            <a:ext cx="609600" cy="7990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7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AD14-829B-4547-A3BD-F55D6E3D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57F0D-1F51-4634-9531-8576168F5B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01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B8A1B-5E18-45EC-B703-7DFD787A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3DDD-DCDD-417E-BA3A-CC8F128B62EA}" type="slidenum">
              <a:rPr lang="en-IN" smtClean="0"/>
              <a:pPr/>
              <a:t>17</a:t>
            </a:fld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6DBAF8-F419-4A99-922E-EAB448E11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3757" y="250781"/>
            <a:ext cx="4449763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E3DB35-D0C7-43A3-924B-0C2E1AFCA239}"/>
              </a:ext>
            </a:extLst>
          </p:cNvPr>
          <p:cNvSpPr/>
          <p:nvPr/>
        </p:nvSpPr>
        <p:spPr>
          <a:xfrm>
            <a:off x="401780" y="2392340"/>
            <a:ext cx="453043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Designed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build data visualization capacity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and strengthen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culture of data use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international development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Mobilizes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power of university students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close the gap in data visualization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Collaborating universities will have access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trainings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and can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publish research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 the CGDV platform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7F707E-2F1B-42D6-B371-1EBDEB56CD5E}"/>
              </a:ext>
            </a:extLst>
          </p:cNvPr>
          <p:cNvSpPr/>
          <p:nvPr/>
        </p:nvSpPr>
        <p:spPr>
          <a:xfrm>
            <a:off x="685799" y="1635081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CENTER FOR GLOBAL DATA VISUALIZATION</a:t>
            </a:r>
          </a:p>
        </p:txBody>
      </p:sp>
      <p:pic>
        <p:nvPicPr>
          <p:cNvPr id="2051" name="Picture 1">
            <a:extLst>
              <a:ext uri="{FF2B5EF4-FFF2-40B4-BE49-F238E27FC236}">
                <a16:creationId xmlns:a16="http://schemas.microsoft.com/office/drawing/2014/main" id="{8993CD7E-D5F5-4921-B66B-A2E070A1E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1967" y="2890690"/>
            <a:ext cx="2881312" cy="14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51CE6B3-8D7C-4996-89DC-C09E5D215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0354" y="2716065"/>
            <a:ext cx="3243263" cy="240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1">
            <a:extLst>
              <a:ext uri="{FF2B5EF4-FFF2-40B4-BE49-F238E27FC236}">
                <a16:creationId xmlns:a16="http://schemas.microsoft.com/office/drawing/2014/main" id="{83A31605-DC05-4690-8B95-06C21B79C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1967" y="2890689"/>
            <a:ext cx="2881313" cy="1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011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7F814-79DD-40D5-B009-67AE9A7FDC22}"/>
              </a:ext>
            </a:extLst>
          </p:cNvPr>
          <p:cNvSpPr txBox="1"/>
          <p:nvPr/>
        </p:nvSpPr>
        <p:spPr>
          <a:xfrm>
            <a:off x="2209800" y="3105837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87EC4-B422-4572-8367-A34D019ED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724400"/>
            <a:ext cx="3474968" cy="119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5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FD1D7-7D88-4A75-AC68-B689D7EDB604}"/>
              </a:ext>
            </a:extLst>
          </p:cNvPr>
          <p:cNvSpPr txBox="1"/>
          <p:nvPr/>
        </p:nvSpPr>
        <p:spPr>
          <a:xfrm>
            <a:off x="819150" y="3044279"/>
            <a:ext cx="7505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600"/>
              </a:spcAft>
            </a:pPr>
            <a:r>
              <a:rPr lang="en-US" sz="4400" b="1" dirty="0">
                <a:solidFill>
                  <a:schemeClr val="bg1"/>
                </a:solidFill>
              </a:rPr>
              <a:t>Tableau Installation</a:t>
            </a:r>
          </a:p>
        </p:txBody>
      </p:sp>
    </p:spTree>
    <p:extLst>
      <p:ext uri="{BB962C8B-B14F-4D97-AF65-F5344CB8AC3E}">
        <p14:creationId xmlns:p14="http://schemas.microsoft.com/office/powerpoint/2010/main" val="13529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88BD-C6A5-4E51-BE57-C3F6A0FF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6"/>
            <a:ext cx="6991350" cy="1325563"/>
          </a:xfrm>
        </p:spPr>
        <p:txBody>
          <a:bodyPr/>
          <a:lstStyle/>
          <a:p>
            <a:r>
              <a:rPr lang="en-US" dirty="0"/>
              <a:t>Tableau for Students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E1920-AE5D-46B2-8023-661F35CCD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/>
              <a:t>Tableau Academic Program: 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www.tableau.com/academic/students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5D98A-BFF4-403F-A4E6-195491103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37" y="3204748"/>
            <a:ext cx="6268325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1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788BD-C6A5-4E51-BE57-C3F6A0FF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Verify Your Student Identity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E1920-AE5D-46B2-8023-661F35CCD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677" y="4170501"/>
            <a:ext cx="27432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buNone/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You will receive an email from Tableau with instruction of how to download and activate Tableau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49070A-F305-4D27-8703-CD371E891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69" y="492573"/>
            <a:ext cx="408715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0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88BD-C6A5-4E51-BE57-C3F6A0FF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6"/>
            <a:ext cx="6991350" cy="1325563"/>
          </a:xfrm>
        </p:spPr>
        <p:txBody>
          <a:bodyPr/>
          <a:lstStyle/>
          <a:p>
            <a:r>
              <a:rPr lang="en-US" dirty="0"/>
              <a:t>Tableau for Public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E1920-AE5D-46B2-8023-661F35CCD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Tableau Public: </a:t>
            </a:r>
            <a:r>
              <a:rPr lang="en-US" dirty="0">
                <a:hlinkClick r:id="rId2"/>
              </a:rPr>
              <a:t>public.tableau.com</a:t>
            </a:r>
            <a:endParaRPr lang="en-US" dirty="0"/>
          </a:p>
        </p:txBody>
      </p:sp>
      <p:pic>
        <p:nvPicPr>
          <p:cNvPr id="6" name="Picture 5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07B2083E-2281-4CB8-8589-F9E71ED72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33340"/>
            <a:ext cx="4876800" cy="3959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B8BC4D-B8F5-4005-A9F6-0A2A65793507}"/>
              </a:ext>
            </a:extLst>
          </p:cNvPr>
          <p:cNvSpPr txBox="1"/>
          <p:nvPr/>
        </p:nvSpPr>
        <p:spPr>
          <a:xfrm>
            <a:off x="639850" y="5285009"/>
            <a:ext cx="934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Enter </a:t>
            </a:r>
          </a:p>
          <a:p>
            <a:r>
              <a:rPr lang="en-US" sz="2400" b="1" dirty="0"/>
              <a:t>your</a:t>
            </a:r>
          </a:p>
          <a:p>
            <a:r>
              <a:rPr lang="en-US" sz="2400" b="1" dirty="0"/>
              <a:t>Email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117B46C-DE9F-4302-B314-56BB428202F9}"/>
              </a:ext>
            </a:extLst>
          </p:cNvPr>
          <p:cNvSpPr/>
          <p:nvPr/>
        </p:nvSpPr>
        <p:spPr>
          <a:xfrm>
            <a:off x="1574465" y="5791200"/>
            <a:ext cx="838200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0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88BD-C6A5-4E51-BE57-C3F6A0FF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6"/>
            <a:ext cx="6991350" cy="1325563"/>
          </a:xfrm>
        </p:spPr>
        <p:txBody>
          <a:bodyPr/>
          <a:lstStyle/>
          <a:p>
            <a:r>
              <a:rPr lang="en-US" dirty="0"/>
              <a:t>Create Tableau Public Profile to Share Your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E1920-AE5D-46B2-8023-661F35CCD5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Tableau Public: </a:t>
            </a:r>
            <a:r>
              <a:rPr lang="en-US" dirty="0">
                <a:hlinkClick r:id="rId2"/>
              </a:rPr>
              <a:t>public.tableau.com</a:t>
            </a:r>
            <a:endParaRPr lang="en-US" dirty="0"/>
          </a:p>
          <a:p>
            <a:r>
              <a:rPr lang="en-US" dirty="0"/>
              <a:t>Right upper corner:</a:t>
            </a:r>
          </a:p>
          <a:p>
            <a:r>
              <a:rPr lang="en-US" dirty="0"/>
              <a:t>Create profile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68F87-C64E-4965-9774-131F2282A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438400"/>
            <a:ext cx="1124107" cy="533474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0E840B-83E4-4EE3-9900-2ADB6642B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708607"/>
            <a:ext cx="2725386" cy="2731135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DAFDB8-064E-4AA1-B5A8-A2D78397D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611543"/>
            <a:ext cx="2146905" cy="29252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026A2E-8146-41DE-9B4C-A77C07E26836}"/>
              </a:ext>
            </a:extLst>
          </p:cNvPr>
          <p:cNvSpPr txBox="1"/>
          <p:nvPr/>
        </p:nvSpPr>
        <p:spPr>
          <a:xfrm>
            <a:off x="424733" y="6075143"/>
            <a:ext cx="1017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Create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FEAF904-EB54-4725-B894-73D032256BD8}"/>
              </a:ext>
            </a:extLst>
          </p:cNvPr>
          <p:cNvSpPr/>
          <p:nvPr/>
        </p:nvSpPr>
        <p:spPr>
          <a:xfrm>
            <a:off x="1552097" y="6155953"/>
            <a:ext cx="838200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8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0336-5F10-40B1-A047-0C704B4F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4445251"/>
            <a:ext cx="8176104" cy="1350712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 dirty="0">
                <a:solidFill>
                  <a:schemeClr val="tx1"/>
                </a:solidFill>
              </a:rPr>
              <a:t>Open Tableau!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B891-132C-4839-A2B0-4500337E0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836" y="5795963"/>
            <a:ext cx="8176104" cy="560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buNone/>
            </a:pPr>
            <a:r>
              <a:rPr lang="en-US" sz="2400" dirty="0">
                <a:solidFill>
                  <a:schemeClr val="tx1"/>
                </a:solidFill>
              </a:rPr>
              <a:t>If you see above picture, you are ready to go!</a:t>
            </a:r>
          </a:p>
        </p:txBody>
      </p:sp>
      <p:sp>
        <p:nvSpPr>
          <p:cNvPr id="12" name="Rounded Rectangle 18">
            <a:extLst>
              <a:ext uri="{FF2B5EF4-FFF2-40B4-BE49-F238E27FC236}">
                <a16:creationId xmlns:a16="http://schemas.microsoft.com/office/drawing/2014/main" id="{283A93BD-A469-4D4C-8A1F-5668AE975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96423" y="503573"/>
            <a:ext cx="5351153" cy="35994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37F6EC-AC59-4127-8D34-984BBD63B4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1" b="3"/>
          <a:stretch/>
        </p:blipFill>
        <p:spPr>
          <a:xfrm>
            <a:off x="2020824" y="666497"/>
            <a:ext cx="5102352" cy="32735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3437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FD1D7-7D88-4A75-AC68-B689D7EDB604}"/>
              </a:ext>
            </a:extLst>
          </p:cNvPr>
          <p:cNvSpPr txBox="1"/>
          <p:nvPr/>
        </p:nvSpPr>
        <p:spPr>
          <a:xfrm>
            <a:off x="819150" y="2567225"/>
            <a:ext cx="75057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600"/>
              </a:spcAft>
            </a:pPr>
            <a:r>
              <a:rPr lang="en-US" sz="4000" b="1" dirty="0">
                <a:solidFill>
                  <a:schemeClr val="bg1"/>
                </a:solidFill>
              </a:rPr>
              <a:t>Build Your Own Data Visualization in Tableau</a:t>
            </a:r>
          </a:p>
          <a:p>
            <a:pPr algn="ctr">
              <a:spcAft>
                <a:spcPts val="3600"/>
              </a:spcAft>
            </a:pPr>
            <a:r>
              <a:rPr lang="en-US" sz="3200" b="1" dirty="0">
                <a:solidFill>
                  <a:schemeClr val="bg1"/>
                </a:solidFill>
              </a:rPr>
              <a:t>Ethiopia HIV Prevalence</a:t>
            </a:r>
          </a:p>
        </p:txBody>
      </p:sp>
    </p:spTree>
    <p:extLst>
      <p:ext uri="{BB962C8B-B14F-4D97-AF65-F5344CB8AC3E}">
        <p14:creationId xmlns:p14="http://schemas.microsoft.com/office/powerpoint/2010/main" val="49123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AF2E0B7-59DE-4C3E-B201-5E389A5E5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313276"/>
              </p:ext>
            </p:extLst>
          </p:nvPr>
        </p:nvGraphicFramePr>
        <p:xfrm>
          <a:off x="228600" y="1066800"/>
          <a:ext cx="86868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56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0A9A9F48269D4A915FCDC77BE55CC4" ma:contentTypeVersion="7" ma:contentTypeDescription="Create a new document." ma:contentTypeScope="" ma:versionID="8f6c0857b4f05c3821279263df079ddc">
  <xsd:schema xmlns:xsd="http://www.w3.org/2001/XMLSchema" xmlns:xs="http://www.w3.org/2001/XMLSchema" xmlns:p="http://schemas.microsoft.com/office/2006/metadata/properties" xmlns:ns1="http://schemas.microsoft.com/sharepoint/v3" xmlns:ns2="0d2496dd-01eb-4736-b718-3287d302c7d6" xmlns:ns3="e07ed002-ac7d-4dce-a43e-0b87710306e0" targetNamespace="http://schemas.microsoft.com/office/2006/metadata/properties" ma:root="true" ma:fieldsID="335ee58e3562f1ad2e4c4875a998d3be" ns1:_="" ns2:_="" ns3:_="">
    <xsd:import namespace="http://schemas.microsoft.com/sharepoint/v3"/>
    <xsd:import namespace="0d2496dd-01eb-4736-b718-3287d302c7d6"/>
    <xsd:import namespace="e07ed002-ac7d-4dce-a43e-0b87710306e0"/>
    <xsd:element name="properties">
      <xsd:complexType>
        <xsd:sequence>
          <xsd:element name="documentManagement">
            <xsd:complexType>
              <xsd:all>
                <xsd:element ref="ns1:_dlc_Exempt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8" nillable="true" ma:displayName="Exempt from Policy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2496dd-01eb-4736-b718-3287d302c7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7ed002-ac7d-4dce-a43e-0b87710306e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Policy Auditing</Name>
    <Synchronization>Synchronous</Synchronization>
    <Type>10001</Type>
    <SequenceNumber>1100</SequenceNumber>
    <Url/>
    <Assembly>Microsoft.Office.Policy, Version=16.0.0.0,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10002</Type>
    <SequenceNumber>1101</SequenceNumber>
    <Url/>
    <Assembly>Microsoft.Office.Policy, Version=16.0.0.0,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10004</Type>
    <SequenceNumber>1102</SequenceNumber>
    <Url/>
    <Assembly>Microsoft.Office.Policy, Version=16.0.0.0,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10006</Type>
    <SequenceNumber>1103</SequenceNumber>
    <Url/>
    <Assembly>Microsoft.Office.Policy, Version=16.0.0.0, Culture=neutral, PublicKeyToken=71e9bce111e9429c</Assembly>
    <Class>Microsoft.Office.RecordsManagement.Internal.AuditHandler</Class>
    <Data/>
    <Filter/>
  </Receiver>
</spe:Receivers>
</file>

<file path=customXml/itemProps1.xml><?xml version="1.0" encoding="utf-8"?>
<ds:datastoreItem xmlns:ds="http://schemas.openxmlformats.org/officeDocument/2006/customXml" ds:itemID="{C5AD4CEC-55E7-4549-A0B3-3B40E5A129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ED43F1-6D3B-4D52-92F9-17194D04F6B2}">
  <ds:schemaRefs>
    <ds:schemaRef ds:uri="http://purl.org/dc/elements/1.1/"/>
    <ds:schemaRef ds:uri="http://schemas.microsoft.com/sharepoint/v3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0d2496dd-01eb-4736-b718-3287d302c7d6"/>
    <ds:schemaRef ds:uri="http://schemas.openxmlformats.org/package/2006/metadata/core-properties"/>
    <ds:schemaRef ds:uri="e07ed002-ac7d-4dce-a43e-0b87710306e0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B706CF3-A793-4F39-84EA-A35D3574AF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2496dd-01eb-4736-b718-3287d302c7d6"/>
    <ds:schemaRef ds:uri="e07ed002-ac7d-4dce-a43e-0b87710306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F6827B8-8075-41FB-9564-DDDB8F049D4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339</Words>
  <Application>Microsoft Office PowerPoint</Application>
  <PresentationFormat>On-screen Show (4:3)</PresentationFormat>
  <Paragraphs>73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Custom Design</vt:lpstr>
      <vt:lpstr>Tableau Workshop </vt:lpstr>
      <vt:lpstr>PowerPoint Presentation</vt:lpstr>
      <vt:lpstr>Tableau for Students</vt:lpstr>
      <vt:lpstr>Verify Your Student Identity</vt:lpstr>
      <vt:lpstr>Tableau for Public</vt:lpstr>
      <vt:lpstr>Create Tableau Public Profile to Share Your Work</vt:lpstr>
      <vt:lpstr>Open Tableau!</vt:lpstr>
      <vt:lpstr>PowerPoint Presentation</vt:lpstr>
      <vt:lpstr>PowerPoint Presentation</vt:lpstr>
      <vt:lpstr>PowerPoint Presentation</vt:lpstr>
      <vt:lpstr>Data Cleaning</vt:lpstr>
      <vt:lpstr>Import Data to Tableau</vt:lpstr>
      <vt:lpstr>Choose Right Data Type</vt:lpstr>
      <vt:lpstr>Let’s Visualize Data!</vt:lpstr>
      <vt:lpstr>Tableau 101</vt:lpstr>
      <vt:lpstr>Tableau 101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Workshop </dc:title>
  <dc:creator>Jiahao Xu</dc:creator>
  <cp:lastModifiedBy>Jiahao Xu</cp:lastModifiedBy>
  <cp:revision>3</cp:revision>
  <dcterms:created xsi:type="dcterms:W3CDTF">2019-04-02T17:43:26Z</dcterms:created>
  <dcterms:modified xsi:type="dcterms:W3CDTF">2019-04-02T18:16:46Z</dcterms:modified>
</cp:coreProperties>
</file>