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424D-7629-4164-8CD2-27F534B21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D730E-449E-4E8F-A47F-CF8F09FA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BE8A-3FF1-4745-9370-9005C75C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FCA7-2F4E-4C03-968D-47886915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7B86-480C-4800-BB70-030B8E6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A08-705D-4D77-94C8-88E359E8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1E1D3-585E-42E6-9BD4-4001863A3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70D8-8F45-4854-AD3A-6F361980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A533-3263-4D93-B2D2-8B99E63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DC61-92DE-4FC2-BFC6-FE9B182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DDEA3-312D-4F16-81BE-C208D320B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E9272-6217-4641-AD8E-D1EBB44F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225B-42CB-4653-A498-8CBC82C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7526-8F1E-483E-8C0D-0B051E24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AA51-28E1-45DD-BCB6-6508669F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D98F-A2EE-428B-9B42-572D5E88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4905-8F0C-43B8-94A7-F9EB31EE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3537-72B7-4EBB-B4E7-970A3E4D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7A82-9756-4457-AD15-72FE21AF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8102-6043-4954-9B39-6455B69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7AD-C6C1-412A-95A4-DD145FB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2CA2-7CC5-470A-AA4C-2ADB10A1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7AD3-47C9-4AD2-B238-47D4998E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BEA3-DB83-402A-A9E9-6743FD8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CF15-B3BC-4674-B2C1-A3C7C3D3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F959-7426-4F18-A61A-BF5BF33D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6799-C088-455E-9B05-C09DCB9BB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2C18-F432-4DCE-B845-13F421D1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44FB-DDC3-4608-8479-5DCCDBDC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0639C-B575-4302-823C-4AFE516B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64C0-259D-4B44-B22C-972CF571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2211-EC29-41AF-B114-52BCACCD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B3E7-7E0B-4944-A7D3-A4E0E9B6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7B39-FAC9-4D5B-89A3-42AE39B0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8FB07-A224-4B8B-AEC4-E109E61D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2C35B-8062-478A-ADDD-06BE05F9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774C2-3083-4862-9869-A23FB767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25143-8442-40DA-9B82-35B04436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65F53-7D4C-42EF-8F7F-3B433CDC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1728-9E5A-4772-8012-A9E1D5DA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19DCD-3B54-487A-9555-A6E18312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45519-015F-420E-B1EF-E4E05A92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9D810-5D4A-4154-919A-51657F0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A2762-3335-4C08-A654-42E4AD7A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3A537-320F-4298-9BAB-EA67C5F4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24483-6D78-400B-8958-DCDB7BC7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666-6E5F-43FF-BD03-8BDEBA60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802B-A6A5-4ACD-B926-8D7481E8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A0A77-F23A-4922-8969-F0F7BCE5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A6EF-A257-496F-A1CF-71F827D4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2AE3-915B-4F4B-A0CE-41D3CDD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2BCE-1F1D-402F-84BF-14F6390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F13-783A-47F1-89C8-45269F4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8453C-1D45-46B7-8C8F-D0D570D74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0773-09DA-455C-99AD-03420921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73BB-077D-421F-9372-F578B55F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1C50-BC05-454E-BFE0-C8D2BB0F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E196-27A9-4D6E-8B55-54BBAEE7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97211-EFFF-47D5-A84B-91A9BA94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D15F-ED58-4953-8DD6-8F42B076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123E-970B-4371-9026-D94DF027C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897A-3EF4-4F31-8C31-23B0595193DA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4C86-578E-4F5A-ADB3-E09C06FB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4E2A-BD0B-457E-ADA4-4E8380138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2886-FC5E-4188-8B0B-918759CB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BBB13889-0704-474A-B968-4B213FA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339371"/>
            <a:ext cx="303726" cy="303726"/>
          </a:xfrm>
          <a:prstGeom prst="rect">
            <a:avLst/>
          </a:prstGeom>
        </p:spPr>
      </p:pic>
      <p:pic>
        <p:nvPicPr>
          <p:cNvPr id="234" name="Picture 233" descr="A close up of a logo&#10;&#10;Description generated with high confidence">
            <a:extLst>
              <a:ext uri="{FF2B5EF4-FFF2-40B4-BE49-F238E27FC236}">
                <a16:creationId xmlns:a16="http://schemas.microsoft.com/office/drawing/2014/main" id="{B41B2AEF-100B-4524-9B4B-83D24C76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6" y="339373"/>
            <a:ext cx="303724" cy="303724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29EC5712-8060-4B80-A611-91EF544A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701321"/>
            <a:ext cx="303726" cy="30372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3E4C93C-9F04-427A-8433-4886F02D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1063271"/>
            <a:ext cx="303726" cy="30372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49D8F32F-39DC-4D1C-9B12-7E99D7D0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1425221"/>
            <a:ext cx="303726" cy="303726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6C3CD90E-E2A7-49E4-9E2C-607CE1B0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339371"/>
            <a:ext cx="303726" cy="30372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1F722EC5-DECB-4D23-B798-8EFF17EF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701321"/>
            <a:ext cx="303726" cy="303726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0C01E6A-CE83-4F0A-8CD2-B96F6026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1063271"/>
            <a:ext cx="303726" cy="303726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27A0BCD4-260C-432D-BC26-99F9BB91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1425221"/>
            <a:ext cx="303726" cy="303726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F1DA7C62-D9C3-44EE-8571-69892D67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339371"/>
            <a:ext cx="303726" cy="303726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F0BFF65B-8C19-45AC-B036-9E54E938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701321"/>
            <a:ext cx="303726" cy="30372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CFE26B8-4C43-4F1B-8850-70175D51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1063271"/>
            <a:ext cx="303726" cy="303726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0CB73FDE-9C34-493A-9DDB-1FE5AF46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1425221"/>
            <a:ext cx="303726" cy="303726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ED91018-825C-43B8-B394-D70F2640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80" y="339371"/>
            <a:ext cx="303726" cy="303726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E57CF75-9A42-4708-BF8F-6AB8F6243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80" y="701321"/>
            <a:ext cx="303726" cy="303726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2E939D9C-CEE9-4340-A279-221F7C38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80" y="1063271"/>
            <a:ext cx="303726" cy="303726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6EB1EE68-D250-458F-92C0-F5C16866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80" y="1425221"/>
            <a:ext cx="303726" cy="303726"/>
          </a:xfrm>
          <a:prstGeom prst="rect">
            <a:avLst/>
          </a:prstGeom>
        </p:spPr>
      </p:pic>
      <p:pic>
        <p:nvPicPr>
          <p:cNvPr id="251" name="Picture 250" descr="A close up of a logo&#10;&#10;Description generated with high confidence">
            <a:extLst>
              <a:ext uri="{FF2B5EF4-FFF2-40B4-BE49-F238E27FC236}">
                <a16:creationId xmlns:a16="http://schemas.microsoft.com/office/drawing/2014/main" id="{E0AF5D8F-3BAF-4FC6-A4BC-51BF409D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6" y="699759"/>
            <a:ext cx="303724" cy="303724"/>
          </a:xfrm>
          <a:prstGeom prst="rect">
            <a:avLst/>
          </a:prstGeom>
        </p:spPr>
      </p:pic>
      <p:pic>
        <p:nvPicPr>
          <p:cNvPr id="252" name="Picture 251" descr="A close up of a logo&#10;&#10;Description generated with high confidence">
            <a:extLst>
              <a:ext uri="{FF2B5EF4-FFF2-40B4-BE49-F238E27FC236}">
                <a16:creationId xmlns:a16="http://schemas.microsoft.com/office/drawing/2014/main" id="{20BBE5C9-CFEF-480E-B036-78C4A59D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6" y="1062490"/>
            <a:ext cx="303724" cy="303724"/>
          </a:xfrm>
          <a:prstGeom prst="rect">
            <a:avLst/>
          </a:prstGeom>
        </p:spPr>
      </p:pic>
      <p:pic>
        <p:nvPicPr>
          <p:cNvPr id="253" name="Picture 2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46BFBDA-E324-48CE-9946-3D6D2F690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6" y="1425222"/>
            <a:ext cx="303724" cy="303724"/>
          </a:xfrm>
          <a:prstGeom prst="rect">
            <a:avLst/>
          </a:prstGeom>
        </p:spPr>
      </p:pic>
      <p:pic>
        <p:nvPicPr>
          <p:cNvPr id="254" name="Picture 253" descr="A close up of a logo&#10;&#10;Description generated with high confidence">
            <a:extLst>
              <a:ext uri="{FF2B5EF4-FFF2-40B4-BE49-F238E27FC236}">
                <a16:creationId xmlns:a16="http://schemas.microsoft.com/office/drawing/2014/main" id="{F19161A5-C887-42C0-BB39-38DC75F89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30" y="337809"/>
            <a:ext cx="303724" cy="303724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A7537C9-BF6B-4390-8A6A-BAE9F52E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353118"/>
            <a:ext cx="303726" cy="303726"/>
          </a:xfrm>
          <a:prstGeom prst="rect">
            <a:avLst/>
          </a:prstGeom>
        </p:spPr>
      </p:pic>
      <p:pic>
        <p:nvPicPr>
          <p:cNvPr id="256" name="Picture 255" descr="A close up of a logo&#10;&#10;Description generated with high confidence">
            <a:extLst>
              <a:ext uri="{FF2B5EF4-FFF2-40B4-BE49-F238E27FC236}">
                <a16:creationId xmlns:a16="http://schemas.microsoft.com/office/drawing/2014/main" id="{8D27B4AF-A221-4178-874D-D5DF5AE76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339373"/>
            <a:ext cx="303724" cy="30372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03F05A1-E975-4915-9F9F-EFDB0A9B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715068"/>
            <a:ext cx="303726" cy="30372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A9456F30-DEEE-4109-9F2A-839AD76B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077018"/>
            <a:ext cx="303726" cy="30372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14261BF-9852-4A87-9CB7-8825116B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438968"/>
            <a:ext cx="303726" cy="30372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7AF46E2B-1209-4CE7-A782-C1EC1CF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353118"/>
            <a:ext cx="303726" cy="303726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DEE199-BA5D-48D0-955C-31DD00D5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715068"/>
            <a:ext cx="303726" cy="303726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4F37C4FA-0136-4101-8FC2-A87034B1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077018"/>
            <a:ext cx="303726" cy="303726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8682B66E-1F14-431A-BD42-A6B27948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438968"/>
            <a:ext cx="303726" cy="303726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18A8E345-C799-4AC4-9F54-5FE0537E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353118"/>
            <a:ext cx="303726" cy="303726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3D7F9517-4620-4D52-9195-5FC7FF86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715068"/>
            <a:ext cx="303726" cy="303726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00A37C59-B444-47AA-8B55-B221BDBE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077018"/>
            <a:ext cx="303726" cy="303726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F540DAF0-7A98-4196-9BFE-8930D480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438968"/>
            <a:ext cx="303726" cy="303726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B7AD7AB5-70C5-424F-9B23-15A47B8F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353118"/>
            <a:ext cx="303726" cy="303726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1202978A-9B3F-438E-A704-4BA28611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715068"/>
            <a:ext cx="303726" cy="303726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AC5ED78B-AC5B-453A-A2DA-F6174388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077018"/>
            <a:ext cx="303726" cy="30372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58EB76C2-EA2F-4A77-9DA0-BF010C59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438968"/>
            <a:ext cx="303726" cy="303726"/>
          </a:xfrm>
          <a:prstGeom prst="rect">
            <a:avLst/>
          </a:prstGeom>
        </p:spPr>
      </p:pic>
      <p:pic>
        <p:nvPicPr>
          <p:cNvPr id="272" name="Picture 271" descr="A close up of a logo&#10;&#10;Description generated with high confidence">
            <a:extLst>
              <a:ext uri="{FF2B5EF4-FFF2-40B4-BE49-F238E27FC236}">
                <a16:creationId xmlns:a16="http://schemas.microsoft.com/office/drawing/2014/main" id="{2840C32D-0658-4889-AF14-E9AED47B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699759"/>
            <a:ext cx="303724" cy="303724"/>
          </a:xfrm>
          <a:prstGeom prst="rect">
            <a:avLst/>
          </a:prstGeom>
        </p:spPr>
      </p:pic>
      <p:pic>
        <p:nvPicPr>
          <p:cNvPr id="273" name="Picture 272" descr="A close up of a logo&#10;&#10;Description generated with high confidence">
            <a:extLst>
              <a:ext uri="{FF2B5EF4-FFF2-40B4-BE49-F238E27FC236}">
                <a16:creationId xmlns:a16="http://schemas.microsoft.com/office/drawing/2014/main" id="{8BBCB7D4-08A4-4C75-9C49-88BE8358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1062490"/>
            <a:ext cx="303724" cy="303724"/>
          </a:xfrm>
          <a:prstGeom prst="rect">
            <a:avLst/>
          </a:prstGeom>
        </p:spPr>
      </p:pic>
      <p:pic>
        <p:nvPicPr>
          <p:cNvPr id="274" name="Picture 273" descr="A close up of a logo&#10;&#10;Description generated with high confidence">
            <a:extLst>
              <a:ext uri="{FF2B5EF4-FFF2-40B4-BE49-F238E27FC236}">
                <a16:creationId xmlns:a16="http://schemas.microsoft.com/office/drawing/2014/main" id="{6CEB41E2-C237-4850-AECF-A59F4DCD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1425222"/>
            <a:ext cx="303724" cy="303724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025BD22F-455E-491A-A7FA-6F17555F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352093"/>
            <a:ext cx="303726" cy="303726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CCB54DFE-695F-4FA5-99FC-800D5488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714043"/>
            <a:ext cx="303726" cy="303726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FAC1069A-2381-4C16-BC33-BD8105A7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075993"/>
            <a:ext cx="303726" cy="303726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25AD8C31-2BDF-4EF1-847D-B345E864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437943"/>
            <a:ext cx="303726" cy="303726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BDCBE115-6EB5-4D23-B4D2-4B16FF5AE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352093"/>
            <a:ext cx="303726" cy="303726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EA3D6F22-5408-4C63-A93D-4BBD65B7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714043"/>
            <a:ext cx="303726" cy="303726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70803CBC-C740-4FEF-8197-757B999E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075993"/>
            <a:ext cx="303726" cy="303726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E7871192-073C-4B50-8F41-B33C7BF7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437943"/>
            <a:ext cx="303726" cy="3037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DE9CC449-1B99-44EC-9339-B0E32F7FE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352093"/>
            <a:ext cx="303726" cy="303726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17E8117D-298B-4F17-9E1D-3539FD4B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714043"/>
            <a:ext cx="303726" cy="303726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C2BD3770-F8A3-495D-A14D-C9115D25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075993"/>
            <a:ext cx="303726" cy="303726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23FE51A2-C8D3-419A-8BA3-DD1296F4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437943"/>
            <a:ext cx="303726" cy="303726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3CD5964A-4963-4FF4-82B6-E166D508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352093"/>
            <a:ext cx="303726" cy="303726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C85702FF-3C84-4D32-B431-1BC06F9C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714043"/>
            <a:ext cx="303726" cy="303726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464BBDF4-26F3-4C06-AEA1-451372F28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1075993"/>
            <a:ext cx="303726" cy="303726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F86C5646-E988-40C7-B5C4-ABE26340E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1437943"/>
            <a:ext cx="303726" cy="3037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E72A6829-156B-4DF4-9B84-CF3B52CC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780795"/>
            <a:ext cx="303726" cy="303726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53501D9E-C539-402A-A33D-A35181C4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142745"/>
            <a:ext cx="303726" cy="303726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30D4EB1-8A53-4BEB-A6BE-580573F1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504695"/>
            <a:ext cx="303726" cy="303726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6A24156-DA7C-4F67-9B0B-A4733D45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866645"/>
            <a:ext cx="303726" cy="303726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225194C6-2136-4139-8ED0-8CCCD470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780795"/>
            <a:ext cx="303726" cy="303726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5AFBE73D-0201-46C7-ACBB-37453753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142745"/>
            <a:ext cx="303726" cy="303726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EFD3C69-BE80-491E-BA24-FEDEA64B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504695"/>
            <a:ext cx="303726" cy="303726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37DD220A-61C7-4A2A-8C31-D7A2D242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866645"/>
            <a:ext cx="303726" cy="303726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82A0AAC2-DAD8-4A84-9EF5-290580AA8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780795"/>
            <a:ext cx="303726" cy="30372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FD1E30B2-2528-4C91-AC08-BFEAD159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142745"/>
            <a:ext cx="303726" cy="303726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BBED688C-B4CD-4316-B189-8723B1DB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504695"/>
            <a:ext cx="303726" cy="303726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D41825C8-A690-4A86-AD4C-A335A9FE7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866645"/>
            <a:ext cx="303726" cy="303726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CDEED9FD-BC48-45E8-8EE8-F664E98E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780795"/>
            <a:ext cx="303726" cy="303726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9405717A-9327-483E-A6CD-02EB62E7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142745"/>
            <a:ext cx="303726" cy="303726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4C648ACC-2EA9-45EF-B82F-2A58B03D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504695"/>
            <a:ext cx="303726" cy="303726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9A473E1-95FA-4626-81AE-7F7236BB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866645"/>
            <a:ext cx="303726" cy="303726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8F44B2C3-EA22-4578-94C2-DF7F77A0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786608"/>
            <a:ext cx="303726" cy="303726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D5CC95AD-4495-49BB-A5B9-3B1BD8FDF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148558"/>
            <a:ext cx="303726" cy="303726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B5127F6C-C788-4AE9-8897-7681F8FB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510508"/>
            <a:ext cx="303726" cy="303726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134EAE6A-2243-4F9E-9CD7-3FE859B4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872458"/>
            <a:ext cx="303726" cy="30372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E1CB1E3F-0DEC-413F-B33F-D6301F38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786608"/>
            <a:ext cx="303726" cy="303726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0A79158-E4BA-4673-BAD4-06EFB435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148558"/>
            <a:ext cx="303726" cy="30372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6E1BDA04-5683-4888-A132-39B04A3F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510508"/>
            <a:ext cx="303726" cy="303726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402C016-7BB5-4379-8ACE-F3C88B5CA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872458"/>
            <a:ext cx="303726" cy="303726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338C794B-4732-4105-95A6-F2DBAEFC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786608"/>
            <a:ext cx="303726" cy="303726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A93E0A57-D677-4684-920F-B1EAB75B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148558"/>
            <a:ext cx="303726" cy="303726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A6A577ED-E7EE-4874-AABC-8159DE26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510508"/>
            <a:ext cx="303726" cy="303726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36F1986E-AD28-49D9-9A37-20FD6609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872458"/>
            <a:ext cx="303726" cy="303726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6DBFA850-BEE0-457A-94A1-60F8CD2B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1786608"/>
            <a:ext cx="303726" cy="303726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C60A158D-CF36-4F08-85DE-9B7FD2DEE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2148558"/>
            <a:ext cx="303726" cy="303726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A2157953-E45A-452B-8480-823C89DF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2510508"/>
            <a:ext cx="303726" cy="303726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B5C19A8F-B19D-46AE-B96B-431FA13C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2872458"/>
            <a:ext cx="303726" cy="303726"/>
          </a:xfrm>
          <a:prstGeom prst="rect">
            <a:avLst/>
          </a:prstGeom>
        </p:spPr>
      </p:pic>
      <p:pic>
        <p:nvPicPr>
          <p:cNvPr id="332" name="Picture 331" descr="A close up of a logo&#10;&#10;Description generated with high confidence">
            <a:extLst>
              <a:ext uri="{FF2B5EF4-FFF2-40B4-BE49-F238E27FC236}">
                <a16:creationId xmlns:a16="http://schemas.microsoft.com/office/drawing/2014/main" id="{6FC24B2D-DB36-4AAD-B94C-108E19A3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1780798"/>
            <a:ext cx="303724" cy="303724"/>
          </a:xfrm>
          <a:prstGeom prst="rect">
            <a:avLst/>
          </a:prstGeom>
        </p:spPr>
      </p:pic>
      <p:pic>
        <p:nvPicPr>
          <p:cNvPr id="333" name="Picture 332" descr="A close up of a logo&#10;&#10;Description generated with high confidence">
            <a:extLst>
              <a:ext uri="{FF2B5EF4-FFF2-40B4-BE49-F238E27FC236}">
                <a16:creationId xmlns:a16="http://schemas.microsoft.com/office/drawing/2014/main" id="{771ED4AC-D4C4-43A0-968E-550F3A2A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2141184"/>
            <a:ext cx="303724" cy="303724"/>
          </a:xfrm>
          <a:prstGeom prst="rect">
            <a:avLst/>
          </a:prstGeom>
        </p:spPr>
      </p:pic>
      <p:pic>
        <p:nvPicPr>
          <p:cNvPr id="334" name="Picture 333" descr="A close up of a logo&#10;&#10;Description generated with high confidence">
            <a:extLst>
              <a:ext uri="{FF2B5EF4-FFF2-40B4-BE49-F238E27FC236}">
                <a16:creationId xmlns:a16="http://schemas.microsoft.com/office/drawing/2014/main" id="{C8E01C8B-B413-4D86-A9F2-D75DF6CF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2503915"/>
            <a:ext cx="303724" cy="303724"/>
          </a:xfrm>
          <a:prstGeom prst="rect">
            <a:avLst/>
          </a:prstGeom>
        </p:spPr>
      </p:pic>
      <p:pic>
        <p:nvPicPr>
          <p:cNvPr id="335" name="Picture 334" descr="A close up of a logo&#10;&#10;Description generated with high confidence">
            <a:extLst>
              <a:ext uri="{FF2B5EF4-FFF2-40B4-BE49-F238E27FC236}">
                <a16:creationId xmlns:a16="http://schemas.microsoft.com/office/drawing/2014/main" id="{48CF025B-749C-43CE-9F68-1CB031CB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3749" y="2866647"/>
            <a:ext cx="303724" cy="303724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E84C7B73-8740-4A59-AF40-EAD6C762E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351557"/>
            <a:ext cx="303726" cy="303726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F46CE486-9A21-4B41-BC5C-695366FB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713507"/>
            <a:ext cx="303726" cy="303726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3096D232-65E0-4CD3-8E94-A80FF95AE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1075457"/>
            <a:ext cx="303726" cy="303726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6E19E61D-9FF1-42D4-81AE-AB93441F8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1437407"/>
            <a:ext cx="303726" cy="303726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E42AD5BE-23C9-467E-A8B6-C0A043F2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1786072"/>
            <a:ext cx="303726" cy="303726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AA3FDC66-F7DA-4E2B-904B-D6DA50072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2148022"/>
            <a:ext cx="303726" cy="303726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0EB7A09C-ED57-4BC4-AEDF-32D1B542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2509972"/>
            <a:ext cx="303726" cy="303726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670C38B2-D1C5-4999-AD74-EF07F211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8887" y="2871922"/>
            <a:ext cx="303726" cy="303726"/>
          </a:xfrm>
          <a:prstGeom prst="rect">
            <a:avLst/>
          </a:prstGeom>
        </p:spPr>
      </p:pic>
      <p:pic>
        <p:nvPicPr>
          <p:cNvPr id="344" name="Picture 343" descr="A close up of a logo&#10;&#10;Description generated with high confidence">
            <a:extLst>
              <a:ext uri="{FF2B5EF4-FFF2-40B4-BE49-F238E27FC236}">
                <a16:creationId xmlns:a16="http://schemas.microsoft.com/office/drawing/2014/main" id="{D51D1E6B-626C-4A6A-8B10-7BFDD20B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339373"/>
            <a:ext cx="303724" cy="303724"/>
          </a:xfrm>
          <a:prstGeom prst="rect">
            <a:avLst/>
          </a:prstGeom>
        </p:spPr>
      </p:pic>
      <p:pic>
        <p:nvPicPr>
          <p:cNvPr id="345" name="Picture 344" descr="A close up of a logo&#10;&#10;Description generated with high confidence">
            <a:extLst>
              <a:ext uri="{FF2B5EF4-FFF2-40B4-BE49-F238E27FC236}">
                <a16:creationId xmlns:a16="http://schemas.microsoft.com/office/drawing/2014/main" id="{49FCA762-E4C7-4B80-A0A5-A0723F4D3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699759"/>
            <a:ext cx="303724" cy="303724"/>
          </a:xfrm>
          <a:prstGeom prst="rect">
            <a:avLst/>
          </a:prstGeom>
        </p:spPr>
      </p:pic>
      <p:pic>
        <p:nvPicPr>
          <p:cNvPr id="346" name="Picture 345" descr="A close up of a logo&#10;&#10;Description generated with high confidence">
            <a:extLst>
              <a:ext uri="{FF2B5EF4-FFF2-40B4-BE49-F238E27FC236}">
                <a16:creationId xmlns:a16="http://schemas.microsoft.com/office/drawing/2014/main" id="{92873B21-5C64-4033-BA58-CE1A662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1062490"/>
            <a:ext cx="303724" cy="303724"/>
          </a:xfrm>
          <a:prstGeom prst="rect">
            <a:avLst/>
          </a:prstGeom>
        </p:spPr>
      </p:pic>
      <p:pic>
        <p:nvPicPr>
          <p:cNvPr id="347" name="Picture 346" descr="A close up of a logo&#10;&#10;Description generated with high confidence">
            <a:extLst>
              <a:ext uri="{FF2B5EF4-FFF2-40B4-BE49-F238E27FC236}">
                <a16:creationId xmlns:a16="http://schemas.microsoft.com/office/drawing/2014/main" id="{E120FD00-C6EC-48AD-9646-5FF6372D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1425222"/>
            <a:ext cx="303724" cy="303724"/>
          </a:xfrm>
          <a:prstGeom prst="rect">
            <a:avLst/>
          </a:prstGeom>
        </p:spPr>
      </p:pic>
      <p:pic>
        <p:nvPicPr>
          <p:cNvPr id="348" name="Picture 347" descr="A close up of a logo&#10;&#10;Description generated with high confidence">
            <a:extLst>
              <a:ext uri="{FF2B5EF4-FFF2-40B4-BE49-F238E27FC236}">
                <a16:creationId xmlns:a16="http://schemas.microsoft.com/office/drawing/2014/main" id="{B8A3444B-898B-47C3-A6D7-5A280111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1780798"/>
            <a:ext cx="303724" cy="303724"/>
          </a:xfrm>
          <a:prstGeom prst="rect">
            <a:avLst/>
          </a:prstGeom>
        </p:spPr>
      </p:pic>
      <p:pic>
        <p:nvPicPr>
          <p:cNvPr id="349" name="Picture 348" descr="A close up of a logo&#10;&#10;Description generated with high confidence">
            <a:extLst>
              <a:ext uri="{FF2B5EF4-FFF2-40B4-BE49-F238E27FC236}">
                <a16:creationId xmlns:a16="http://schemas.microsoft.com/office/drawing/2014/main" id="{9231F883-640E-4617-80C1-FDB7B103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2141184"/>
            <a:ext cx="303724" cy="303724"/>
          </a:xfrm>
          <a:prstGeom prst="rect">
            <a:avLst/>
          </a:prstGeom>
        </p:spPr>
      </p:pic>
      <p:pic>
        <p:nvPicPr>
          <p:cNvPr id="350" name="Picture 349" descr="A close up of a logo&#10;&#10;Description generated with high confidence">
            <a:extLst>
              <a:ext uri="{FF2B5EF4-FFF2-40B4-BE49-F238E27FC236}">
                <a16:creationId xmlns:a16="http://schemas.microsoft.com/office/drawing/2014/main" id="{2A9F3125-D6B4-430A-9843-A571DF183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2503915"/>
            <a:ext cx="303724" cy="303724"/>
          </a:xfrm>
          <a:prstGeom prst="rect">
            <a:avLst/>
          </a:prstGeom>
        </p:spPr>
      </p:pic>
      <p:pic>
        <p:nvPicPr>
          <p:cNvPr id="351" name="Picture 350" descr="A close up of a logo&#10;&#10;Description generated with high confidence">
            <a:extLst>
              <a:ext uri="{FF2B5EF4-FFF2-40B4-BE49-F238E27FC236}">
                <a16:creationId xmlns:a16="http://schemas.microsoft.com/office/drawing/2014/main" id="{332B2C45-46F2-4522-B923-880C01A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609" y="2866647"/>
            <a:ext cx="303724" cy="303724"/>
          </a:xfrm>
          <a:prstGeom prst="rect">
            <a:avLst/>
          </a:prstGeom>
        </p:spPr>
      </p:pic>
      <p:pic>
        <p:nvPicPr>
          <p:cNvPr id="352" name="Picture 351" descr="A close up of a logo&#10;&#10;Description generated with high confidence">
            <a:extLst>
              <a:ext uri="{FF2B5EF4-FFF2-40B4-BE49-F238E27FC236}">
                <a16:creationId xmlns:a16="http://schemas.microsoft.com/office/drawing/2014/main" id="{68E13B0A-CD1D-4B53-B208-AFE32D07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339373"/>
            <a:ext cx="303724" cy="303724"/>
          </a:xfrm>
          <a:prstGeom prst="rect">
            <a:avLst/>
          </a:prstGeom>
        </p:spPr>
      </p:pic>
      <p:pic>
        <p:nvPicPr>
          <p:cNvPr id="353" name="Picture 352" descr="A close up of a logo&#10;&#10;Description generated with high confidence">
            <a:extLst>
              <a:ext uri="{FF2B5EF4-FFF2-40B4-BE49-F238E27FC236}">
                <a16:creationId xmlns:a16="http://schemas.microsoft.com/office/drawing/2014/main" id="{2DA0442C-8BDC-4433-AE26-12536C28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699759"/>
            <a:ext cx="303724" cy="303724"/>
          </a:xfrm>
          <a:prstGeom prst="rect">
            <a:avLst/>
          </a:prstGeom>
        </p:spPr>
      </p:pic>
      <p:pic>
        <p:nvPicPr>
          <p:cNvPr id="354" name="Picture 353" descr="A close up of a logo&#10;&#10;Description generated with high confidence">
            <a:extLst>
              <a:ext uri="{FF2B5EF4-FFF2-40B4-BE49-F238E27FC236}">
                <a16:creationId xmlns:a16="http://schemas.microsoft.com/office/drawing/2014/main" id="{04D7980B-24E2-4CEC-B40A-BA4D41A0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1062490"/>
            <a:ext cx="303724" cy="303724"/>
          </a:xfrm>
          <a:prstGeom prst="rect">
            <a:avLst/>
          </a:prstGeom>
        </p:spPr>
      </p:pic>
      <p:pic>
        <p:nvPicPr>
          <p:cNvPr id="355" name="Picture 354" descr="A close up of a logo&#10;&#10;Description generated with high confidence">
            <a:extLst>
              <a:ext uri="{FF2B5EF4-FFF2-40B4-BE49-F238E27FC236}">
                <a16:creationId xmlns:a16="http://schemas.microsoft.com/office/drawing/2014/main" id="{0D075C07-B83C-45B5-993A-0707529E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1425222"/>
            <a:ext cx="303724" cy="303724"/>
          </a:xfrm>
          <a:prstGeom prst="rect">
            <a:avLst/>
          </a:prstGeom>
        </p:spPr>
      </p:pic>
      <p:pic>
        <p:nvPicPr>
          <p:cNvPr id="356" name="Picture 355" descr="A close up of a logo&#10;&#10;Description generated with high confidence">
            <a:extLst>
              <a:ext uri="{FF2B5EF4-FFF2-40B4-BE49-F238E27FC236}">
                <a16:creationId xmlns:a16="http://schemas.microsoft.com/office/drawing/2014/main" id="{26C77E92-B5F4-4B41-A896-791CD40D1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1780798"/>
            <a:ext cx="303724" cy="303724"/>
          </a:xfrm>
          <a:prstGeom prst="rect">
            <a:avLst/>
          </a:prstGeom>
        </p:spPr>
      </p:pic>
      <p:pic>
        <p:nvPicPr>
          <p:cNvPr id="357" name="Picture 356" descr="A close up of a logo&#10;&#10;Description generated with high confidence">
            <a:extLst>
              <a:ext uri="{FF2B5EF4-FFF2-40B4-BE49-F238E27FC236}">
                <a16:creationId xmlns:a16="http://schemas.microsoft.com/office/drawing/2014/main" id="{40CFA673-F793-4F5D-940B-BB6AE039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2141184"/>
            <a:ext cx="303724" cy="303724"/>
          </a:xfrm>
          <a:prstGeom prst="rect">
            <a:avLst/>
          </a:prstGeom>
        </p:spPr>
      </p:pic>
      <p:pic>
        <p:nvPicPr>
          <p:cNvPr id="358" name="Picture 357" descr="A close up of a logo&#10;&#10;Description generated with high confidence">
            <a:extLst>
              <a:ext uri="{FF2B5EF4-FFF2-40B4-BE49-F238E27FC236}">
                <a16:creationId xmlns:a16="http://schemas.microsoft.com/office/drawing/2014/main" id="{0D9B1E68-57E6-427E-A55B-B0F9D5F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2503915"/>
            <a:ext cx="303724" cy="303724"/>
          </a:xfrm>
          <a:prstGeom prst="rect">
            <a:avLst/>
          </a:prstGeom>
        </p:spPr>
      </p:pic>
      <p:pic>
        <p:nvPicPr>
          <p:cNvPr id="359" name="Picture 358" descr="A close up of a logo&#10;&#10;Description generated with high confidence">
            <a:extLst>
              <a:ext uri="{FF2B5EF4-FFF2-40B4-BE49-F238E27FC236}">
                <a16:creationId xmlns:a16="http://schemas.microsoft.com/office/drawing/2014/main" id="{720924CD-F406-4958-A86E-2E5F1202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327" y="2866647"/>
            <a:ext cx="303724" cy="303724"/>
          </a:xfrm>
          <a:prstGeom prst="rect">
            <a:avLst/>
          </a:prstGeom>
        </p:spPr>
      </p:pic>
      <p:pic>
        <p:nvPicPr>
          <p:cNvPr id="360" name="Picture 359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C8D75-A506-4363-AE5C-D3FB8C15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339373"/>
            <a:ext cx="303724" cy="303724"/>
          </a:xfrm>
          <a:prstGeom prst="rect">
            <a:avLst/>
          </a:prstGeom>
        </p:spPr>
      </p:pic>
      <p:pic>
        <p:nvPicPr>
          <p:cNvPr id="361" name="Picture 360" descr="A close up of a logo&#10;&#10;Description generated with high confidence">
            <a:extLst>
              <a:ext uri="{FF2B5EF4-FFF2-40B4-BE49-F238E27FC236}">
                <a16:creationId xmlns:a16="http://schemas.microsoft.com/office/drawing/2014/main" id="{27CA97BA-06D3-4A87-9B46-69244A9E2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699759"/>
            <a:ext cx="303724" cy="303724"/>
          </a:xfrm>
          <a:prstGeom prst="rect">
            <a:avLst/>
          </a:prstGeom>
        </p:spPr>
      </p:pic>
      <p:pic>
        <p:nvPicPr>
          <p:cNvPr id="362" name="Picture 361" descr="A close up of a logo&#10;&#10;Description generated with high confidence">
            <a:extLst>
              <a:ext uri="{FF2B5EF4-FFF2-40B4-BE49-F238E27FC236}">
                <a16:creationId xmlns:a16="http://schemas.microsoft.com/office/drawing/2014/main" id="{1E092FFA-07FE-4785-8689-4641E257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1062490"/>
            <a:ext cx="303724" cy="303724"/>
          </a:xfrm>
          <a:prstGeom prst="rect">
            <a:avLst/>
          </a:prstGeom>
        </p:spPr>
      </p:pic>
      <p:pic>
        <p:nvPicPr>
          <p:cNvPr id="363" name="Picture 362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43A3D-F06E-4331-AF91-ACCEE2BC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1425222"/>
            <a:ext cx="303724" cy="303724"/>
          </a:xfrm>
          <a:prstGeom prst="rect">
            <a:avLst/>
          </a:prstGeom>
        </p:spPr>
      </p:pic>
      <p:pic>
        <p:nvPicPr>
          <p:cNvPr id="364" name="Picture 363" descr="A close up of a logo&#10;&#10;Description generated with high confidence">
            <a:extLst>
              <a:ext uri="{FF2B5EF4-FFF2-40B4-BE49-F238E27FC236}">
                <a16:creationId xmlns:a16="http://schemas.microsoft.com/office/drawing/2014/main" id="{05693898-94F8-4410-BA50-6A8ACF44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1780798"/>
            <a:ext cx="303724" cy="303724"/>
          </a:xfrm>
          <a:prstGeom prst="rect">
            <a:avLst/>
          </a:prstGeom>
        </p:spPr>
      </p:pic>
      <p:pic>
        <p:nvPicPr>
          <p:cNvPr id="365" name="Picture 364" descr="A close up of a logo&#10;&#10;Description generated with high confidence">
            <a:extLst>
              <a:ext uri="{FF2B5EF4-FFF2-40B4-BE49-F238E27FC236}">
                <a16:creationId xmlns:a16="http://schemas.microsoft.com/office/drawing/2014/main" id="{90CE35FA-1820-4867-ACE7-4D78D523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2141184"/>
            <a:ext cx="303724" cy="303724"/>
          </a:xfrm>
          <a:prstGeom prst="rect">
            <a:avLst/>
          </a:prstGeom>
        </p:spPr>
      </p:pic>
      <p:pic>
        <p:nvPicPr>
          <p:cNvPr id="366" name="Picture 365" descr="A close up of a logo&#10;&#10;Description generated with high confidence">
            <a:extLst>
              <a:ext uri="{FF2B5EF4-FFF2-40B4-BE49-F238E27FC236}">
                <a16:creationId xmlns:a16="http://schemas.microsoft.com/office/drawing/2014/main" id="{DE8484FD-EDE1-45A0-B9C3-1C165AF1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2503915"/>
            <a:ext cx="303724" cy="303724"/>
          </a:xfrm>
          <a:prstGeom prst="rect">
            <a:avLst/>
          </a:prstGeom>
        </p:spPr>
      </p:pic>
      <p:pic>
        <p:nvPicPr>
          <p:cNvPr id="367" name="Picture 366" descr="A close up of a logo&#10;&#10;Description generated with high confidence">
            <a:extLst>
              <a:ext uri="{FF2B5EF4-FFF2-40B4-BE49-F238E27FC236}">
                <a16:creationId xmlns:a16="http://schemas.microsoft.com/office/drawing/2014/main" id="{6964F36F-04BF-4AC0-93F0-F5ED55BB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0041" y="2866647"/>
            <a:ext cx="303724" cy="303724"/>
          </a:xfrm>
          <a:prstGeom prst="rect">
            <a:avLst/>
          </a:prstGeom>
        </p:spPr>
      </p:pic>
      <p:pic>
        <p:nvPicPr>
          <p:cNvPr id="368" name="Picture 367" descr="A close up of a logo&#10;&#10;Description generated with high confidence">
            <a:extLst>
              <a:ext uri="{FF2B5EF4-FFF2-40B4-BE49-F238E27FC236}">
                <a16:creationId xmlns:a16="http://schemas.microsoft.com/office/drawing/2014/main" id="{66B0AB3A-11B5-4A69-A4C7-BCAA64E9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677" y="339373"/>
            <a:ext cx="303724" cy="303724"/>
          </a:xfrm>
          <a:prstGeom prst="rect">
            <a:avLst/>
          </a:prstGeom>
        </p:spPr>
      </p:pic>
      <p:pic>
        <p:nvPicPr>
          <p:cNvPr id="369" name="Picture 368" descr="A close up of a logo&#10;&#10;Description generated with high confidence">
            <a:extLst>
              <a:ext uri="{FF2B5EF4-FFF2-40B4-BE49-F238E27FC236}">
                <a16:creationId xmlns:a16="http://schemas.microsoft.com/office/drawing/2014/main" id="{E7F82835-A393-427A-BE2E-62E8B5448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677" y="699759"/>
            <a:ext cx="303724" cy="303724"/>
          </a:xfrm>
          <a:prstGeom prst="rect">
            <a:avLst/>
          </a:prstGeom>
        </p:spPr>
      </p:pic>
      <p:pic>
        <p:nvPicPr>
          <p:cNvPr id="370" name="Picture 369" descr="A close up of a logo&#10;&#10;Description generated with high confidence">
            <a:extLst>
              <a:ext uri="{FF2B5EF4-FFF2-40B4-BE49-F238E27FC236}">
                <a16:creationId xmlns:a16="http://schemas.microsoft.com/office/drawing/2014/main" id="{77433D61-CA0F-450D-B642-B1FAF8D4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677" y="1062490"/>
            <a:ext cx="303724" cy="303724"/>
          </a:xfrm>
          <a:prstGeom prst="rect">
            <a:avLst/>
          </a:prstGeom>
        </p:spPr>
      </p:pic>
      <p:pic>
        <p:nvPicPr>
          <p:cNvPr id="371" name="Picture 370" descr="A close up of a logo&#10;&#10;Description generated with high confidence">
            <a:extLst>
              <a:ext uri="{FF2B5EF4-FFF2-40B4-BE49-F238E27FC236}">
                <a16:creationId xmlns:a16="http://schemas.microsoft.com/office/drawing/2014/main" id="{9552E758-0C17-4584-9570-0CA808EE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677" y="1425222"/>
            <a:ext cx="303724" cy="303724"/>
          </a:xfrm>
          <a:prstGeom prst="rect">
            <a:avLst/>
          </a:prstGeom>
        </p:spPr>
      </p:pic>
      <p:pic>
        <p:nvPicPr>
          <p:cNvPr id="372" name="Picture 371" descr="A close up of a logo&#10;&#10;Description generated with high confidence">
            <a:extLst>
              <a:ext uri="{FF2B5EF4-FFF2-40B4-BE49-F238E27FC236}">
                <a16:creationId xmlns:a16="http://schemas.microsoft.com/office/drawing/2014/main" id="{78933A75-1CDB-412D-8FD1-54CB8C370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8677" y="1780798"/>
            <a:ext cx="303724" cy="303724"/>
          </a:xfrm>
          <a:prstGeom prst="rect">
            <a:avLst/>
          </a:prstGeom>
        </p:spPr>
      </p:pic>
      <p:pic>
        <p:nvPicPr>
          <p:cNvPr id="376" name="Picture 375" descr="A close up of a logo&#10;&#10;Description generated with high confidence">
            <a:extLst>
              <a:ext uri="{FF2B5EF4-FFF2-40B4-BE49-F238E27FC236}">
                <a16:creationId xmlns:a16="http://schemas.microsoft.com/office/drawing/2014/main" id="{C48973ED-F32C-4901-90A5-5194CE4F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339373"/>
            <a:ext cx="303724" cy="303724"/>
          </a:xfrm>
          <a:prstGeom prst="rect">
            <a:avLst/>
          </a:prstGeom>
        </p:spPr>
      </p:pic>
      <p:pic>
        <p:nvPicPr>
          <p:cNvPr id="377" name="Picture 376" descr="A close up of a logo&#10;&#10;Description generated with high confidence">
            <a:extLst>
              <a:ext uri="{FF2B5EF4-FFF2-40B4-BE49-F238E27FC236}">
                <a16:creationId xmlns:a16="http://schemas.microsoft.com/office/drawing/2014/main" id="{2930C8ED-F73B-44D2-9F7F-438578BB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699759"/>
            <a:ext cx="303724" cy="303724"/>
          </a:xfrm>
          <a:prstGeom prst="rect">
            <a:avLst/>
          </a:prstGeom>
        </p:spPr>
      </p:pic>
      <p:pic>
        <p:nvPicPr>
          <p:cNvPr id="378" name="Picture 377" descr="A close up of a logo&#10;&#10;Description generated with high confidence">
            <a:extLst>
              <a:ext uri="{FF2B5EF4-FFF2-40B4-BE49-F238E27FC236}">
                <a16:creationId xmlns:a16="http://schemas.microsoft.com/office/drawing/2014/main" id="{DA11D575-27F2-4E8E-BEA1-3BA65ACA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1062490"/>
            <a:ext cx="303724" cy="303724"/>
          </a:xfrm>
          <a:prstGeom prst="rect">
            <a:avLst/>
          </a:prstGeom>
        </p:spPr>
      </p:pic>
      <p:pic>
        <p:nvPicPr>
          <p:cNvPr id="379" name="Picture 378" descr="A close up of a logo&#10;&#10;Description generated with high confidence">
            <a:extLst>
              <a:ext uri="{FF2B5EF4-FFF2-40B4-BE49-F238E27FC236}">
                <a16:creationId xmlns:a16="http://schemas.microsoft.com/office/drawing/2014/main" id="{E016E754-D70F-43C9-8FED-A03C7F8F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1425222"/>
            <a:ext cx="303724" cy="303724"/>
          </a:xfrm>
          <a:prstGeom prst="rect">
            <a:avLst/>
          </a:prstGeom>
        </p:spPr>
      </p:pic>
      <p:pic>
        <p:nvPicPr>
          <p:cNvPr id="380" name="Picture 379" descr="A close up of a logo&#10;&#10;Description generated with high confidence">
            <a:extLst>
              <a:ext uri="{FF2B5EF4-FFF2-40B4-BE49-F238E27FC236}">
                <a16:creationId xmlns:a16="http://schemas.microsoft.com/office/drawing/2014/main" id="{B9852944-CB82-4F0A-8306-5965E701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1780798"/>
            <a:ext cx="303724" cy="303724"/>
          </a:xfrm>
          <a:prstGeom prst="rect">
            <a:avLst/>
          </a:prstGeom>
        </p:spPr>
      </p:pic>
      <p:pic>
        <p:nvPicPr>
          <p:cNvPr id="381" name="Picture 380" descr="A close up of a logo&#10;&#10;Description generated with high confidence">
            <a:extLst>
              <a:ext uri="{FF2B5EF4-FFF2-40B4-BE49-F238E27FC236}">
                <a16:creationId xmlns:a16="http://schemas.microsoft.com/office/drawing/2014/main" id="{6C1B16D4-D1F2-494D-AC23-163B994F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2141184"/>
            <a:ext cx="303724" cy="303724"/>
          </a:xfrm>
          <a:prstGeom prst="rect">
            <a:avLst/>
          </a:prstGeom>
        </p:spPr>
      </p:pic>
      <p:pic>
        <p:nvPicPr>
          <p:cNvPr id="382" name="Picture 381" descr="A close up of a logo&#10;&#10;Description generated with high confidence">
            <a:extLst>
              <a:ext uri="{FF2B5EF4-FFF2-40B4-BE49-F238E27FC236}">
                <a16:creationId xmlns:a16="http://schemas.microsoft.com/office/drawing/2014/main" id="{5F72849B-C443-459C-BB38-3B04C4CE8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2503915"/>
            <a:ext cx="303724" cy="303724"/>
          </a:xfrm>
          <a:prstGeom prst="rect">
            <a:avLst/>
          </a:prstGeom>
        </p:spPr>
      </p:pic>
      <p:pic>
        <p:nvPicPr>
          <p:cNvPr id="383" name="Picture 382" descr="A close up of a logo&#10;&#10;Description generated with high confidence">
            <a:extLst>
              <a:ext uri="{FF2B5EF4-FFF2-40B4-BE49-F238E27FC236}">
                <a16:creationId xmlns:a16="http://schemas.microsoft.com/office/drawing/2014/main" id="{3E40166E-21DF-46F1-BA7E-5DA18765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537" y="2866647"/>
            <a:ext cx="303724" cy="303724"/>
          </a:xfrm>
          <a:prstGeom prst="rect">
            <a:avLst/>
          </a:prstGeom>
        </p:spPr>
      </p:pic>
      <p:pic>
        <p:nvPicPr>
          <p:cNvPr id="384" name="Picture 383" descr="A close up of a logo&#10;&#10;Description generated with high confidence">
            <a:extLst>
              <a:ext uri="{FF2B5EF4-FFF2-40B4-BE49-F238E27FC236}">
                <a16:creationId xmlns:a16="http://schemas.microsoft.com/office/drawing/2014/main" id="{A6EBA66A-1F11-45BC-ADFA-AD0956A2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339373"/>
            <a:ext cx="303724" cy="303724"/>
          </a:xfrm>
          <a:prstGeom prst="rect">
            <a:avLst/>
          </a:prstGeom>
        </p:spPr>
      </p:pic>
      <p:pic>
        <p:nvPicPr>
          <p:cNvPr id="385" name="Picture 384" descr="A close up of a logo&#10;&#10;Description generated with high confidence">
            <a:extLst>
              <a:ext uri="{FF2B5EF4-FFF2-40B4-BE49-F238E27FC236}">
                <a16:creationId xmlns:a16="http://schemas.microsoft.com/office/drawing/2014/main" id="{E5321CCD-9D89-4119-B51A-00EBC34D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699759"/>
            <a:ext cx="303724" cy="303724"/>
          </a:xfrm>
          <a:prstGeom prst="rect">
            <a:avLst/>
          </a:prstGeom>
        </p:spPr>
      </p:pic>
      <p:pic>
        <p:nvPicPr>
          <p:cNvPr id="386" name="Picture 38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73D9CE-7A5A-44D2-A5EA-92DA47DA5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1062490"/>
            <a:ext cx="303724" cy="303724"/>
          </a:xfrm>
          <a:prstGeom prst="rect">
            <a:avLst/>
          </a:prstGeom>
        </p:spPr>
      </p:pic>
      <p:pic>
        <p:nvPicPr>
          <p:cNvPr id="387" name="Picture 386" descr="A close up of a logo&#10;&#10;Description generated with high confidence">
            <a:extLst>
              <a:ext uri="{FF2B5EF4-FFF2-40B4-BE49-F238E27FC236}">
                <a16:creationId xmlns:a16="http://schemas.microsoft.com/office/drawing/2014/main" id="{9CD3EFAB-B991-465F-90A5-BABF141F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1425222"/>
            <a:ext cx="303724" cy="303724"/>
          </a:xfrm>
          <a:prstGeom prst="rect">
            <a:avLst/>
          </a:prstGeom>
        </p:spPr>
      </p:pic>
      <p:pic>
        <p:nvPicPr>
          <p:cNvPr id="388" name="Picture 387" descr="A close up of a logo&#10;&#10;Description generated with high confidence">
            <a:extLst>
              <a:ext uri="{FF2B5EF4-FFF2-40B4-BE49-F238E27FC236}">
                <a16:creationId xmlns:a16="http://schemas.microsoft.com/office/drawing/2014/main" id="{E4FA2B9B-3564-4762-8D54-77951E0F1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1780798"/>
            <a:ext cx="303724" cy="303724"/>
          </a:xfrm>
          <a:prstGeom prst="rect">
            <a:avLst/>
          </a:prstGeom>
        </p:spPr>
      </p:pic>
      <p:pic>
        <p:nvPicPr>
          <p:cNvPr id="389" name="Picture 388" descr="A close up of a logo&#10;&#10;Description generated with high confidence">
            <a:extLst>
              <a:ext uri="{FF2B5EF4-FFF2-40B4-BE49-F238E27FC236}">
                <a16:creationId xmlns:a16="http://schemas.microsoft.com/office/drawing/2014/main" id="{82DCEE9A-47EC-4582-BDB1-E8F5729E0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2141184"/>
            <a:ext cx="303724" cy="303724"/>
          </a:xfrm>
          <a:prstGeom prst="rect">
            <a:avLst/>
          </a:prstGeom>
        </p:spPr>
      </p:pic>
      <p:pic>
        <p:nvPicPr>
          <p:cNvPr id="390" name="Picture 389" descr="A close up of a logo&#10;&#10;Description generated with high confidence">
            <a:extLst>
              <a:ext uri="{FF2B5EF4-FFF2-40B4-BE49-F238E27FC236}">
                <a16:creationId xmlns:a16="http://schemas.microsoft.com/office/drawing/2014/main" id="{830F7623-148A-48E5-8EF2-36A04420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2503915"/>
            <a:ext cx="303724" cy="303724"/>
          </a:xfrm>
          <a:prstGeom prst="rect">
            <a:avLst/>
          </a:prstGeom>
        </p:spPr>
      </p:pic>
      <p:pic>
        <p:nvPicPr>
          <p:cNvPr id="391" name="Picture 390" descr="A close up of a logo&#10;&#10;Description generated with high confidence">
            <a:extLst>
              <a:ext uri="{FF2B5EF4-FFF2-40B4-BE49-F238E27FC236}">
                <a16:creationId xmlns:a16="http://schemas.microsoft.com/office/drawing/2014/main" id="{0DACA82E-5005-443D-B377-64D07719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255" y="2866647"/>
            <a:ext cx="303724" cy="303724"/>
          </a:xfrm>
          <a:prstGeom prst="rect">
            <a:avLst/>
          </a:prstGeom>
        </p:spPr>
      </p:pic>
      <p:pic>
        <p:nvPicPr>
          <p:cNvPr id="392" name="Picture 391" descr="A close up of a logo&#10;&#10;Description generated with high confidence">
            <a:extLst>
              <a:ext uri="{FF2B5EF4-FFF2-40B4-BE49-F238E27FC236}">
                <a16:creationId xmlns:a16="http://schemas.microsoft.com/office/drawing/2014/main" id="{9CA17E12-61A1-4F34-B16A-8DDACEA2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339373"/>
            <a:ext cx="303724" cy="303724"/>
          </a:xfrm>
          <a:prstGeom prst="rect">
            <a:avLst/>
          </a:prstGeom>
        </p:spPr>
      </p:pic>
      <p:pic>
        <p:nvPicPr>
          <p:cNvPr id="393" name="Picture 392" descr="A close up of a logo&#10;&#10;Description generated with high confidence">
            <a:extLst>
              <a:ext uri="{FF2B5EF4-FFF2-40B4-BE49-F238E27FC236}">
                <a16:creationId xmlns:a16="http://schemas.microsoft.com/office/drawing/2014/main" id="{AE35DE21-F819-4DDF-AE85-1D89923EF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699759"/>
            <a:ext cx="303724" cy="303724"/>
          </a:xfrm>
          <a:prstGeom prst="rect">
            <a:avLst/>
          </a:prstGeom>
        </p:spPr>
      </p:pic>
      <p:pic>
        <p:nvPicPr>
          <p:cNvPr id="394" name="Picture 393" descr="A close up of a logo&#10;&#10;Description generated with high confidence">
            <a:extLst>
              <a:ext uri="{FF2B5EF4-FFF2-40B4-BE49-F238E27FC236}">
                <a16:creationId xmlns:a16="http://schemas.microsoft.com/office/drawing/2014/main" id="{B9C93868-E326-4042-875C-4F384930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1062490"/>
            <a:ext cx="303724" cy="303724"/>
          </a:xfrm>
          <a:prstGeom prst="rect">
            <a:avLst/>
          </a:prstGeom>
        </p:spPr>
      </p:pic>
      <p:pic>
        <p:nvPicPr>
          <p:cNvPr id="395" name="Picture 394" descr="A close up of a logo&#10;&#10;Description generated with high confidence">
            <a:extLst>
              <a:ext uri="{FF2B5EF4-FFF2-40B4-BE49-F238E27FC236}">
                <a16:creationId xmlns:a16="http://schemas.microsoft.com/office/drawing/2014/main" id="{ED855C31-287F-49E1-A620-56166731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1425222"/>
            <a:ext cx="303724" cy="303724"/>
          </a:xfrm>
          <a:prstGeom prst="rect">
            <a:avLst/>
          </a:prstGeom>
        </p:spPr>
      </p:pic>
      <p:pic>
        <p:nvPicPr>
          <p:cNvPr id="396" name="Picture 39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155562-804A-4E6C-8FE0-97ABECB2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1780798"/>
            <a:ext cx="303724" cy="303724"/>
          </a:xfrm>
          <a:prstGeom prst="rect">
            <a:avLst/>
          </a:prstGeom>
        </p:spPr>
      </p:pic>
      <p:pic>
        <p:nvPicPr>
          <p:cNvPr id="397" name="Picture 396" descr="A close up of a logo&#10;&#10;Description generated with high confidence">
            <a:extLst>
              <a:ext uri="{FF2B5EF4-FFF2-40B4-BE49-F238E27FC236}">
                <a16:creationId xmlns:a16="http://schemas.microsoft.com/office/drawing/2014/main" id="{79C01CBA-6D39-4EE7-8A72-0F115A3F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2141184"/>
            <a:ext cx="303724" cy="303724"/>
          </a:xfrm>
          <a:prstGeom prst="rect">
            <a:avLst/>
          </a:prstGeom>
        </p:spPr>
      </p:pic>
      <p:pic>
        <p:nvPicPr>
          <p:cNvPr id="398" name="Picture 397" descr="A close up of a logo&#10;&#10;Description generated with high confidence">
            <a:extLst>
              <a:ext uri="{FF2B5EF4-FFF2-40B4-BE49-F238E27FC236}">
                <a16:creationId xmlns:a16="http://schemas.microsoft.com/office/drawing/2014/main" id="{6AD6F08B-8DB6-468C-8E9F-7B38A3EB7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2503915"/>
            <a:ext cx="303724" cy="303724"/>
          </a:xfrm>
          <a:prstGeom prst="rect">
            <a:avLst/>
          </a:prstGeom>
        </p:spPr>
      </p:pic>
      <p:pic>
        <p:nvPicPr>
          <p:cNvPr id="399" name="Picture 398" descr="A close up of a logo&#10;&#10;Description generated with high confidence">
            <a:extLst>
              <a:ext uri="{FF2B5EF4-FFF2-40B4-BE49-F238E27FC236}">
                <a16:creationId xmlns:a16="http://schemas.microsoft.com/office/drawing/2014/main" id="{0841282D-8C9D-48EF-8716-DC0D81D5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69" y="2866647"/>
            <a:ext cx="303724" cy="303724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F1D60B83-1221-45D6-8100-6617E02B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364671"/>
            <a:ext cx="303726" cy="303726"/>
          </a:xfrm>
          <a:prstGeom prst="rect">
            <a:avLst/>
          </a:prstGeom>
        </p:spPr>
      </p:pic>
      <p:pic>
        <p:nvPicPr>
          <p:cNvPr id="401" name="Picture 400" descr="A close up of a logo&#10;&#10;Description generated with high confidence">
            <a:extLst>
              <a:ext uri="{FF2B5EF4-FFF2-40B4-BE49-F238E27FC236}">
                <a16:creationId xmlns:a16="http://schemas.microsoft.com/office/drawing/2014/main" id="{A7773A06-1F43-45E2-9A1D-BD94B7A0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359029"/>
            <a:ext cx="303724" cy="303724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761076E6-332E-49C8-B9D4-569865BA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726621"/>
            <a:ext cx="303726" cy="303726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A696C770-87F7-4070-83FA-5F498A13D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088571"/>
            <a:ext cx="303726" cy="303726"/>
          </a:xfrm>
          <a:prstGeom prst="rect">
            <a:avLst/>
          </a:prstGeom>
        </p:spPr>
      </p:pic>
      <p:pic>
        <p:nvPicPr>
          <p:cNvPr id="404" name="Picture 403">
            <a:extLst>
              <a:ext uri="{FF2B5EF4-FFF2-40B4-BE49-F238E27FC236}">
                <a16:creationId xmlns:a16="http://schemas.microsoft.com/office/drawing/2014/main" id="{D5CFDBFE-5786-4F48-98DD-B7D91862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450521"/>
            <a:ext cx="303726" cy="303726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F788FD62-A40D-45D7-9EDA-7924F989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364671"/>
            <a:ext cx="303726" cy="303726"/>
          </a:xfrm>
          <a:prstGeom prst="rect">
            <a:avLst/>
          </a:prstGeom>
        </p:spPr>
      </p:pic>
      <p:pic>
        <p:nvPicPr>
          <p:cNvPr id="406" name="Picture 405">
            <a:extLst>
              <a:ext uri="{FF2B5EF4-FFF2-40B4-BE49-F238E27FC236}">
                <a16:creationId xmlns:a16="http://schemas.microsoft.com/office/drawing/2014/main" id="{FBE06457-6195-4C12-848B-B4735282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726621"/>
            <a:ext cx="303726" cy="303726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0199A2F4-246F-4F6A-BD39-6DA51176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088571"/>
            <a:ext cx="303726" cy="303726"/>
          </a:xfrm>
          <a:prstGeom prst="rect">
            <a:avLst/>
          </a:prstGeom>
        </p:spPr>
      </p:pic>
      <p:pic>
        <p:nvPicPr>
          <p:cNvPr id="408" name="Picture 407">
            <a:extLst>
              <a:ext uri="{FF2B5EF4-FFF2-40B4-BE49-F238E27FC236}">
                <a16:creationId xmlns:a16="http://schemas.microsoft.com/office/drawing/2014/main" id="{769CF5DB-51DB-4EB5-B42E-02B21F8A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450521"/>
            <a:ext cx="303726" cy="303726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F7679961-7748-4CE8-B410-C0F491DC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364671"/>
            <a:ext cx="303726" cy="303726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4C754DED-6EC1-459B-8D7F-F2678F6C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726621"/>
            <a:ext cx="303726" cy="303726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323FED33-60AE-4A4B-8E06-DDB042CA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088571"/>
            <a:ext cx="303726" cy="303726"/>
          </a:xfrm>
          <a:prstGeom prst="rect">
            <a:avLst/>
          </a:prstGeom>
        </p:spPr>
      </p:pic>
      <p:pic>
        <p:nvPicPr>
          <p:cNvPr id="412" name="Picture 411">
            <a:extLst>
              <a:ext uri="{FF2B5EF4-FFF2-40B4-BE49-F238E27FC236}">
                <a16:creationId xmlns:a16="http://schemas.microsoft.com/office/drawing/2014/main" id="{1967160C-CDC5-40AE-A97F-F87BC533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450521"/>
            <a:ext cx="303726" cy="303726"/>
          </a:xfrm>
          <a:prstGeom prst="rect">
            <a:avLst/>
          </a:prstGeom>
        </p:spPr>
      </p:pic>
      <p:pic>
        <p:nvPicPr>
          <p:cNvPr id="413" name="Picture 412">
            <a:extLst>
              <a:ext uri="{FF2B5EF4-FFF2-40B4-BE49-F238E27FC236}">
                <a16:creationId xmlns:a16="http://schemas.microsoft.com/office/drawing/2014/main" id="{78422B53-CADE-4B19-A7CD-AD74892F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364671"/>
            <a:ext cx="303726" cy="303726"/>
          </a:xfrm>
          <a:prstGeom prst="rect">
            <a:avLst/>
          </a:prstGeom>
        </p:spPr>
      </p:pic>
      <p:pic>
        <p:nvPicPr>
          <p:cNvPr id="414" name="Picture 413">
            <a:extLst>
              <a:ext uri="{FF2B5EF4-FFF2-40B4-BE49-F238E27FC236}">
                <a16:creationId xmlns:a16="http://schemas.microsoft.com/office/drawing/2014/main" id="{9F651180-1EF6-4C62-A460-0BAC3DA0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726621"/>
            <a:ext cx="303726" cy="303726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042972EF-D94D-4952-BBF0-147FD817F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088571"/>
            <a:ext cx="303726" cy="303726"/>
          </a:xfrm>
          <a:prstGeom prst="rect">
            <a:avLst/>
          </a:prstGeom>
        </p:spPr>
      </p:pic>
      <p:pic>
        <p:nvPicPr>
          <p:cNvPr id="416" name="Picture 415">
            <a:extLst>
              <a:ext uri="{FF2B5EF4-FFF2-40B4-BE49-F238E27FC236}">
                <a16:creationId xmlns:a16="http://schemas.microsoft.com/office/drawing/2014/main" id="{D4E245D4-9522-44FE-A679-64A70B87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450521"/>
            <a:ext cx="303726" cy="303726"/>
          </a:xfrm>
          <a:prstGeom prst="rect">
            <a:avLst/>
          </a:prstGeom>
        </p:spPr>
      </p:pic>
      <p:pic>
        <p:nvPicPr>
          <p:cNvPr id="417" name="Picture 4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B1987A2-FC9B-4114-85C7-82DE450B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719415"/>
            <a:ext cx="303724" cy="303724"/>
          </a:xfrm>
          <a:prstGeom prst="rect">
            <a:avLst/>
          </a:prstGeom>
        </p:spPr>
      </p:pic>
      <p:pic>
        <p:nvPicPr>
          <p:cNvPr id="418" name="Picture 4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E142101-DB27-439B-B5C9-E76CBE9E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1082146"/>
            <a:ext cx="303724" cy="303724"/>
          </a:xfrm>
          <a:prstGeom prst="rect">
            <a:avLst/>
          </a:prstGeom>
        </p:spPr>
      </p:pic>
      <p:pic>
        <p:nvPicPr>
          <p:cNvPr id="419" name="Picture 418" descr="A close up of a logo&#10;&#10;Description generated with high confidence">
            <a:extLst>
              <a:ext uri="{FF2B5EF4-FFF2-40B4-BE49-F238E27FC236}">
                <a16:creationId xmlns:a16="http://schemas.microsoft.com/office/drawing/2014/main" id="{8304EC8E-45B1-47AF-97E0-2F718D4E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1444878"/>
            <a:ext cx="303724" cy="303724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E49796FF-E090-46A5-BEE6-FD470993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780793"/>
            <a:ext cx="303726" cy="303726"/>
          </a:xfrm>
          <a:prstGeom prst="rect">
            <a:avLst/>
          </a:prstGeom>
        </p:spPr>
      </p:pic>
      <p:pic>
        <p:nvPicPr>
          <p:cNvPr id="422" name="Picture 421" descr="A close up of a logo&#10;&#10;Description generated with high confidence">
            <a:extLst>
              <a:ext uri="{FF2B5EF4-FFF2-40B4-BE49-F238E27FC236}">
                <a16:creationId xmlns:a16="http://schemas.microsoft.com/office/drawing/2014/main" id="{AFED10E0-1F67-4E20-A3BC-CE44EF79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1775151"/>
            <a:ext cx="303724" cy="303724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A9B1C7FD-A1BB-491F-8023-52540389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142743"/>
            <a:ext cx="303726" cy="303726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2ECA02E4-35B5-4ADC-B39F-AAE82EC8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504693"/>
            <a:ext cx="303726" cy="303726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5B579EB3-28B0-400C-997E-560F8CDB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866643"/>
            <a:ext cx="303726" cy="303726"/>
          </a:xfrm>
          <a:prstGeom prst="rect">
            <a:avLst/>
          </a:prstGeom>
        </p:spPr>
      </p:pic>
      <p:pic>
        <p:nvPicPr>
          <p:cNvPr id="426" name="Picture 425">
            <a:extLst>
              <a:ext uri="{FF2B5EF4-FFF2-40B4-BE49-F238E27FC236}">
                <a16:creationId xmlns:a16="http://schemas.microsoft.com/office/drawing/2014/main" id="{05A60BF2-86F9-4FD3-AF5B-EF0987FC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780793"/>
            <a:ext cx="303726" cy="303726"/>
          </a:xfrm>
          <a:prstGeom prst="rect">
            <a:avLst/>
          </a:prstGeom>
        </p:spPr>
      </p:pic>
      <p:pic>
        <p:nvPicPr>
          <p:cNvPr id="427" name="Picture 426">
            <a:extLst>
              <a:ext uri="{FF2B5EF4-FFF2-40B4-BE49-F238E27FC236}">
                <a16:creationId xmlns:a16="http://schemas.microsoft.com/office/drawing/2014/main" id="{95D9CB46-AC5C-4DEE-904B-CFD48476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142743"/>
            <a:ext cx="303726" cy="303726"/>
          </a:xfrm>
          <a:prstGeom prst="rect">
            <a:avLst/>
          </a:prstGeom>
        </p:spPr>
      </p:pic>
      <p:pic>
        <p:nvPicPr>
          <p:cNvPr id="428" name="Picture 427">
            <a:extLst>
              <a:ext uri="{FF2B5EF4-FFF2-40B4-BE49-F238E27FC236}">
                <a16:creationId xmlns:a16="http://schemas.microsoft.com/office/drawing/2014/main" id="{F4C1FDC0-C344-4129-95CA-EA0B69A1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504693"/>
            <a:ext cx="303726" cy="303726"/>
          </a:xfrm>
          <a:prstGeom prst="rect">
            <a:avLst/>
          </a:prstGeom>
        </p:spPr>
      </p:pic>
      <p:pic>
        <p:nvPicPr>
          <p:cNvPr id="429" name="Picture 428">
            <a:extLst>
              <a:ext uri="{FF2B5EF4-FFF2-40B4-BE49-F238E27FC236}">
                <a16:creationId xmlns:a16="http://schemas.microsoft.com/office/drawing/2014/main" id="{85FCD74C-6E95-4FB9-A175-CA79E86FF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866643"/>
            <a:ext cx="303726" cy="303726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20EA47FB-9C23-4709-AC6A-8C611843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780793"/>
            <a:ext cx="303726" cy="303726"/>
          </a:xfrm>
          <a:prstGeom prst="rect">
            <a:avLst/>
          </a:prstGeom>
        </p:spPr>
      </p:pic>
      <p:pic>
        <p:nvPicPr>
          <p:cNvPr id="431" name="Picture 430">
            <a:extLst>
              <a:ext uri="{FF2B5EF4-FFF2-40B4-BE49-F238E27FC236}">
                <a16:creationId xmlns:a16="http://schemas.microsoft.com/office/drawing/2014/main" id="{A21A1BFC-2652-4324-B295-6642566F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142743"/>
            <a:ext cx="303726" cy="303726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89A67A74-C9A8-49CC-8CC4-2D15911B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504693"/>
            <a:ext cx="303726" cy="303726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6496FB12-CAFA-4B49-B679-C682561B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866643"/>
            <a:ext cx="303726" cy="303726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9466CE2D-5CF3-402D-A615-38E24B47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780793"/>
            <a:ext cx="303726" cy="303726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BCC6DDD8-57BC-4975-BDE4-BE829921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142743"/>
            <a:ext cx="303726" cy="303726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0350F04B-034E-46EA-BB0E-DC8D0F0D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504693"/>
            <a:ext cx="303726" cy="303726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0DBD01D8-69C6-4DE1-B07E-ACDE165B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866643"/>
            <a:ext cx="303726" cy="303726"/>
          </a:xfrm>
          <a:prstGeom prst="rect">
            <a:avLst/>
          </a:prstGeom>
        </p:spPr>
      </p:pic>
      <p:pic>
        <p:nvPicPr>
          <p:cNvPr id="438" name="Picture 437" descr="A close up of a logo&#10;&#10;Description generated with high confidence">
            <a:extLst>
              <a:ext uri="{FF2B5EF4-FFF2-40B4-BE49-F238E27FC236}">
                <a16:creationId xmlns:a16="http://schemas.microsoft.com/office/drawing/2014/main" id="{DEA08599-D7CA-45C6-8B83-3BD29099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2130363"/>
            <a:ext cx="303724" cy="303724"/>
          </a:xfrm>
          <a:prstGeom prst="rect">
            <a:avLst/>
          </a:prstGeom>
        </p:spPr>
      </p:pic>
      <p:pic>
        <p:nvPicPr>
          <p:cNvPr id="439" name="Picture 438" descr="A close up of a logo&#10;&#10;Description generated with high confidence">
            <a:extLst>
              <a:ext uri="{FF2B5EF4-FFF2-40B4-BE49-F238E27FC236}">
                <a16:creationId xmlns:a16="http://schemas.microsoft.com/office/drawing/2014/main" id="{E205D88E-C590-4BD8-95E8-EB1F5A21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2498504"/>
            <a:ext cx="303724" cy="303724"/>
          </a:xfrm>
          <a:prstGeom prst="rect">
            <a:avLst/>
          </a:prstGeom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586B4C5B-B859-4866-8C68-90BA10ED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359029"/>
            <a:ext cx="303726" cy="303726"/>
          </a:xfrm>
          <a:prstGeom prst="rect">
            <a:avLst/>
          </a:prstGeom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028044D4-2D4D-4E3A-B14A-9C599147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720979"/>
            <a:ext cx="303726" cy="303726"/>
          </a:xfrm>
          <a:prstGeom prst="rect">
            <a:avLst/>
          </a:prstGeom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E4568AA5-8B32-4C7F-B320-B39B0CBC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1082929"/>
            <a:ext cx="303726" cy="303726"/>
          </a:xfrm>
          <a:prstGeom prst="rect">
            <a:avLst/>
          </a:prstGeom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B728B230-E96D-45D4-9266-20DA5BBC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1444879"/>
            <a:ext cx="303726" cy="303726"/>
          </a:xfrm>
          <a:prstGeom prst="rect">
            <a:avLst/>
          </a:prstGeom>
        </p:spPr>
      </p:pic>
      <p:pic>
        <p:nvPicPr>
          <p:cNvPr id="446" name="Picture 445" descr="A close up of a logo&#10;&#10;Description generated with high confidence">
            <a:extLst>
              <a:ext uri="{FF2B5EF4-FFF2-40B4-BE49-F238E27FC236}">
                <a16:creationId xmlns:a16="http://schemas.microsoft.com/office/drawing/2014/main" id="{9AEAB7D5-3749-468B-9B6E-A20B1736B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1780796"/>
            <a:ext cx="303724" cy="303724"/>
          </a:xfrm>
          <a:prstGeom prst="rect">
            <a:avLst/>
          </a:prstGeom>
        </p:spPr>
      </p:pic>
      <p:pic>
        <p:nvPicPr>
          <p:cNvPr id="447" name="Picture 446" descr="A close up of a logo&#10;&#10;Description generated with high confidence">
            <a:extLst>
              <a:ext uri="{FF2B5EF4-FFF2-40B4-BE49-F238E27FC236}">
                <a16:creationId xmlns:a16="http://schemas.microsoft.com/office/drawing/2014/main" id="{3C4F8046-690F-47B1-AF6A-CB78520C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141182"/>
            <a:ext cx="303724" cy="303724"/>
          </a:xfrm>
          <a:prstGeom prst="rect">
            <a:avLst/>
          </a:prstGeom>
        </p:spPr>
      </p:pic>
      <p:pic>
        <p:nvPicPr>
          <p:cNvPr id="448" name="Picture 447" descr="A close up of a logo&#10;&#10;Description generated with high confidence">
            <a:extLst>
              <a:ext uri="{FF2B5EF4-FFF2-40B4-BE49-F238E27FC236}">
                <a16:creationId xmlns:a16="http://schemas.microsoft.com/office/drawing/2014/main" id="{846A9401-9208-464D-9B0F-1E16D8C67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503913"/>
            <a:ext cx="303724" cy="303724"/>
          </a:xfrm>
          <a:prstGeom prst="rect">
            <a:avLst/>
          </a:prstGeom>
        </p:spPr>
      </p:pic>
      <p:pic>
        <p:nvPicPr>
          <p:cNvPr id="449" name="Picture 448" descr="A close up of a logo&#10;&#10;Description generated with high confidence">
            <a:extLst>
              <a:ext uri="{FF2B5EF4-FFF2-40B4-BE49-F238E27FC236}">
                <a16:creationId xmlns:a16="http://schemas.microsoft.com/office/drawing/2014/main" id="{B3937BB6-CDEE-4640-B606-5384AE95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866645"/>
            <a:ext cx="303724" cy="3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BBB13889-0704-474A-B968-4B213FA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339371"/>
            <a:ext cx="303726" cy="303726"/>
          </a:xfrm>
          <a:prstGeom prst="rect">
            <a:avLst/>
          </a:prstGeom>
        </p:spPr>
      </p:pic>
      <p:pic>
        <p:nvPicPr>
          <p:cNvPr id="234" name="Picture 233" descr="A close up of a logo&#10;&#10;Description generated with high confidence">
            <a:extLst>
              <a:ext uri="{FF2B5EF4-FFF2-40B4-BE49-F238E27FC236}">
                <a16:creationId xmlns:a16="http://schemas.microsoft.com/office/drawing/2014/main" id="{B41B2AEF-100B-4524-9B4B-83D24C76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906" y="339373"/>
            <a:ext cx="303724" cy="303724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29EC5712-8060-4B80-A611-91EF544A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701321"/>
            <a:ext cx="303726" cy="30372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3E4C93C-9F04-427A-8433-4886F02D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1063271"/>
            <a:ext cx="303726" cy="30372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49D8F32F-39DC-4D1C-9B12-7E99D7D0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02" y="1425221"/>
            <a:ext cx="303726" cy="303726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6C3CD90E-E2A7-49E4-9E2C-607CE1B0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339371"/>
            <a:ext cx="303726" cy="30372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1F722EC5-DECB-4D23-B798-8EFF17EF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701321"/>
            <a:ext cx="303726" cy="303726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0C01E6A-CE83-4F0A-8CD2-B96F6026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1063271"/>
            <a:ext cx="303726" cy="303726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27A0BCD4-260C-432D-BC26-99F9BB91C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28" y="1425221"/>
            <a:ext cx="303726" cy="303726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F1DA7C62-D9C3-44EE-8571-69892D67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339371"/>
            <a:ext cx="303726" cy="303726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F0BFF65B-8C19-45AC-B036-9E54E938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701321"/>
            <a:ext cx="303726" cy="30372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CFE26B8-4C43-4F1B-8850-70175D51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1063271"/>
            <a:ext cx="303726" cy="303726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0CB73FDE-9C34-493A-9DDB-1FE5AF46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54" y="1425221"/>
            <a:ext cx="303726" cy="303726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ED91018-825C-43B8-B394-D70F2640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80" y="339371"/>
            <a:ext cx="303726" cy="303726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E57CF75-9A42-4708-BF8F-6AB8F6243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32" y="1779043"/>
            <a:ext cx="303726" cy="303726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2E939D9C-CEE9-4340-A279-221F7C38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39" y="1775151"/>
            <a:ext cx="303726" cy="303726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6EB1EE68-D250-458F-92C0-F5C16866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9" y="1786608"/>
            <a:ext cx="303726" cy="303726"/>
          </a:xfrm>
          <a:prstGeom prst="rect">
            <a:avLst/>
          </a:prstGeom>
        </p:spPr>
      </p:pic>
      <p:pic>
        <p:nvPicPr>
          <p:cNvPr id="251" name="Picture 250" descr="A close up of a logo&#10;&#10;Description generated with high confidence">
            <a:extLst>
              <a:ext uri="{FF2B5EF4-FFF2-40B4-BE49-F238E27FC236}">
                <a16:creationId xmlns:a16="http://schemas.microsoft.com/office/drawing/2014/main" id="{E0AF5D8F-3BAF-4FC6-A4BC-51BF409D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28" y="1052804"/>
            <a:ext cx="303724" cy="303724"/>
          </a:xfrm>
          <a:prstGeom prst="rect">
            <a:avLst/>
          </a:prstGeom>
        </p:spPr>
      </p:pic>
      <p:pic>
        <p:nvPicPr>
          <p:cNvPr id="252" name="Picture 251" descr="A close up of a logo&#10;&#10;Description generated with high confidence">
            <a:extLst>
              <a:ext uri="{FF2B5EF4-FFF2-40B4-BE49-F238E27FC236}">
                <a16:creationId xmlns:a16="http://schemas.microsoft.com/office/drawing/2014/main" id="{20BBE5C9-CFEF-480E-B036-78C4A59D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28" y="1415535"/>
            <a:ext cx="303724" cy="303724"/>
          </a:xfrm>
          <a:prstGeom prst="rect">
            <a:avLst/>
          </a:prstGeom>
        </p:spPr>
      </p:pic>
      <p:pic>
        <p:nvPicPr>
          <p:cNvPr id="253" name="Picture 252" descr="A close up of a logo&#10;&#10;Description generated with high confidence">
            <a:extLst>
              <a:ext uri="{FF2B5EF4-FFF2-40B4-BE49-F238E27FC236}">
                <a16:creationId xmlns:a16="http://schemas.microsoft.com/office/drawing/2014/main" id="{C46BFBDA-E324-48CE-9946-3D6D2F690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28" y="1778267"/>
            <a:ext cx="303724" cy="303724"/>
          </a:xfrm>
          <a:prstGeom prst="rect">
            <a:avLst/>
          </a:prstGeom>
        </p:spPr>
      </p:pic>
      <p:pic>
        <p:nvPicPr>
          <p:cNvPr id="254" name="Picture 253" descr="A close up of a logo&#10;&#10;Description generated with high confidence">
            <a:extLst>
              <a:ext uri="{FF2B5EF4-FFF2-40B4-BE49-F238E27FC236}">
                <a16:creationId xmlns:a16="http://schemas.microsoft.com/office/drawing/2014/main" id="{F19161A5-C887-42C0-BB39-38DC75F89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04" y="701860"/>
            <a:ext cx="303724" cy="303724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A7537C9-BF6B-4390-8A6A-BAE9F52E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353118"/>
            <a:ext cx="303726" cy="303726"/>
          </a:xfrm>
          <a:prstGeom prst="rect">
            <a:avLst/>
          </a:prstGeom>
        </p:spPr>
      </p:pic>
      <p:pic>
        <p:nvPicPr>
          <p:cNvPr id="256" name="Picture 255" descr="A close up of a logo&#10;&#10;Description generated with high confidence">
            <a:extLst>
              <a:ext uri="{FF2B5EF4-FFF2-40B4-BE49-F238E27FC236}">
                <a16:creationId xmlns:a16="http://schemas.microsoft.com/office/drawing/2014/main" id="{8D27B4AF-A221-4178-874D-D5DF5AE76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339371"/>
            <a:ext cx="303724" cy="30372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03F05A1-E975-4915-9F9F-EFDB0A9B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715068"/>
            <a:ext cx="303726" cy="30372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A9456F30-DEEE-4109-9F2A-839AD76B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077018"/>
            <a:ext cx="303726" cy="30372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14261BF-9852-4A87-9CB7-8825116B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438968"/>
            <a:ext cx="303726" cy="30372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7AF46E2B-1209-4CE7-A782-C1EC1CF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353118"/>
            <a:ext cx="303726" cy="303726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DEE199-BA5D-48D0-955C-31DD00D5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715068"/>
            <a:ext cx="303726" cy="303726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4F37C4FA-0136-4101-8FC2-A87034B1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077018"/>
            <a:ext cx="303726" cy="303726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8682B66E-1F14-431A-BD42-A6B27948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438968"/>
            <a:ext cx="303726" cy="303726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18A8E345-C799-4AC4-9F54-5FE0537E1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353118"/>
            <a:ext cx="303726" cy="303726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3D7F9517-4620-4D52-9195-5FC7FF86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715068"/>
            <a:ext cx="303726" cy="303726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00A37C59-B444-47AA-8B55-B221BDBE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077018"/>
            <a:ext cx="303726" cy="303726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F540DAF0-7A98-4196-9BFE-8930D480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438968"/>
            <a:ext cx="303726" cy="303726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B7AD7AB5-70C5-424F-9B23-15A47B8F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353118"/>
            <a:ext cx="303726" cy="303726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1202978A-9B3F-438E-A704-4BA28611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715068"/>
            <a:ext cx="303726" cy="303726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AC5ED78B-AC5B-453A-A2DA-F6174388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077018"/>
            <a:ext cx="303726" cy="30372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58EB76C2-EA2F-4A77-9DA0-BF010C59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438968"/>
            <a:ext cx="303726" cy="303726"/>
          </a:xfrm>
          <a:prstGeom prst="rect">
            <a:avLst/>
          </a:prstGeom>
        </p:spPr>
      </p:pic>
      <p:pic>
        <p:nvPicPr>
          <p:cNvPr id="272" name="Picture 271" descr="A close up of a logo&#10;&#10;Description generated with high confidence">
            <a:extLst>
              <a:ext uri="{FF2B5EF4-FFF2-40B4-BE49-F238E27FC236}">
                <a16:creationId xmlns:a16="http://schemas.microsoft.com/office/drawing/2014/main" id="{2840C32D-0658-4889-AF14-E9AED47B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699757"/>
            <a:ext cx="303724" cy="303724"/>
          </a:xfrm>
          <a:prstGeom prst="rect">
            <a:avLst/>
          </a:prstGeom>
        </p:spPr>
      </p:pic>
      <p:pic>
        <p:nvPicPr>
          <p:cNvPr id="273" name="Picture 272" descr="A close up of a logo&#10;&#10;Description generated with high confidence">
            <a:extLst>
              <a:ext uri="{FF2B5EF4-FFF2-40B4-BE49-F238E27FC236}">
                <a16:creationId xmlns:a16="http://schemas.microsoft.com/office/drawing/2014/main" id="{8BBCB7D4-08A4-4C75-9C49-88BE8358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1062488"/>
            <a:ext cx="303724" cy="303724"/>
          </a:xfrm>
          <a:prstGeom prst="rect">
            <a:avLst/>
          </a:prstGeom>
        </p:spPr>
      </p:pic>
      <p:pic>
        <p:nvPicPr>
          <p:cNvPr id="274" name="Picture 273" descr="A close up of a logo&#10;&#10;Description generated with high confidence">
            <a:extLst>
              <a:ext uri="{FF2B5EF4-FFF2-40B4-BE49-F238E27FC236}">
                <a16:creationId xmlns:a16="http://schemas.microsoft.com/office/drawing/2014/main" id="{6CEB41E2-C237-4850-AECF-A59F4DCD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1425220"/>
            <a:ext cx="303724" cy="303724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025BD22F-455E-491A-A7FA-6F17555F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352093"/>
            <a:ext cx="303726" cy="303726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CCB54DFE-695F-4FA5-99FC-800D5488E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714043"/>
            <a:ext cx="303726" cy="303726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FAC1069A-2381-4C16-BC33-BD8105A7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075993"/>
            <a:ext cx="303726" cy="303726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25AD8C31-2BDF-4EF1-847D-B345E864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437943"/>
            <a:ext cx="303726" cy="303726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BDCBE115-6EB5-4D23-B4D2-4B16FF5AE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352093"/>
            <a:ext cx="303726" cy="303726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EA3D6F22-5408-4C63-A93D-4BBD65B7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714043"/>
            <a:ext cx="303726" cy="303726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70803CBC-C740-4FEF-8197-757B999E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075993"/>
            <a:ext cx="303726" cy="303726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E7871192-073C-4B50-8F41-B33C7BF7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437943"/>
            <a:ext cx="303726" cy="3037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DE9CC449-1B99-44EC-9339-B0E32F7FE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352093"/>
            <a:ext cx="303726" cy="303726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17E8117D-298B-4F17-9E1D-3539FD4B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714043"/>
            <a:ext cx="303726" cy="303726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C2BD3770-F8A3-495D-A14D-C9115D25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075993"/>
            <a:ext cx="303726" cy="303726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23FE51A2-C8D3-419A-8BA3-DD1296F4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437943"/>
            <a:ext cx="303726" cy="303726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3CD5964A-4963-4FF4-82B6-E166D508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352093"/>
            <a:ext cx="303726" cy="303726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C85702FF-3C84-4D32-B431-1BC06F9C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5165" y="714043"/>
            <a:ext cx="303726" cy="3037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E72A6829-156B-4DF4-9B84-CF3B52CC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1780795"/>
            <a:ext cx="303726" cy="303726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53501D9E-C539-402A-A33D-A35181C4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142745"/>
            <a:ext cx="303726" cy="303726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30D4EB1-8A53-4BEB-A6BE-580573F1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504695"/>
            <a:ext cx="303726" cy="303726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6A24156-DA7C-4F67-9B0B-A4733D45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2866645"/>
            <a:ext cx="303726" cy="303726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225194C6-2136-4139-8ED0-8CCCD470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1780795"/>
            <a:ext cx="303726" cy="303726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5AFBE73D-0201-46C7-ACBB-37453753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142745"/>
            <a:ext cx="303726" cy="303726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EFD3C69-BE80-491E-BA24-FEDEA64B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504695"/>
            <a:ext cx="303726" cy="303726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37DD220A-61C7-4A2A-8C31-D7A2D242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815" y="2866645"/>
            <a:ext cx="303726" cy="303726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82A0AAC2-DAD8-4A84-9EF5-290580AA8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1780795"/>
            <a:ext cx="303726" cy="30372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FD1E30B2-2528-4C91-AC08-BFEAD159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142745"/>
            <a:ext cx="303726" cy="303726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BBED688C-B4CD-4316-B189-8723B1DB4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504695"/>
            <a:ext cx="303726" cy="303726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D41825C8-A690-4A86-AD4C-A335A9FE7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2866645"/>
            <a:ext cx="303726" cy="303726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CDEED9FD-BC48-45E8-8EE8-F664E98E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1780795"/>
            <a:ext cx="303726" cy="303726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9405717A-9327-483E-A6CD-02EB62E7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142745"/>
            <a:ext cx="303726" cy="303726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4C648ACC-2EA9-45EF-B82F-2A58B03D0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504695"/>
            <a:ext cx="303726" cy="303726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9A473E1-95FA-4626-81AE-7F7236BB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7" y="2866645"/>
            <a:ext cx="303726" cy="303726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8F44B2C3-EA22-4578-94C2-DF7F77A0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1786608"/>
            <a:ext cx="303726" cy="303726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D5CC95AD-4495-49BB-A5B9-3B1BD8FDF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148558"/>
            <a:ext cx="303726" cy="303726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B5127F6C-C788-4AE9-8897-7681F8FB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510508"/>
            <a:ext cx="303726" cy="303726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134EAE6A-2243-4F9E-9CD7-3FE859B4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987" y="2872458"/>
            <a:ext cx="303726" cy="30372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E1CB1E3F-0DEC-413F-B33F-D6301F38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1786608"/>
            <a:ext cx="303726" cy="303726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0A79158-E4BA-4673-BAD4-06EFB435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148558"/>
            <a:ext cx="303726" cy="30372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6E1BDA04-5683-4888-A132-39B04A3F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510508"/>
            <a:ext cx="303726" cy="303726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402C016-7BB5-4379-8ACE-F3C88B5CA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2872458"/>
            <a:ext cx="303726" cy="303726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338C794B-4732-4105-95A6-F2DBAEFC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1786608"/>
            <a:ext cx="303726" cy="303726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A93E0A57-D677-4684-920F-B1EAB75B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148558"/>
            <a:ext cx="303726" cy="303726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A6A577ED-E7EE-4874-AABC-8159DE26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510508"/>
            <a:ext cx="303726" cy="303726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36F1986E-AD28-49D9-9A37-20FD6609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9" y="2872458"/>
            <a:ext cx="303726" cy="303726"/>
          </a:xfrm>
          <a:prstGeom prst="rect">
            <a:avLst/>
          </a:prstGeom>
        </p:spPr>
      </p:pic>
      <p:pic>
        <p:nvPicPr>
          <p:cNvPr id="332" name="Picture 331" descr="A close up of a logo&#10;&#10;Description generated with high confidence">
            <a:extLst>
              <a:ext uri="{FF2B5EF4-FFF2-40B4-BE49-F238E27FC236}">
                <a16:creationId xmlns:a16="http://schemas.microsoft.com/office/drawing/2014/main" id="{6FC24B2D-DB36-4AAD-B94C-108E19A3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1780796"/>
            <a:ext cx="303724" cy="303724"/>
          </a:xfrm>
          <a:prstGeom prst="rect">
            <a:avLst/>
          </a:prstGeom>
        </p:spPr>
      </p:pic>
      <p:pic>
        <p:nvPicPr>
          <p:cNvPr id="333" name="Picture 332" descr="A close up of a logo&#10;&#10;Description generated with high confidence">
            <a:extLst>
              <a:ext uri="{FF2B5EF4-FFF2-40B4-BE49-F238E27FC236}">
                <a16:creationId xmlns:a16="http://schemas.microsoft.com/office/drawing/2014/main" id="{771ED4AC-D4C4-43A0-968E-550F3A2A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2141182"/>
            <a:ext cx="303724" cy="303724"/>
          </a:xfrm>
          <a:prstGeom prst="rect">
            <a:avLst/>
          </a:prstGeom>
        </p:spPr>
      </p:pic>
      <p:pic>
        <p:nvPicPr>
          <p:cNvPr id="334" name="Picture 333" descr="A close up of a logo&#10;&#10;Description generated with high confidence">
            <a:extLst>
              <a:ext uri="{FF2B5EF4-FFF2-40B4-BE49-F238E27FC236}">
                <a16:creationId xmlns:a16="http://schemas.microsoft.com/office/drawing/2014/main" id="{C8E01C8B-B413-4D86-A9F2-D75DF6CF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2503913"/>
            <a:ext cx="303724" cy="303724"/>
          </a:xfrm>
          <a:prstGeom prst="rect">
            <a:avLst/>
          </a:prstGeom>
        </p:spPr>
      </p:pic>
      <p:pic>
        <p:nvPicPr>
          <p:cNvPr id="335" name="Picture 334" descr="A close up of a logo&#10;&#10;Description generated with high confidence">
            <a:extLst>
              <a:ext uri="{FF2B5EF4-FFF2-40B4-BE49-F238E27FC236}">
                <a16:creationId xmlns:a16="http://schemas.microsoft.com/office/drawing/2014/main" id="{48CF025B-749C-43CE-9F68-1CB031CB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313" y="2866645"/>
            <a:ext cx="303724" cy="303724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E84C7B73-8740-4A59-AF40-EAD6C762E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3225673"/>
            <a:ext cx="303726" cy="303726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F46CE486-9A21-4B41-BC5C-695366FB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89" y="3587623"/>
            <a:ext cx="303726" cy="303726"/>
          </a:xfrm>
          <a:prstGeom prst="rect">
            <a:avLst/>
          </a:prstGeom>
        </p:spPr>
      </p:pic>
      <p:pic>
        <p:nvPicPr>
          <p:cNvPr id="344" name="Picture 343" descr="A close up of a logo&#10;&#10;Description generated with high confidence">
            <a:extLst>
              <a:ext uri="{FF2B5EF4-FFF2-40B4-BE49-F238E27FC236}">
                <a16:creationId xmlns:a16="http://schemas.microsoft.com/office/drawing/2014/main" id="{D51D1E6B-626C-4A6A-8B10-7BFDD20B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1054707"/>
            <a:ext cx="303724" cy="303724"/>
          </a:xfrm>
          <a:prstGeom prst="rect">
            <a:avLst/>
          </a:prstGeom>
        </p:spPr>
      </p:pic>
      <p:pic>
        <p:nvPicPr>
          <p:cNvPr id="345" name="Picture 344" descr="A close up of a logo&#10;&#10;Description generated with high confidence">
            <a:extLst>
              <a:ext uri="{FF2B5EF4-FFF2-40B4-BE49-F238E27FC236}">
                <a16:creationId xmlns:a16="http://schemas.microsoft.com/office/drawing/2014/main" id="{49FCA762-E4C7-4B80-A0A5-A0723F4D3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1415093"/>
            <a:ext cx="303724" cy="303724"/>
          </a:xfrm>
          <a:prstGeom prst="rect">
            <a:avLst/>
          </a:prstGeom>
        </p:spPr>
      </p:pic>
      <p:pic>
        <p:nvPicPr>
          <p:cNvPr id="346" name="Picture 345" descr="A close up of a logo&#10;&#10;Description generated with high confidence">
            <a:extLst>
              <a:ext uri="{FF2B5EF4-FFF2-40B4-BE49-F238E27FC236}">
                <a16:creationId xmlns:a16="http://schemas.microsoft.com/office/drawing/2014/main" id="{92873B21-5C64-4033-BA58-CE1A662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1777824"/>
            <a:ext cx="303724" cy="303724"/>
          </a:xfrm>
          <a:prstGeom prst="rect">
            <a:avLst/>
          </a:prstGeom>
        </p:spPr>
      </p:pic>
      <p:pic>
        <p:nvPicPr>
          <p:cNvPr id="347" name="Picture 346" descr="A close up of a logo&#10;&#10;Description generated with high confidence">
            <a:extLst>
              <a:ext uri="{FF2B5EF4-FFF2-40B4-BE49-F238E27FC236}">
                <a16:creationId xmlns:a16="http://schemas.microsoft.com/office/drawing/2014/main" id="{E120FD00-C6EC-48AD-9646-5FF6372D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2140556"/>
            <a:ext cx="303724" cy="303724"/>
          </a:xfrm>
          <a:prstGeom prst="rect">
            <a:avLst/>
          </a:prstGeom>
        </p:spPr>
      </p:pic>
      <p:pic>
        <p:nvPicPr>
          <p:cNvPr id="348" name="Picture 347" descr="A close up of a logo&#10;&#10;Description generated with high confidence">
            <a:extLst>
              <a:ext uri="{FF2B5EF4-FFF2-40B4-BE49-F238E27FC236}">
                <a16:creationId xmlns:a16="http://schemas.microsoft.com/office/drawing/2014/main" id="{B8A3444B-898B-47C3-A6D7-5A280111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2496132"/>
            <a:ext cx="303724" cy="303724"/>
          </a:xfrm>
          <a:prstGeom prst="rect">
            <a:avLst/>
          </a:prstGeom>
        </p:spPr>
      </p:pic>
      <p:pic>
        <p:nvPicPr>
          <p:cNvPr id="349" name="Picture 348" descr="A close up of a logo&#10;&#10;Description generated with high confidence">
            <a:extLst>
              <a:ext uri="{FF2B5EF4-FFF2-40B4-BE49-F238E27FC236}">
                <a16:creationId xmlns:a16="http://schemas.microsoft.com/office/drawing/2014/main" id="{9231F883-640E-4617-80C1-FDB7B103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2856518"/>
            <a:ext cx="303724" cy="303724"/>
          </a:xfrm>
          <a:prstGeom prst="rect">
            <a:avLst/>
          </a:prstGeom>
        </p:spPr>
      </p:pic>
      <p:pic>
        <p:nvPicPr>
          <p:cNvPr id="350" name="Picture 349" descr="A close up of a logo&#10;&#10;Description generated with high confidence">
            <a:extLst>
              <a:ext uri="{FF2B5EF4-FFF2-40B4-BE49-F238E27FC236}">
                <a16:creationId xmlns:a16="http://schemas.microsoft.com/office/drawing/2014/main" id="{2A9F3125-D6B4-430A-9843-A571DF183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3219249"/>
            <a:ext cx="303724" cy="303724"/>
          </a:xfrm>
          <a:prstGeom prst="rect">
            <a:avLst/>
          </a:prstGeom>
        </p:spPr>
      </p:pic>
      <p:pic>
        <p:nvPicPr>
          <p:cNvPr id="351" name="Picture 350" descr="A close up of a logo&#10;&#10;Description generated with high confidence">
            <a:extLst>
              <a:ext uri="{FF2B5EF4-FFF2-40B4-BE49-F238E27FC236}">
                <a16:creationId xmlns:a16="http://schemas.microsoft.com/office/drawing/2014/main" id="{332B2C45-46F2-4522-B923-880C01A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141" y="3581981"/>
            <a:ext cx="303724" cy="303724"/>
          </a:xfrm>
          <a:prstGeom prst="rect">
            <a:avLst/>
          </a:prstGeom>
        </p:spPr>
      </p:pic>
      <p:pic>
        <p:nvPicPr>
          <p:cNvPr id="352" name="Picture 351" descr="A close up of a logo&#10;&#10;Description generated with high confidence">
            <a:extLst>
              <a:ext uri="{FF2B5EF4-FFF2-40B4-BE49-F238E27FC236}">
                <a16:creationId xmlns:a16="http://schemas.microsoft.com/office/drawing/2014/main" id="{68E13B0A-CD1D-4B53-B208-AFE32D07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339371"/>
            <a:ext cx="303724" cy="303724"/>
          </a:xfrm>
          <a:prstGeom prst="rect">
            <a:avLst/>
          </a:prstGeom>
        </p:spPr>
      </p:pic>
      <p:pic>
        <p:nvPicPr>
          <p:cNvPr id="353" name="Picture 352" descr="A close up of a logo&#10;&#10;Description generated with high confidence">
            <a:extLst>
              <a:ext uri="{FF2B5EF4-FFF2-40B4-BE49-F238E27FC236}">
                <a16:creationId xmlns:a16="http://schemas.microsoft.com/office/drawing/2014/main" id="{2DA0442C-8BDC-4433-AE26-12536C28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699757"/>
            <a:ext cx="303724" cy="303724"/>
          </a:xfrm>
          <a:prstGeom prst="rect">
            <a:avLst/>
          </a:prstGeom>
        </p:spPr>
      </p:pic>
      <p:pic>
        <p:nvPicPr>
          <p:cNvPr id="354" name="Picture 353" descr="A close up of a logo&#10;&#10;Description generated with high confidence">
            <a:extLst>
              <a:ext uri="{FF2B5EF4-FFF2-40B4-BE49-F238E27FC236}">
                <a16:creationId xmlns:a16="http://schemas.microsoft.com/office/drawing/2014/main" id="{04D7980B-24E2-4CEC-B40A-BA4D41A0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1062488"/>
            <a:ext cx="303724" cy="303724"/>
          </a:xfrm>
          <a:prstGeom prst="rect">
            <a:avLst/>
          </a:prstGeom>
        </p:spPr>
      </p:pic>
      <p:pic>
        <p:nvPicPr>
          <p:cNvPr id="355" name="Picture 354" descr="A close up of a logo&#10;&#10;Description generated with high confidence">
            <a:extLst>
              <a:ext uri="{FF2B5EF4-FFF2-40B4-BE49-F238E27FC236}">
                <a16:creationId xmlns:a16="http://schemas.microsoft.com/office/drawing/2014/main" id="{0D075C07-B83C-45B5-993A-0707529E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1425220"/>
            <a:ext cx="303724" cy="303724"/>
          </a:xfrm>
          <a:prstGeom prst="rect">
            <a:avLst/>
          </a:prstGeom>
        </p:spPr>
      </p:pic>
      <p:pic>
        <p:nvPicPr>
          <p:cNvPr id="356" name="Picture 355" descr="A close up of a logo&#10;&#10;Description generated with high confidence">
            <a:extLst>
              <a:ext uri="{FF2B5EF4-FFF2-40B4-BE49-F238E27FC236}">
                <a16:creationId xmlns:a16="http://schemas.microsoft.com/office/drawing/2014/main" id="{26C77E92-B5F4-4B41-A896-791CD40D1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1780796"/>
            <a:ext cx="303724" cy="303724"/>
          </a:xfrm>
          <a:prstGeom prst="rect">
            <a:avLst/>
          </a:prstGeom>
        </p:spPr>
      </p:pic>
      <p:pic>
        <p:nvPicPr>
          <p:cNvPr id="357" name="Picture 356" descr="A close up of a logo&#10;&#10;Description generated with high confidence">
            <a:extLst>
              <a:ext uri="{FF2B5EF4-FFF2-40B4-BE49-F238E27FC236}">
                <a16:creationId xmlns:a16="http://schemas.microsoft.com/office/drawing/2014/main" id="{40CFA673-F793-4F5D-940B-BB6AE039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2141182"/>
            <a:ext cx="303724" cy="303724"/>
          </a:xfrm>
          <a:prstGeom prst="rect">
            <a:avLst/>
          </a:prstGeom>
        </p:spPr>
      </p:pic>
      <p:pic>
        <p:nvPicPr>
          <p:cNvPr id="358" name="Picture 357" descr="A close up of a logo&#10;&#10;Description generated with high confidence">
            <a:extLst>
              <a:ext uri="{FF2B5EF4-FFF2-40B4-BE49-F238E27FC236}">
                <a16:creationId xmlns:a16="http://schemas.microsoft.com/office/drawing/2014/main" id="{0D9B1E68-57E6-427E-A55B-B0F9D5F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2503913"/>
            <a:ext cx="303724" cy="303724"/>
          </a:xfrm>
          <a:prstGeom prst="rect">
            <a:avLst/>
          </a:prstGeom>
        </p:spPr>
      </p:pic>
      <p:pic>
        <p:nvPicPr>
          <p:cNvPr id="359" name="Picture 358" descr="A close up of a logo&#10;&#10;Description generated with high confidence">
            <a:extLst>
              <a:ext uri="{FF2B5EF4-FFF2-40B4-BE49-F238E27FC236}">
                <a16:creationId xmlns:a16="http://schemas.microsoft.com/office/drawing/2014/main" id="{720924CD-F406-4958-A86E-2E5F1202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6891" y="2866645"/>
            <a:ext cx="303724" cy="303724"/>
          </a:xfrm>
          <a:prstGeom prst="rect">
            <a:avLst/>
          </a:prstGeom>
        </p:spPr>
      </p:pic>
      <p:pic>
        <p:nvPicPr>
          <p:cNvPr id="360" name="Picture 359" descr="A close up of a logo&#10;&#10;Description generated with high confidence">
            <a:extLst>
              <a:ext uri="{FF2B5EF4-FFF2-40B4-BE49-F238E27FC236}">
                <a16:creationId xmlns:a16="http://schemas.microsoft.com/office/drawing/2014/main" id="{3F3C8D75-A506-4363-AE5C-D3FB8C15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339371"/>
            <a:ext cx="303724" cy="303724"/>
          </a:xfrm>
          <a:prstGeom prst="rect">
            <a:avLst/>
          </a:prstGeom>
        </p:spPr>
      </p:pic>
      <p:pic>
        <p:nvPicPr>
          <p:cNvPr id="361" name="Picture 360" descr="A close up of a logo&#10;&#10;Description generated with high confidence">
            <a:extLst>
              <a:ext uri="{FF2B5EF4-FFF2-40B4-BE49-F238E27FC236}">
                <a16:creationId xmlns:a16="http://schemas.microsoft.com/office/drawing/2014/main" id="{27CA97BA-06D3-4A87-9B46-69244A9E2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699757"/>
            <a:ext cx="303724" cy="303724"/>
          </a:xfrm>
          <a:prstGeom prst="rect">
            <a:avLst/>
          </a:prstGeom>
        </p:spPr>
      </p:pic>
      <p:pic>
        <p:nvPicPr>
          <p:cNvPr id="362" name="Picture 361" descr="A close up of a logo&#10;&#10;Description generated with high confidence">
            <a:extLst>
              <a:ext uri="{FF2B5EF4-FFF2-40B4-BE49-F238E27FC236}">
                <a16:creationId xmlns:a16="http://schemas.microsoft.com/office/drawing/2014/main" id="{1E092FFA-07FE-4785-8689-4641E257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1062488"/>
            <a:ext cx="303724" cy="303724"/>
          </a:xfrm>
          <a:prstGeom prst="rect">
            <a:avLst/>
          </a:prstGeom>
        </p:spPr>
      </p:pic>
      <p:pic>
        <p:nvPicPr>
          <p:cNvPr id="363" name="Picture 362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43A3D-F06E-4331-AF91-ACCEE2BC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1425220"/>
            <a:ext cx="303724" cy="303724"/>
          </a:xfrm>
          <a:prstGeom prst="rect">
            <a:avLst/>
          </a:prstGeom>
        </p:spPr>
      </p:pic>
      <p:pic>
        <p:nvPicPr>
          <p:cNvPr id="364" name="Picture 363" descr="A close up of a logo&#10;&#10;Description generated with high confidence">
            <a:extLst>
              <a:ext uri="{FF2B5EF4-FFF2-40B4-BE49-F238E27FC236}">
                <a16:creationId xmlns:a16="http://schemas.microsoft.com/office/drawing/2014/main" id="{05693898-94F8-4410-BA50-6A8ACF44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1780796"/>
            <a:ext cx="303724" cy="303724"/>
          </a:xfrm>
          <a:prstGeom prst="rect">
            <a:avLst/>
          </a:prstGeom>
        </p:spPr>
      </p:pic>
      <p:pic>
        <p:nvPicPr>
          <p:cNvPr id="365" name="Picture 364" descr="A close up of a logo&#10;&#10;Description generated with high confidence">
            <a:extLst>
              <a:ext uri="{FF2B5EF4-FFF2-40B4-BE49-F238E27FC236}">
                <a16:creationId xmlns:a16="http://schemas.microsoft.com/office/drawing/2014/main" id="{90CE35FA-1820-4867-ACE7-4D78D523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2141182"/>
            <a:ext cx="303724" cy="303724"/>
          </a:xfrm>
          <a:prstGeom prst="rect">
            <a:avLst/>
          </a:prstGeom>
        </p:spPr>
      </p:pic>
      <p:pic>
        <p:nvPicPr>
          <p:cNvPr id="366" name="Picture 365" descr="A close up of a logo&#10;&#10;Description generated with high confidence">
            <a:extLst>
              <a:ext uri="{FF2B5EF4-FFF2-40B4-BE49-F238E27FC236}">
                <a16:creationId xmlns:a16="http://schemas.microsoft.com/office/drawing/2014/main" id="{DE8484FD-EDE1-45A0-B9C3-1C165AF1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2503913"/>
            <a:ext cx="303724" cy="303724"/>
          </a:xfrm>
          <a:prstGeom prst="rect">
            <a:avLst/>
          </a:prstGeom>
        </p:spPr>
      </p:pic>
      <p:pic>
        <p:nvPicPr>
          <p:cNvPr id="367" name="Picture 366" descr="A close up of a logo&#10;&#10;Description generated with high confidence">
            <a:extLst>
              <a:ext uri="{FF2B5EF4-FFF2-40B4-BE49-F238E27FC236}">
                <a16:creationId xmlns:a16="http://schemas.microsoft.com/office/drawing/2014/main" id="{6964F36F-04BF-4AC0-93F0-F5ED55BB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05" y="2866645"/>
            <a:ext cx="303724" cy="303724"/>
          </a:xfrm>
          <a:prstGeom prst="rect">
            <a:avLst/>
          </a:prstGeom>
        </p:spPr>
      </p:pic>
      <p:pic>
        <p:nvPicPr>
          <p:cNvPr id="368" name="Picture 367" descr="A close up of a logo&#10;&#10;Description generated with high confidence">
            <a:extLst>
              <a:ext uri="{FF2B5EF4-FFF2-40B4-BE49-F238E27FC236}">
                <a16:creationId xmlns:a16="http://schemas.microsoft.com/office/drawing/2014/main" id="{66B0AB3A-11B5-4A69-A4C7-BCAA64E9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513" y="1054707"/>
            <a:ext cx="303724" cy="303724"/>
          </a:xfrm>
          <a:prstGeom prst="rect">
            <a:avLst/>
          </a:prstGeom>
        </p:spPr>
      </p:pic>
      <p:pic>
        <p:nvPicPr>
          <p:cNvPr id="369" name="Picture 368" descr="A close up of a logo&#10;&#10;Description generated with high confidence">
            <a:extLst>
              <a:ext uri="{FF2B5EF4-FFF2-40B4-BE49-F238E27FC236}">
                <a16:creationId xmlns:a16="http://schemas.microsoft.com/office/drawing/2014/main" id="{E7F82835-A393-427A-BE2E-62E8B5448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1028" y="3219250"/>
            <a:ext cx="303724" cy="303724"/>
          </a:xfrm>
          <a:prstGeom prst="rect">
            <a:avLst/>
          </a:prstGeom>
        </p:spPr>
      </p:pic>
      <p:pic>
        <p:nvPicPr>
          <p:cNvPr id="370" name="Picture 369" descr="A close up of a logo&#10;&#10;Description generated with high confidence">
            <a:extLst>
              <a:ext uri="{FF2B5EF4-FFF2-40B4-BE49-F238E27FC236}">
                <a16:creationId xmlns:a16="http://schemas.microsoft.com/office/drawing/2014/main" id="{77433D61-CA0F-450D-B642-B1FAF8D4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1028" y="3581981"/>
            <a:ext cx="303724" cy="303724"/>
          </a:xfrm>
          <a:prstGeom prst="rect">
            <a:avLst/>
          </a:prstGeom>
        </p:spPr>
      </p:pic>
      <p:pic>
        <p:nvPicPr>
          <p:cNvPr id="371" name="Picture 370" descr="A close up of a logo&#10;&#10;Description generated with high confidence">
            <a:extLst>
              <a:ext uri="{FF2B5EF4-FFF2-40B4-BE49-F238E27FC236}">
                <a16:creationId xmlns:a16="http://schemas.microsoft.com/office/drawing/2014/main" id="{9552E758-0C17-4584-9570-0CA808EE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755" y="3234600"/>
            <a:ext cx="303724" cy="303724"/>
          </a:xfrm>
          <a:prstGeom prst="rect">
            <a:avLst/>
          </a:prstGeom>
        </p:spPr>
      </p:pic>
      <p:pic>
        <p:nvPicPr>
          <p:cNvPr id="372" name="Picture 371" descr="A close up of a logo&#10;&#10;Description generated with high confidence">
            <a:extLst>
              <a:ext uri="{FF2B5EF4-FFF2-40B4-BE49-F238E27FC236}">
                <a16:creationId xmlns:a16="http://schemas.microsoft.com/office/drawing/2014/main" id="{78933A75-1CDB-412D-8FD1-54CB8C370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755" y="3590176"/>
            <a:ext cx="303724" cy="303724"/>
          </a:xfrm>
          <a:prstGeom prst="rect">
            <a:avLst/>
          </a:prstGeom>
        </p:spPr>
      </p:pic>
      <p:pic>
        <p:nvPicPr>
          <p:cNvPr id="376" name="Picture 375" descr="A close up of a logo&#10;&#10;Description generated with high confidence">
            <a:extLst>
              <a:ext uri="{FF2B5EF4-FFF2-40B4-BE49-F238E27FC236}">
                <a16:creationId xmlns:a16="http://schemas.microsoft.com/office/drawing/2014/main" id="{C48973ED-F32C-4901-90A5-5194CE4F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339371"/>
            <a:ext cx="303724" cy="303724"/>
          </a:xfrm>
          <a:prstGeom prst="rect">
            <a:avLst/>
          </a:prstGeom>
        </p:spPr>
      </p:pic>
      <p:pic>
        <p:nvPicPr>
          <p:cNvPr id="377" name="Picture 376" descr="A close up of a logo&#10;&#10;Description generated with high confidence">
            <a:extLst>
              <a:ext uri="{FF2B5EF4-FFF2-40B4-BE49-F238E27FC236}">
                <a16:creationId xmlns:a16="http://schemas.microsoft.com/office/drawing/2014/main" id="{2930C8ED-F73B-44D2-9F7F-438578BB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699757"/>
            <a:ext cx="303724" cy="303724"/>
          </a:xfrm>
          <a:prstGeom prst="rect">
            <a:avLst/>
          </a:prstGeom>
        </p:spPr>
      </p:pic>
      <p:pic>
        <p:nvPicPr>
          <p:cNvPr id="378" name="Picture 377" descr="A close up of a logo&#10;&#10;Description generated with high confidence">
            <a:extLst>
              <a:ext uri="{FF2B5EF4-FFF2-40B4-BE49-F238E27FC236}">
                <a16:creationId xmlns:a16="http://schemas.microsoft.com/office/drawing/2014/main" id="{DA11D575-27F2-4E8E-BEA1-3BA65ACA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1062488"/>
            <a:ext cx="303724" cy="303724"/>
          </a:xfrm>
          <a:prstGeom prst="rect">
            <a:avLst/>
          </a:prstGeom>
        </p:spPr>
      </p:pic>
      <p:pic>
        <p:nvPicPr>
          <p:cNvPr id="379" name="Picture 378" descr="A close up of a logo&#10;&#10;Description generated with high confidence">
            <a:extLst>
              <a:ext uri="{FF2B5EF4-FFF2-40B4-BE49-F238E27FC236}">
                <a16:creationId xmlns:a16="http://schemas.microsoft.com/office/drawing/2014/main" id="{E016E754-D70F-43C9-8FED-A03C7F8F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1425220"/>
            <a:ext cx="303724" cy="303724"/>
          </a:xfrm>
          <a:prstGeom prst="rect">
            <a:avLst/>
          </a:prstGeom>
        </p:spPr>
      </p:pic>
      <p:pic>
        <p:nvPicPr>
          <p:cNvPr id="380" name="Picture 379" descr="A close up of a logo&#10;&#10;Description generated with high confidence">
            <a:extLst>
              <a:ext uri="{FF2B5EF4-FFF2-40B4-BE49-F238E27FC236}">
                <a16:creationId xmlns:a16="http://schemas.microsoft.com/office/drawing/2014/main" id="{B9852944-CB82-4F0A-8306-5965E701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1780796"/>
            <a:ext cx="303724" cy="303724"/>
          </a:xfrm>
          <a:prstGeom prst="rect">
            <a:avLst/>
          </a:prstGeom>
        </p:spPr>
      </p:pic>
      <p:pic>
        <p:nvPicPr>
          <p:cNvPr id="381" name="Picture 380" descr="A close up of a logo&#10;&#10;Description generated with high confidence">
            <a:extLst>
              <a:ext uri="{FF2B5EF4-FFF2-40B4-BE49-F238E27FC236}">
                <a16:creationId xmlns:a16="http://schemas.microsoft.com/office/drawing/2014/main" id="{6C1B16D4-D1F2-494D-AC23-163B994F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2141182"/>
            <a:ext cx="303724" cy="303724"/>
          </a:xfrm>
          <a:prstGeom prst="rect">
            <a:avLst/>
          </a:prstGeom>
        </p:spPr>
      </p:pic>
      <p:pic>
        <p:nvPicPr>
          <p:cNvPr id="382" name="Picture 381" descr="A close up of a logo&#10;&#10;Description generated with high confidence">
            <a:extLst>
              <a:ext uri="{FF2B5EF4-FFF2-40B4-BE49-F238E27FC236}">
                <a16:creationId xmlns:a16="http://schemas.microsoft.com/office/drawing/2014/main" id="{5F72849B-C443-459C-BB38-3B04C4CE8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2503913"/>
            <a:ext cx="303724" cy="303724"/>
          </a:xfrm>
          <a:prstGeom prst="rect">
            <a:avLst/>
          </a:prstGeom>
        </p:spPr>
      </p:pic>
      <p:pic>
        <p:nvPicPr>
          <p:cNvPr id="383" name="Picture 382" descr="A close up of a logo&#10;&#10;Description generated with high confidence">
            <a:extLst>
              <a:ext uri="{FF2B5EF4-FFF2-40B4-BE49-F238E27FC236}">
                <a16:creationId xmlns:a16="http://schemas.microsoft.com/office/drawing/2014/main" id="{3E40166E-21DF-46F1-BA7E-5DA18765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101" y="2866645"/>
            <a:ext cx="303724" cy="303724"/>
          </a:xfrm>
          <a:prstGeom prst="rect">
            <a:avLst/>
          </a:prstGeom>
        </p:spPr>
      </p:pic>
      <p:pic>
        <p:nvPicPr>
          <p:cNvPr id="384" name="Picture 383" descr="A close up of a logo&#10;&#10;Description generated with high confidence">
            <a:extLst>
              <a:ext uri="{FF2B5EF4-FFF2-40B4-BE49-F238E27FC236}">
                <a16:creationId xmlns:a16="http://schemas.microsoft.com/office/drawing/2014/main" id="{A6EBA66A-1F11-45BC-ADFA-AD0956A2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339371"/>
            <a:ext cx="303724" cy="303724"/>
          </a:xfrm>
          <a:prstGeom prst="rect">
            <a:avLst/>
          </a:prstGeom>
        </p:spPr>
      </p:pic>
      <p:pic>
        <p:nvPicPr>
          <p:cNvPr id="385" name="Picture 384" descr="A close up of a logo&#10;&#10;Description generated with high confidence">
            <a:extLst>
              <a:ext uri="{FF2B5EF4-FFF2-40B4-BE49-F238E27FC236}">
                <a16:creationId xmlns:a16="http://schemas.microsoft.com/office/drawing/2014/main" id="{E5321CCD-9D89-4119-B51A-00EBC34D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699757"/>
            <a:ext cx="303724" cy="303724"/>
          </a:xfrm>
          <a:prstGeom prst="rect">
            <a:avLst/>
          </a:prstGeom>
        </p:spPr>
      </p:pic>
      <p:pic>
        <p:nvPicPr>
          <p:cNvPr id="386" name="Picture 38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73D9CE-7A5A-44D2-A5EA-92DA47DA5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1062488"/>
            <a:ext cx="303724" cy="303724"/>
          </a:xfrm>
          <a:prstGeom prst="rect">
            <a:avLst/>
          </a:prstGeom>
        </p:spPr>
      </p:pic>
      <p:pic>
        <p:nvPicPr>
          <p:cNvPr id="387" name="Picture 386" descr="A close up of a logo&#10;&#10;Description generated with high confidence">
            <a:extLst>
              <a:ext uri="{FF2B5EF4-FFF2-40B4-BE49-F238E27FC236}">
                <a16:creationId xmlns:a16="http://schemas.microsoft.com/office/drawing/2014/main" id="{9CD3EFAB-B991-465F-90A5-BABF141F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1425220"/>
            <a:ext cx="303724" cy="303724"/>
          </a:xfrm>
          <a:prstGeom prst="rect">
            <a:avLst/>
          </a:prstGeom>
        </p:spPr>
      </p:pic>
      <p:pic>
        <p:nvPicPr>
          <p:cNvPr id="388" name="Picture 387" descr="A close up of a logo&#10;&#10;Description generated with high confidence">
            <a:extLst>
              <a:ext uri="{FF2B5EF4-FFF2-40B4-BE49-F238E27FC236}">
                <a16:creationId xmlns:a16="http://schemas.microsoft.com/office/drawing/2014/main" id="{E4FA2B9B-3564-4762-8D54-77951E0F1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1780796"/>
            <a:ext cx="303724" cy="303724"/>
          </a:xfrm>
          <a:prstGeom prst="rect">
            <a:avLst/>
          </a:prstGeom>
        </p:spPr>
      </p:pic>
      <p:pic>
        <p:nvPicPr>
          <p:cNvPr id="389" name="Picture 388" descr="A close up of a logo&#10;&#10;Description generated with high confidence">
            <a:extLst>
              <a:ext uri="{FF2B5EF4-FFF2-40B4-BE49-F238E27FC236}">
                <a16:creationId xmlns:a16="http://schemas.microsoft.com/office/drawing/2014/main" id="{82DCEE9A-47EC-4582-BDB1-E8F5729E0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2141182"/>
            <a:ext cx="303724" cy="303724"/>
          </a:xfrm>
          <a:prstGeom prst="rect">
            <a:avLst/>
          </a:prstGeom>
        </p:spPr>
      </p:pic>
      <p:pic>
        <p:nvPicPr>
          <p:cNvPr id="390" name="Picture 389" descr="A close up of a logo&#10;&#10;Description generated with high confidence">
            <a:extLst>
              <a:ext uri="{FF2B5EF4-FFF2-40B4-BE49-F238E27FC236}">
                <a16:creationId xmlns:a16="http://schemas.microsoft.com/office/drawing/2014/main" id="{830F7623-148A-48E5-8EF2-36A04420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2503913"/>
            <a:ext cx="303724" cy="303724"/>
          </a:xfrm>
          <a:prstGeom prst="rect">
            <a:avLst/>
          </a:prstGeom>
        </p:spPr>
      </p:pic>
      <p:pic>
        <p:nvPicPr>
          <p:cNvPr id="391" name="Picture 390" descr="A close up of a logo&#10;&#10;Description generated with high confidence">
            <a:extLst>
              <a:ext uri="{FF2B5EF4-FFF2-40B4-BE49-F238E27FC236}">
                <a16:creationId xmlns:a16="http://schemas.microsoft.com/office/drawing/2014/main" id="{0DACA82E-5005-443D-B377-64D07719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819" y="2866645"/>
            <a:ext cx="303724" cy="303724"/>
          </a:xfrm>
          <a:prstGeom prst="rect">
            <a:avLst/>
          </a:prstGeom>
        </p:spPr>
      </p:pic>
      <p:pic>
        <p:nvPicPr>
          <p:cNvPr id="392" name="Picture 391" descr="A close up of a logo&#10;&#10;Description generated with high confidence">
            <a:extLst>
              <a:ext uri="{FF2B5EF4-FFF2-40B4-BE49-F238E27FC236}">
                <a16:creationId xmlns:a16="http://schemas.microsoft.com/office/drawing/2014/main" id="{9CA17E12-61A1-4F34-B16A-8DDACEA2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648" y="339373"/>
            <a:ext cx="303724" cy="303724"/>
          </a:xfrm>
          <a:prstGeom prst="rect">
            <a:avLst/>
          </a:prstGeom>
        </p:spPr>
      </p:pic>
      <p:pic>
        <p:nvPicPr>
          <p:cNvPr id="393" name="Picture 392" descr="A close up of a logo&#10;&#10;Description generated with high confidence">
            <a:extLst>
              <a:ext uri="{FF2B5EF4-FFF2-40B4-BE49-F238E27FC236}">
                <a16:creationId xmlns:a16="http://schemas.microsoft.com/office/drawing/2014/main" id="{AE35DE21-F819-4DDF-AE85-1D89923EF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648" y="699759"/>
            <a:ext cx="303724" cy="303724"/>
          </a:xfrm>
          <a:prstGeom prst="rect">
            <a:avLst/>
          </a:prstGeom>
        </p:spPr>
      </p:pic>
      <p:pic>
        <p:nvPicPr>
          <p:cNvPr id="394" name="Picture 393" descr="A close up of a logo&#10;&#10;Description generated with high confidence">
            <a:extLst>
              <a:ext uri="{FF2B5EF4-FFF2-40B4-BE49-F238E27FC236}">
                <a16:creationId xmlns:a16="http://schemas.microsoft.com/office/drawing/2014/main" id="{B9C93868-E326-4042-875C-4F384930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38" y="3227088"/>
            <a:ext cx="303724" cy="303724"/>
          </a:xfrm>
          <a:prstGeom prst="rect">
            <a:avLst/>
          </a:prstGeom>
        </p:spPr>
      </p:pic>
      <p:pic>
        <p:nvPicPr>
          <p:cNvPr id="395" name="Picture 394" descr="A close up of a logo&#10;&#10;Description generated with high confidence">
            <a:extLst>
              <a:ext uri="{FF2B5EF4-FFF2-40B4-BE49-F238E27FC236}">
                <a16:creationId xmlns:a16="http://schemas.microsoft.com/office/drawing/2014/main" id="{ED855C31-287F-49E1-A620-56166731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438" y="3589820"/>
            <a:ext cx="303724" cy="303724"/>
          </a:xfrm>
          <a:prstGeom prst="rect">
            <a:avLst/>
          </a:prstGeom>
        </p:spPr>
      </p:pic>
      <p:pic>
        <p:nvPicPr>
          <p:cNvPr id="396" name="Picture 39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155562-804A-4E6C-8FE0-97ABECB2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095" y="3229434"/>
            <a:ext cx="303724" cy="303724"/>
          </a:xfrm>
          <a:prstGeom prst="rect">
            <a:avLst/>
          </a:prstGeom>
        </p:spPr>
      </p:pic>
      <p:pic>
        <p:nvPicPr>
          <p:cNvPr id="397" name="Picture 396" descr="A close up of a logo&#10;&#10;Description generated with high confidence">
            <a:extLst>
              <a:ext uri="{FF2B5EF4-FFF2-40B4-BE49-F238E27FC236}">
                <a16:creationId xmlns:a16="http://schemas.microsoft.com/office/drawing/2014/main" id="{79C01CBA-6D39-4EE7-8A72-0F115A3F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8095" y="3589820"/>
            <a:ext cx="303724" cy="303724"/>
          </a:xfrm>
          <a:prstGeom prst="rect">
            <a:avLst/>
          </a:prstGeom>
        </p:spPr>
      </p:pic>
      <p:pic>
        <p:nvPicPr>
          <p:cNvPr id="398" name="Picture 397" descr="A close up of a logo&#10;&#10;Description generated with high confidence">
            <a:extLst>
              <a:ext uri="{FF2B5EF4-FFF2-40B4-BE49-F238E27FC236}">
                <a16:creationId xmlns:a16="http://schemas.microsoft.com/office/drawing/2014/main" id="{6AD6F08B-8DB6-468C-8E9F-7B38A3EB7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59" y="3227444"/>
            <a:ext cx="303724" cy="303724"/>
          </a:xfrm>
          <a:prstGeom prst="rect">
            <a:avLst/>
          </a:prstGeom>
        </p:spPr>
      </p:pic>
      <p:pic>
        <p:nvPicPr>
          <p:cNvPr id="399" name="Picture 398" descr="A close up of a logo&#10;&#10;Description generated with high confidence">
            <a:extLst>
              <a:ext uri="{FF2B5EF4-FFF2-40B4-BE49-F238E27FC236}">
                <a16:creationId xmlns:a16="http://schemas.microsoft.com/office/drawing/2014/main" id="{0841282D-8C9D-48EF-8716-DC0D81D5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59" y="3590176"/>
            <a:ext cx="303724" cy="303724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F1D60B83-1221-45D6-8100-6617E02B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364671"/>
            <a:ext cx="303726" cy="303726"/>
          </a:xfrm>
          <a:prstGeom prst="rect">
            <a:avLst/>
          </a:prstGeom>
        </p:spPr>
      </p:pic>
      <p:pic>
        <p:nvPicPr>
          <p:cNvPr id="401" name="Picture 400" descr="A close up of a logo&#10;&#10;Description generated with high confidence">
            <a:extLst>
              <a:ext uri="{FF2B5EF4-FFF2-40B4-BE49-F238E27FC236}">
                <a16:creationId xmlns:a16="http://schemas.microsoft.com/office/drawing/2014/main" id="{A7773A06-1F43-45E2-9A1D-BD94B7A0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359029"/>
            <a:ext cx="303724" cy="303724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761076E6-332E-49C8-B9D4-569865BA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726621"/>
            <a:ext cx="303726" cy="303726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A696C770-87F7-4070-83FA-5F498A13D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088571"/>
            <a:ext cx="303726" cy="303726"/>
          </a:xfrm>
          <a:prstGeom prst="rect">
            <a:avLst/>
          </a:prstGeom>
        </p:spPr>
      </p:pic>
      <p:pic>
        <p:nvPicPr>
          <p:cNvPr id="404" name="Picture 403">
            <a:extLst>
              <a:ext uri="{FF2B5EF4-FFF2-40B4-BE49-F238E27FC236}">
                <a16:creationId xmlns:a16="http://schemas.microsoft.com/office/drawing/2014/main" id="{D5CFDBFE-5786-4F48-98DD-B7D91862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450521"/>
            <a:ext cx="303726" cy="303726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F788FD62-A40D-45D7-9EDA-7924F989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364671"/>
            <a:ext cx="303726" cy="303726"/>
          </a:xfrm>
          <a:prstGeom prst="rect">
            <a:avLst/>
          </a:prstGeom>
        </p:spPr>
      </p:pic>
      <p:pic>
        <p:nvPicPr>
          <p:cNvPr id="406" name="Picture 405">
            <a:extLst>
              <a:ext uri="{FF2B5EF4-FFF2-40B4-BE49-F238E27FC236}">
                <a16:creationId xmlns:a16="http://schemas.microsoft.com/office/drawing/2014/main" id="{FBE06457-6195-4C12-848B-B4735282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726621"/>
            <a:ext cx="303726" cy="303726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0199A2F4-246F-4F6A-BD39-6DA51176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088571"/>
            <a:ext cx="303726" cy="303726"/>
          </a:xfrm>
          <a:prstGeom prst="rect">
            <a:avLst/>
          </a:prstGeom>
        </p:spPr>
      </p:pic>
      <p:pic>
        <p:nvPicPr>
          <p:cNvPr id="408" name="Picture 407">
            <a:extLst>
              <a:ext uri="{FF2B5EF4-FFF2-40B4-BE49-F238E27FC236}">
                <a16:creationId xmlns:a16="http://schemas.microsoft.com/office/drawing/2014/main" id="{769CF5DB-51DB-4EB5-B42E-02B21F8A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450521"/>
            <a:ext cx="303726" cy="303726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F7679961-7748-4CE8-B410-C0F491DC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364671"/>
            <a:ext cx="303726" cy="303726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4C754DED-6EC1-459B-8D7F-F2678F6C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726621"/>
            <a:ext cx="303726" cy="303726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323FED33-60AE-4A4B-8E06-DDB042CA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088571"/>
            <a:ext cx="303726" cy="303726"/>
          </a:xfrm>
          <a:prstGeom prst="rect">
            <a:avLst/>
          </a:prstGeom>
        </p:spPr>
      </p:pic>
      <p:pic>
        <p:nvPicPr>
          <p:cNvPr id="412" name="Picture 411">
            <a:extLst>
              <a:ext uri="{FF2B5EF4-FFF2-40B4-BE49-F238E27FC236}">
                <a16:creationId xmlns:a16="http://schemas.microsoft.com/office/drawing/2014/main" id="{1967160C-CDC5-40AE-A97F-F87BC5339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450521"/>
            <a:ext cx="303726" cy="303726"/>
          </a:xfrm>
          <a:prstGeom prst="rect">
            <a:avLst/>
          </a:prstGeom>
        </p:spPr>
      </p:pic>
      <p:pic>
        <p:nvPicPr>
          <p:cNvPr id="413" name="Picture 412">
            <a:extLst>
              <a:ext uri="{FF2B5EF4-FFF2-40B4-BE49-F238E27FC236}">
                <a16:creationId xmlns:a16="http://schemas.microsoft.com/office/drawing/2014/main" id="{78422B53-CADE-4B19-A7CD-AD74892F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364671"/>
            <a:ext cx="303726" cy="303726"/>
          </a:xfrm>
          <a:prstGeom prst="rect">
            <a:avLst/>
          </a:prstGeom>
        </p:spPr>
      </p:pic>
      <p:pic>
        <p:nvPicPr>
          <p:cNvPr id="414" name="Picture 413">
            <a:extLst>
              <a:ext uri="{FF2B5EF4-FFF2-40B4-BE49-F238E27FC236}">
                <a16:creationId xmlns:a16="http://schemas.microsoft.com/office/drawing/2014/main" id="{9F651180-1EF6-4C62-A460-0BAC3DA0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726621"/>
            <a:ext cx="303726" cy="303726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042972EF-D94D-4952-BBF0-147FD817F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088571"/>
            <a:ext cx="303726" cy="303726"/>
          </a:xfrm>
          <a:prstGeom prst="rect">
            <a:avLst/>
          </a:prstGeom>
        </p:spPr>
      </p:pic>
      <p:pic>
        <p:nvPicPr>
          <p:cNvPr id="416" name="Picture 415">
            <a:extLst>
              <a:ext uri="{FF2B5EF4-FFF2-40B4-BE49-F238E27FC236}">
                <a16:creationId xmlns:a16="http://schemas.microsoft.com/office/drawing/2014/main" id="{D4E245D4-9522-44FE-A679-64A70B87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450521"/>
            <a:ext cx="303726" cy="303726"/>
          </a:xfrm>
          <a:prstGeom prst="rect">
            <a:avLst/>
          </a:prstGeom>
        </p:spPr>
      </p:pic>
      <p:pic>
        <p:nvPicPr>
          <p:cNvPr id="417" name="Picture 4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B1987A2-FC9B-4114-85C7-82DE450B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719415"/>
            <a:ext cx="303724" cy="303724"/>
          </a:xfrm>
          <a:prstGeom prst="rect">
            <a:avLst/>
          </a:prstGeom>
        </p:spPr>
      </p:pic>
      <p:pic>
        <p:nvPicPr>
          <p:cNvPr id="418" name="Picture 417" descr="A close up of a logo&#10;&#10;Description generated with high confidence">
            <a:extLst>
              <a:ext uri="{FF2B5EF4-FFF2-40B4-BE49-F238E27FC236}">
                <a16:creationId xmlns:a16="http://schemas.microsoft.com/office/drawing/2014/main" id="{0E142101-DB27-439B-B5C9-E76CBE9E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1082146"/>
            <a:ext cx="303724" cy="303724"/>
          </a:xfrm>
          <a:prstGeom prst="rect">
            <a:avLst/>
          </a:prstGeom>
        </p:spPr>
      </p:pic>
      <p:pic>
        <p:nvPicPr>
          <p:cNvPr id="419" name="Picture 418" descr="A close up of a logo&#10;&#10;Description generated with high confidence">
            <a:extLst>
              <a:ext uri="{FF2B5EF4-FFF2-40B4-BE49-F238E27FC236}">
                <a16:creationId xmlns:a16="http://schemas.microsoft.com/office/drawing/2014/main" id="{8304EC8E-45B1-47AF-97E0-2F718D4E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800" y="1444878"/>
            <a:ext cx="303724" cy="303724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E49796FF-E090-46A5-BEE6-FD470993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1780793"/>
            <a:ext cx="303726" cy="303726"/>
          </a:xfrm>
          <a:prstGeom prst="rect">
            <a:avLst/>
          </a:prstGeom>
        </p:spPr>
      </p:pic>
      <p:pic>
        <p:nvPicPr>
          <p:cNvPr id="422" name="Picture 421" descr="A close up of a logo&#10;&#10;Description generated with high confidence">
            <a:extLst>
              <a:ext uri="{FF2B5EF4-FFF2-40B4-BE49-F238E27FC236}">
                <a16:creationId xmlns:a16="http://schemas.microsoft.com/office/drawing/2014/main" id="{AFED10E0-1F67-4E20-A3BC-CE44EF79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1775151"/>
            <a:ext cx="303724" cy="303724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A9B1C7FD-A1BB-491F-8023-52540389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142743"/>
            <a:ext cx="303726" cy="303726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2ECA02E4-35B5-4ADC-B39F-AAE82EC8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504693"/>
            <a:ext cx="303726" cy="303726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5B579EB3-28B0-400C-997E-560F8CDB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46" y="2866643"/>
            <a:ext cx="303726" cy="303726"/>
          </a:xfrm>
          <a:prstGeom prst="rect">
            <a:avLst/>
          </a:prstGeom>
        </p:spPr>
      </p:pic>
      <p:pic>
        <p:nvPicPr>
          <p:cNvPr id="426" name="Picture 425">
            <a:extLst>
              <a:ext uri="{FF2B5EF4-FFF2-40B4-BE49-F238E27FC236}">
                <a16:creationId xmlns:a16="http://schemas.microsoft.com/office/drawing/2014/main" id="{05A60BF2-86F9-4FD3-AF5B-EF0987FC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1780793"/>
            <a:ext cx="303726" cy="303726"/>
          </a:xfrm>
          <a:prstGeom prst="rect">
            <a:avLst/>
          </a:prstGeom>
        </p:spPr>
      </p:pic>
      <p:pic>
        <p:nvPicPr>
          <p:cNvPr id="427" name="Picture 426">
            <a:extLst>
              <a:ext uri="{FF2B5EF4-FFF2-40B4-BE49-F238E27FC236}">
                <a16:creationId xmlns:a16="http://schemas.microsoft.com/office/drawing/2014/main" id="{95D9CB46-AC5C-4DEE-904B-CFD48476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142743"/>
            <a:ext cx="303726" cy="303726"/>
          </a:xfrm>
          <a:prstGeom prst="rect">
            <a:avLst/>
          </a:prstGeom>
        </p:spPr>
      </p:pic>
      <p:pic>
        <p:nvPicPr>
          <p:cNvPr id="428" name="Picture 427">
            <a:extLst>
              <a:ext uri="{FF2B5EF4-FFF2-40B4-BE49-F238E27FC236}">
                <a16:creationId xmlns:a16="http://schemas.microsoft.com/office/drawing/2014/main" id="{F4C1FDC0-C344-4129-95CA-EA0B69A1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504693"/>
            <a:ext cx="303726" cy="303726"/>
          </a:xfrm>
          <a:prstGeom prst="rect">
            <a:avLst/>
          </a:prstGeom>
        </p:spPr>
      </p:pic>
      <p:pic>
        <p:nvPicPr>
          <p:cNvPr id="429" name="Picture 428">
            <a:extLst>
              <a:ext uri="{FF2B5EF4-FFF2-40B4-BE49-F238E27FC236}">
                <a16:creationId xmlns:a16="http://schemas.microsoft.com/office/drawing/2014/main" id="{85FCD74C-6E95-4FB9-A175-CA79E86FF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72" y="2866643"/>
            <a:ext cx="303726" cy="303726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20EA47FB-9C23-4709-AC6A-8C611843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1780793"/>
            <a:ext cx="303726" cy="303726"/>
          </a:xfrm>
          <a:prstGeom prst="rect">
            <a:avLst/>
          </a:prstGeom>
        </p:spPr>
      </p:pic>
      <p:pic>
        <p:nvPicPr>
          <p:cNvPr id="431" name="Picture 430">
            <a:extLst>
              <a:ext uri="{FF2B5EF4-FFF2-40B4-BE49-F238E27FC236}">
                <a16:creationId xmlns:a16="http://schemas.microsoft.com/office/drawing/2014/main" id="{A21A1BFC-2652-4324-B295-6642566F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142743"/>
            <a:ext cx="303726" cy="303726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89A67A74-C9A8-49CC-8CC4-2D15911B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504693"/>
            <a:ext cx="303726" cy="303726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6496FB12-CAFA-4B49-B679-C682561B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98" y="2866643"/>
            <a:ext cx="303726" cy="303726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9466CE2D-5CF3-402D-A615-38E24B47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1780793"/>
            <a:ext cx="303726" cy="303726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BCC6DDD8-57BC-4975-BDE4-BE829921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142743"/>
            <a:ext cx="303726" cy="303726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0350F04B-034E-46EA-BB0E-DC8D0F0D9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504693"/>
            <a:ext cx="303726" cy="303726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0DBD01D8-69C6-4DE1-B07E-ACDE165B5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24" y="2866643"/>
            <a:ext cx="303726" cy="303726"/>
          </a:xfrm>
          <a:prstGeom prst="rect">
            <a:avLst/>
          </a:prstGeom>
        </p:spPr>
      </p:pic>
      <p:pic>
        <p:nvPicPr>
          <p:cNvPr id="438" name="Picture 437" descr="A close up of a logo&#10;&#10;Description generated with high confidence">
            <a:extLst>
              <a:ext uri="{FF2B5EF4-FFF2-40B4-BE49-F238E27FC236}">
                <a16:creationId xmlns:a16="http://schemas.microsoft.com/office/drawing/2014/main" id="{DEA08599-D7CA-45C6-8B83-3BD29099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2130363"/>
            <a:ext cx="303724" cy="303724"/>
          </a:xfrm>
          <a:prstGeom prst="rect">
            <a:avLst/>
          </a:prstGeom>
        </p:spPr>
      </p:pic>
      <p:pic>
        <p:nvPicPr>
          <p:cNvPr id="439" name="Picture 438" descr="A close up of a logo&#10;&#10;Description generated with high confidence">
            <a:extLst>
              <a:ext uri="{FF2B5EF4-FFF2-40B4-BE49-F238E27FC236}">
                <a16:creationId xmlns:a16="http://schemas.microsoft.com/office/drawing/2014/main" id="{E205D88E-C590-4BD8-95E8-EB1F5A21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24" y="2498504"/>
            <a:ext cx="303724" cy="303724"/>
          </a:xfrm>
          <a:prstGeom prst="rect">
            <a:avLst/>
          </a:prstGeom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586B4C5B-B859-4866-8C68-90BA10ED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359029"/>
            <a:ext cx="303726" cy="303726"/>
          </a:xfrm>
          <a:prstGeom prst="rect">
            <a:avLst/>
          </a:prstGeom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028044D4-2D4D-4E3A-B14A-9C599147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720979"/>
            <a:ext cx="303726" cy="303726"/>
          </a:xfrm>
          <a:prstGeom prst="rect">
            <a:avLst/>
          </a:prstGeom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E4568AA5-8B32-4C7F-B320-B39B0CBC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1082929"/>
            <a:ext cx="303726" cy="303726"/>
          </a:xfrm>
          <a:prstGeom prst="rect">
            <a:avLst/>
          </a:prstGeom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B728B230-E96D-45D4-9266-20DA5BBC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06" y="1444879"/>
            <a:ext cx="303726" cy="303726"/>
          </a:xfrm>
          <a:prstGeom prst="rect">
            <a:avLst/>
          </a:prstGeom>
        </p:spPr>
      </p:pic>
      <p:pic>
        <p:nvPicPr>
          <p:cNvPr id="446" name="Picture 445" descr="A close up of a logo&#10;&#10;Description generated with high confidence">
            <a:extLst>
              <a:ext uri="{FF2B5EF4-FFF2-40B4-BE49-F238E27FC236}">
                <a16:creationId xmlns:a16="http://schemas.microsoft.com/office/drawing/2014/main" id="{9AEAB7D5-3749-468B-9B6E-A20B1736B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1780796"/>
            <a:ext cx="303724" cy="303724"/>
          </a:xfrm>
          <a:prstGeom prst="rect">
            <a:avLst/>
          </a:prstGeom>
        </p:spPr>
      </p:pic>
      <p:pic>
        <p:nvPicPr>
          <p:cNvPr id="447" name="Picture 446" descr="A close up of a logo&#10;&#10;Description generated with high confidence">
            <a:extLst>
              <a:ext uri="{FF2B5EF4-FFF2-40B4-BE49-F238E27FC236}">
                <a16:creationId xmlns:a16="http://schemas.microsoft.com/office/drawing/2014/main" id="{3C4F8046-690F-47B1-AF6A-CB78520C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141182"/>
            <a:ext cx="303724" cy="303724"/>
          </a:xfrm>
          <a:prstGeom prst="rect">
            <a:avLst/>
          </a:prstGeom>
        </p:spPr>
      </p:pic>
      <p:pic>
        <p:nvPicPr>
          <p:cNvPr id="448" name="Picture 447" descr="A close up of a logo&#10;&#10;Description generated with high confidence">
            <a:extLst>
              <a:ext uri="{FF2B5EF4-FFF2-40B4-BE49-F238E27FC236}">
                <a16:creationId xmlns:a16="http://schemas.microsoft.com/office/drawing/2014/main" id="{846A9401-9208-464D-9B0F-1E16D8C67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503913"/>
            <a:ext cx="303724" cy="303724"/>
          </a:xfrm>
          <a:prstGeom prst="rect">
            <a:avLst/>
          </a:prstGeom>
        </p:spPr>
      </p:pic>
      <p:pic>
        <p:nvPicPr>
          <p:cNvPr id="449" name="Picture 448" descr="A close up of a logo&#10;&#10;Description generated with high confidence">
            <a:extLst>
              <a:ext uri="{FF2B5EF4-FFF2-40B4-BE49-F238E27FC236}">
                <a16:creationId xmlns:a16="http://schemas.microsoft.com/office/drawing/2014/main" id="{B3937BB6-CDEE-4640-B606-5384AE95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74" y="2866645"/>
            <a:ext cx="303724" cy="303724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03705149-653B-4EF5-AC9A-9094DA5BC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80" y="3228224"/>
            <a:ext cx="303726" cy="303726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6034E64A-39CA-41BC-BD68-6A51DC2F6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80" y="3590174"/>
            <a:ext cx="303726" cy="303726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D2B65619-70B1-4CB3-AD9A-135A71CA0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3228494"/>
            <a:ext cx="303726" cy="303726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7B67553C-8312-4EA0-BCF5-E6547A08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41" y="3590444"/>
            <a:ext cx="303726" cy="303726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56FCBAA-A665-4BDE-99C8-2AA7752C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1" y="3222852"/>
            <a:ext cx="303726" cy="303726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873C69BB-C9CD-459E-AE15-5D09CC8A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261" y="3584802"/>
            <a:ext cx="303726" cy="303726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B2864D85-83BB-4399-9B45-CE5FE2D1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452" y="3225403"/>
            <a:ext cx="303726" cy="303726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3FBB7990-EA11-4A1D-AD52-FC8AF90D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452" y="3587353"/>
            <a:ext cx="303726" cy="303726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FA25E210-5475-442C-A8A5-53F334AB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3225673"/>
            <a:ext cx="303726" cy="303726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4998707C-A059-41D6-BCB9-C1D99CB5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713" y="3587623"/>
            <a:ext cx="303726" cy="303726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17A536BE-537E-4E97-AAB5-ABC362B5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1" y="3220031"/>
            <a:ext cx="303726" cy="303726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7FE28D42-B848-40F6-8E33-90F3A4C3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1431" y="3581981"/>
            <a:ext cx="303726" cy="3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1">
            <a:extLst>
              <a:ext uri="{FF2B5EF4-FFF2-40B4-BE49-F238E27FC236}">
                <a16:creationId xmlns:a16="http://schemas.microsoft.com/office/drawing/2014/main" id="{BBB13889-0704-474A-B968-4B213FA9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60" y="5025671"/>
            <a:ext cx="303726" cy="303726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B41B2AEF-100B-4524-9B4B-83D24C76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464" y="5025673"/>
            <a:ext cx="303724" cy="303724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29EC5712-8060-4B80-A611-91EF544A0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60" y="5387621"/>
            <a:ext cx="303726" cy="30372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3E4C93C-9F04-427A-8433-4886F02D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60" y="5749571"/>
            <a:ext cx="303726" cy="303726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49D8F32F-39DC-4D1C-9B12-7E99D7D0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560" y="6111521"/>
            <a:ext cx="303726" cy="303726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6C3CD90E-E2A7-49E4-9E2C-607CE1B0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6" y="5025671"/>
            <a:ext cx="303726" cy="30372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1F722EC5-DECB-4D23-B798-8EFF17EF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6" y="5387621"/>
            <a:ext cx="303726" cy="303726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0C01E6A-CE83-4F0A-8CD2-B96F60268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6" y="5749571"/>
            <a:ext cx="303726" cy="303726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27A0BCD4-260C-432D-BC26-99F9BB91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286" y="6111521"/>
            <a:ext cx="303726" cy="303726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F1DA7C62-D9C3-44EE-8571-69892D67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12" y="5025671"/>
            <a:ext cx="303726" cy="303726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F0BFF65B-8C19-45AC-B036-9E54E9383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12" y="5387621"/>
            <a:ext cx="303726" cy="30372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CFE26B8-4C43-4F1B-8850-70175D51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12" y="5749571"/>
            <a:ext cx="303726" cy="303726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0CB73FDE-9C34-493A-9DDB-1FE5AF46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12" y="6111521"/>
            <a:ext cx="303726" cy="303726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ED91018-825C-43B8-B394-D70F2640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38" y="5025671"/>
            <a:ext cx="303726" cy="303726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E57CF75-9A42-4708-BF8F-6AB8F624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38" y="5387621"/>
            <a:ext cx="303726" cy="303726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2E939D9C-CEE9-4340-A279-221F7C387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38" y="5749571"/>
            <a:ext cx="303726" cy="303726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6EB1EE68-D250-458F-92C0-F5C16866A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38" y="6111521"/>
            <a:ext cx="303726" cy="303726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E0AF5D8F-3BAF-4FC6-A4BC-51BF409D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464" y="5386059"/>
            <a:ext cx="303724" cy="303724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A7537C9-BF6B-4390-8A6A-BAE9F52E3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353118"/>
            <a:ext cx="303726" cy="303726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8D27B4AF-A221-4178-874D-D5DF5AE76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339373"/>
            <a:ext cx="303724" cy="30372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03F05A1-E975-4915-9F9F-EFDB0A9B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715068"/>
            <a:ext cx="303726" cy="30372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A9456F30-DEEE-4109-9F2A-839AD76B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1077018"/>
            <a:ext cx="303726" cy="30372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014261BF-9852-4A87-9CB7-8825116B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1438968"/>
            <a:ext cx="303726" cy="30372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7AF46E2B-1209-4CE7-A782-C1EC1CF51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353118"/>
            <a:ext cx="303726" cy="303726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DEE199-BA5D-48D0-955C-31DD00D5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715068"/>
            <a:ext cx="303726" cy="303726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4F37C4FA-0136-4101-8FC2-A87034B1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1077018"/>
            <a:ext cx="303726" cy="303726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8682B66E-1F14-431A-BD42-A6B27948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1438968"/>
            <a:ext cx="303726" cy="303726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18A8E345-C799-4AC4-9F54-5FE0537E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353118"/>
            <a:ext cx="303726" cy="303726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3D7F9517-4620-4D52-9195-5FC7FF860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715068"/>
            <a:ext cx="303726" cy="303726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00A37C59-B444-47AA-8B55-B221BDBE9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1077018"/>
            <a:ext cx="303726" cy="303726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F540DAF0-7A98-4196-9BFE-8930D480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1438968"/>
            <a:ext cx="303726" cy="303726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B7AD7AB5-70C5-424F-9B23-15A47B8FF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353118"/>
            <a:ext cx="303726" cy="303726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1202978A-9B3F-438E-A704-4BA286118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715068"/>
            <a:ext cx="303726" cy="303726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AC5ED78B-AC5B-453A-A2DA-F6174388B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1077018"/>
            <a:ext cx="303726" cy="30372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58EB76C2-EA2F-4A77-9DA0-BF010C59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1438968"/>
            <a:ext cx="303726" cy="303726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2840C32D-0658-4889-AF14-E9AED47B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699759"/>
            <a:ext cx="303724" cy="303724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BBCB7D4-08A4-4C75-9C49-88BE8358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1062490"/>
            <a:ext cx="303724" cy="303724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6CEB41E2-C237-4850-AECF-A59F4DCD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1425222"/>
            <a:ext cx="303724" cy="303724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025BD22F-455E-491A-A7FA-6F17555F4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352093"/>
            <a:ext cx="303726" cy="303726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CCB54DFE-695F-4FA5-99FC-800D5488E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714043"/>
            <a:ext cx="303726" cy="303726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FAC1069A-2381-4C16-BC33-BD8105A7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1075993"/>
            <a:ext cx="303726" cy="303726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25AD8C31-2BDF-4EF1-847D-B345E864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1437943"/>
            <a:ext cx="303726" cy="303726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BDCBE115-6EB5-4D23-B4D2-4B16FF5A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352093"/>
            <a:ext cx="303726" cy="303726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EA3D6F22-5408-4C63-A93D-4BBD65B7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714043"/>
            <a:ext cx="303726" cy="303726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70803CBC-C740-4FEF-8197-757B999E3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1075993"/>
            <a:ext cx="303726" cy="303726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E7871192-073C-4B50-8F41-B33C7BF7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1437943"/>
            <a:ext cx="303726" cy="3037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DE9CC449-1B99-44EC-9339-B0E32F7FE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352093"/>
            <a:ext cx="303726" cy="303726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17E8117D-298B-4F17-9E1D-3539FD4B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714043"/>
            <a:ext cx="303726" cy="303726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C2BD3770-F8A3-495D-A14D-C9115D25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1075993"/>
            <a:ext cx="303726" cy="303726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23FE51A2-C8D3-419A-8BA3-DD1296F4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1437943"/>
            <a:ext cx="303726" cy="303726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3CD5964A-4963-4FF4-82B6-E166D5083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352093"/>
            <a:ext cx="303726" cy="303726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C85702FF-3C84-4D32-B431-1BC06F9C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714043"/>
            <a:ext cx="303726" cy="303726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464BBDF4-26F3-4C06-AEA1-451372F2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1075993"/>
            <a:ext cx="303726" cy="303726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F86C5646-E988-40C7-B5C4-ABE26340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1437943"/>
            <a:ext cx="303726" cy="3037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E72A6829-156B-4DF4-9B84-CF3B52CC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1780795"/>
            <a:ext cx="303726" cy="303726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53501D9E-C539-402A-A33D-A35181C48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2142745"/>
            <a:ext cx="303726" cy="303726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30D4EB1-8A53-4BEB-A6BE-580573F1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2504695"/>
            <a:ext cx="303726" cy="303726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6A24156-DA7C-4F67-9B0B-A4733D45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" y="2866645"/>
            <a:ext cx="303726" cy="303726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225194C6-2136-4139-8ED0-8CCCD470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1780795"/>
            <a:ext cx="303726" cy="303726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5AFBE73D-0201-46C7-ACBB-374537537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2142745"/>
            <a:ext cx="303726" cy="303726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EFD3C69-BE80-491E-BA24-FEDEA64B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4" y="3244986"/>
            <a:ext cx="303726" cy="303726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37DD220A-61C7-4A2A-8C31-D7A2D242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4" y="3606936"/>
            <a:ext cx="303726" cy="303726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82A0AAC2-DAD8-4A84-9EF5-290580AA8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1780795"/>
            <a:ext cx="303726" cy="303726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FD1E30B2-2528-4C91-AC08-BFEAD1595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2142745"/>
            <a:ext cx="303726" cy="303726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BBED688C-B4CD-4316-B189-8723B1DB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2504695"/>
            <a:ext cx="303726" cy="303726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D41825C8-A690-4A86-AD4C-A335A9FE7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1" y="2866645"/>
            <a:ext cx="303726" cy="303726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CDEED9FD-BC48-45E8-8EE8-F664E98E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1780795"/>
            <a:ext cx="303726" cy="303726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9405717A-9327-483E-A6CD-02EB62E75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2142745"/>
            <a:ext cx="303726" cy="303726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4C648ACC-2EA9-45EF-B82F-2A58B03D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2504695"/>
            <a:ext cx="303726" cy="303726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9A473E1-95FA-4626-81AE-7F7236BB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7" y="2866645"/>
            <a:ext cx="303726" cy="303726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8F44B2C3-EA22-4578-94C2-DF7F77A01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1786608"/>
            <a:ext cx="303726" cy="303726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D5CC95AD-4495-49BB-A5B9-3B1BD8FDF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2148558"/>
            <a:ext cx="303726" cy="303726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B5127F6C-C788-4AE9-8897-7681F8FB8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2510508"/>
            <a:ext cx="303726" cy="303726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134EAE6A-2243-4F9E-9CD7-3FE859B47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87" y="2872458"/>
            <a:ext cx="303726" cy="30372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E1CB1E3F-0DEC-413F-B33F-D6301F381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1786608"/>
            <a:ext cx="303726" cy="303726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0A79158-E4BA-4673-BAD4-06EFB435E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2148558"/>
            <a:ext cx="303726" cy="303726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6E1BDA04-5683-4888-A132-39B04A3F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2510508"/>
            <a:ext cx="303726" cy="303726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402C016-7BB5-4379-8ACE-F3C88B5CA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13" y="2872458"/>
            <a:ext cx="303726" cy="303726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338C794B-4732-4105-95A6-F2DBAEFC4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1786608"/>
            <a:ext cx="303726" cy="303726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A93E0A57-D677-4684-920F-B1EAB75B8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2148558"/>
            <a:ext cx="303726" cy="303726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A6A577ED-E7EE-4874-AABC-8159DE261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2510508"/>
            <a:ext cx="303726" cy="303726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36F1986E-AD28-49D9-9A37-20FD6609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39" y="2872458"/>
            <a:ext cx="303726" cy="303726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6DBFA850-BEE0-457A-94A1-60F8CD2B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1786608"/>
            <a:ext cx="303726" cy="303726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C60A158D-CF36-4F08-85DE-9B7FD2DEE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2148558"/>
            <a:ext cx="303726" cy="303726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A2157953-E45A-452B-8480-823C89DF0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2510508"/>
            <a:ext cx="303726" cy="303726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B5C19A8F-B19D-46AE-B96B-431FA13C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2872458"/>
            <a:ext cx="303726" cy="303726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6FC24B2D-DB36-4AAD-B94C-108E19A3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1780798"/>
            <a:ext cx="303724" cy="303724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771ED4AC-D4C4-43A0-968E-550F3A2A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2141184"/>
            <a:ext cx="303724" cy="303724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C8E01C8B-B413-4D86-A9F2-D75DF6CF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2503915"/>
            <a:ext cx="303724" cy="303724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48CF025B-749C-43CE-9F68-1CB031CB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2866647"/>
            <a:ext cx="303724" cy="303724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E84C7B73-8740-4A59-AF40-EAD6C762E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351557"/>
            <a:ext cx="303726" cy="303726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F46CE486-9A21-4B41-BC5C-695366FBD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713507"/>
            <a:ext cx="303726" cy="303726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3096D232-65E0-4CD3-8E94-A80FF95AE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1075457"/>
            <a:ext cx="303726" cy="303726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6E19E61D-9FF1-42D4-81AE-AB93441F8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1437407"/>
            <a:ext cx="303726" cy="303726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E42AD5BE-23C9-467E-A8B6-C0A043F2A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1786072"/>
            <a:ext cx="303726" cy="303726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AA3FDC66-F7DA-4E2B-904B-D6DA5007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2148022"/>
            <a:ext cx="303726" cy="303726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0EB7A09C-ED57-4BC4-AEDF-32D1B542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2509972"/>
            <a:ext cx="303726" cy="303726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670C38B2-D1C5-4999-AD74-EF07F211E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2871922"/>
            <a:ext cx="303726" cy="303726"/>
          </a:xfrm>
          <a:prstGeom prst="rect">
            <a:avLst/>
          </a:prstGeom>
        </p:spPr>
      </p:pic>
      <p:pic>
        <p:nvPicPr>
          <p:cNvPr id="344" name="Picture 343">
            <a:extLst>
              <a:ext uri="{FF2B5EF4-FFF2-40B4-BE49-F238E27FC236}">
                <a16:creationId xmlns:a16="http://schemas.microsoft.com/office/drawing/2014/main" id="{D51D1E6B-626C-4A6A-8B10-7BFDD20B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339373"/>
            <a:ext cx="303724" cy="303724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49FCA762-E4C7-4B80-A0A5-A0723F4D3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699759"/>
            <a:ext cx="303724" cy="303724"/>
          </a:xfrm>
          <a:prstGeom prst="rect">
            <a:avLst/>
          </a:prstGeom>
        </p:spPr>
      </p:pic>
      <p:pic>
        <p:nvPicPr>
          <p:cNvPr id="346" name="Picture 345">
            <a:extLst>
              <a:ext uri="{FF2B5EF4-FFF2-40B4-BE49-F238E27FC236}">
                <a16:creationId xmlns:a16="http://schemas.microsoft.com/office/drawing/2014/main" id="{92873B21-5C64-4033-BA58-CE1A66255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1062490"/>
            <a:ext cx="303724" cy="303724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E120FD00-C6EC-48AD-9646-5FF6372D4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1425222"/>
            <a:ext cx="303724" cy="303724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B8A3444B-898B-47C3-A6D7-5A280111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1780798"/>
            <a:ext cx="303724" cy="303724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9231F883-640E-4617-80C1-FDB7B103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2141184"/>
            <a:ext cx="303724" cy="303724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2A9F3125-D6B4-430A-9843-A571DF183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2503915"/>
            <a:ext cx="303724" cy="303724"/>
          </a:xfrm>
          <a:prstGeom prst="rect">
            <a:avLst/>
          </a:prstGeom>
        </p:spPr>
      </p:pic>
      <p:pic>
        <p:nvPicPr>
          <p:cNvPr id="351" name="Picture 350">
            <a:extLst>
              <a:ext uri="{FF2B5EF4-FFF2-40B4-BE49-F238E27FC236}">
                <a16:creationId xmlns:a16="http://schemas.microsoft.com/office/drawing/2014/main" id="{332B2C45-46F2-4522-B923-880C01AD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2866647"/>
            <a:ext cx="303724" cy="303724"/>
          </a:xfrm>
          <a:prstGeom prst="rect">
            <a:avLst/>
          </a:prstGeom>
        </p:spPr>
      </p:pic>
      <p:pic>
        <p:nvPicPr>
          <p:cNvPr id="352" name="Picture 351">
            <a:extLst>
              <a:ext uri="{FF2B5EF4-FFF2-40B4-BE49-F238E27FC236}">
                <a16:creationId xmlns:a16="http://schemas.microsoft.com/office/drawing/2014/main" id="{68E13B0A-CD1D-4B53-B208-AFE32D07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339373"/>
            <a:ext cx="303724" cy="303724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2DA0442C-8BDC-4433-AE26-12536C284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699759"/>
            <a:ext cx="303724" cy="303724"/>
          </a:xfrm>
          <a:prstGeom prst="rect">
            <a:avLst/>
          </a:prstGeom>
        </p:spPr>
      </p:pic>
      <p:pic>
        <p:nvPicPr>
          <p:cNvPr id="354" name="Picture 353">
            <a:extLst>
              <a:ext uri="{FF2B5EF4-FFF2-40B4-BE49-F238E27FC236}">
                <a16:creationId xmlns:a16="http://schemas.microsoft.com/office/drawing/2014/main" id="{04D7980B-24E2-4CEC-B40A-BA4D41A08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1062490"/>
            <a:ext cx="303724" cy="303724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0D075C07-B83C-45B5-993A-0707529E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1425222"/>
            <a:ext cx="303724" cy="303724"/>
          </a:xfrm>
          <a:prstGeom prst="rect">
            <a:avLst/>
          </a:prstGeom>
        </p:spPr>
      </p:pic>
      <p:pic>
        <p:nvPicPr>
          <p:cNvPr id="356" name="Picture 355">
            <a:extLst>
              <a:ext uri="{FF2B5EF4-FFF2-40B4-BE49-F238E27FC236}">
                <a16:creationId xmlns:a16="http://schemas.microsoft.com/office/drawing/2014/main" id="{26C77E92-B5F4-4B41-A896-791CD40D1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1780798"/>
            <a:ext cx="303724" cy="303724"/>
          </a:xfrm>
          <a:prstGeom prst="rect">
            <a:avLst/>
          </a:prstGeom>
        </p:spPr>
      </p:pic>
      <p:pic>
        <p:nvPicPr>
          <p:cNvPr id="357" name="Picture 356">
            <a:extLst>
              <a:ext uri="{FF2B5EF4-FFF2-40B4-BE49-F238E27FC236}">
                <a16:creationId xmlns:a16="http://schemas.microsoft.com/office/drawing/2014/main" id="{40CFA673-F793-4F5D-940B-BB6AE039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2141184"/>
            <a:ext cx="303724" cy="303724"/>
          </a:xfrm>
          <a:prstGeom prst="rect">
            <a:avLst/>
          </a:prstGeom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0D9B1E68-57E6-427E-A55B-B0F9D5F9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2503915"/>
            <a:ext cx="303724" cy="303724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720924CD-F406-4958-A86E-2E5F1202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2866647"/>
            <a:ext cx="303724" cy="303724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3F3C8D75-A506-4363-AE5C-D3FB8C15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339373"/>
            <a:ext cx="303724" cy="303724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27CA97BA-06D3-4A87-9B46-69244A9E2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699759"/>
            <a:ext cx="303724" cy="303724"/>
          </a:xfrm>
          <a:prstGeom prst="rect">
            <a:avLst/>
          </a:prstGeom>
        </p:spPr>
      </p:pic>
      <p:pic>
        <p:nvPicPr>
          <p:cNvPr id="362" name="Picture 361">
            <a:extLst>
              <a:ext uri="{FF2B5EF4-FFF2-40B4-BE49-F238E27FC236}">
                <a16:creationId xmlns:a16="http://schemas.microsoft.com/office/drawing/2014/main" id="{1E092FFA-07FE-4785-8689-4641E257B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1062490"/>
            <a:ext cx="303724" cy="303724"/>
          </a:xfrm>
          <a:prstGeom prst="rect">
            <a:avLst/>
          </a:prstGeom>
        </p:spPr>
      </p:pic>
      <p:pic>
        <p:nvPicPr>
          <p:cNvPr id="363" name="Picture 362">
            <a:extLst>
              <a:ext uri="{FF2B5EF4-FFF2-40B4-BE49-F238E27FC236}">
                <a16:creationId xmlns:a16="http://schemas.microsoft.com/office/drawing/2014/main" id="{55B43A3D-F06E-4331-AF91-ACCEE2BC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1425222"/>
            <a:ext cx="303724" cy="303724"/>
          </a:xfrm>
          <a:prstGeom prst="rect">
            <a:avLst/>
          </a:prstGeom>
        </p:spPr>
      </p:pic>
      <p:pic>
        <p:nvPicPr>
          <p:cNvPr id="364" name="Picture 363">
            <a:extLst>
              <a:ext uri="{FF2B5EF4-FFF2-40B4-BE49-F238E27FC236}">
                <a16:creationId xmlns:a16="http://schemas.microsoft.com/office/drawing/2014/main" id="{05693898-94F8-4410-BA50-6A8ACF44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1780798"/>
            <a:ext cx="303724" cy="303724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90CE35FA-1820-4867-ACE7-4D78D523B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2141184"/>
            <a:ext cx="303724" cy="303724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DE8484FD-EDE1-45A0-B9C3-1C165AF1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2503915"/>
            <a:ext cx="303724" cy="303724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6964F36F-04BF-4AC0-93F0-F5ED55BB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2866647"/>
            <a:ext cx="303724" cy="303724"/>
          </a:xfrm>
          <a:prstGeom prst="rect">
            <a:avLst/>
          </a:prstGeom>
        </p:spPr>
      </p:pic>
      <p:pic>
        <p:nvPicPr>
          <p:cNvPr id="376" name="Picture 375">
            <a:extLst>
              <a:ext uri="{FF2B5EF4-FFF2-40B4-BE49-F238E27FC236}">
                <a16:creationId xmlns:a16="http://schemas.microsoft.com/office/drawing/2014/main" id="{C48973ED-F32C-4901-90A5-5194CE4F1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339373"/>
            <a:ext cx="303724" cy="303724"/>
          </a:xfrm>
          <a:prstGeom prst="rect">
            <a:avLst/>
          </a:prstGeom>
        </p:spPr>
      </p:pic>
      <p:pic>
        <p:nvPicPr>
          <p:cNvPr id="377" name="Picture 376">
            <a:extLst>
              <a:ext uri="{FF2B5EF4-FFF2-40B4-BE49-F238E27FC236}">
                <a16:creationId xmlns:a16="http://schemas.microsoft.com/office/drawing/2014/main" id="{2930C8ED-F73B-44D2-9F7F-438578BB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699759"/>
            <a:ext cx="303724" cy="30372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A11D575-27F2-4E8E-BEA1-3BA65ACA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1062490"/>
            <a:ext cx="303724" cy="303724"/>
          </a:xfrm>
          <a:prstGeom prst="rect">
            <a:avLst/>
          </a:prstGeom>
        </p:spPr>
      </p:pic>
      <p:pic>
        <p:nvPicPr>
          <p:cNvPr id="379" name="Picture 378">
            <a:extLst>
              <a:ext uri="{FF2B5EF4-FFF2-40B4-BE49-F238E27FC236}">
                <a16:creationId xmlns:a16="http://schemas.microsoft.com/office/drawing/2014/main" id="{E016E754-D70F-43C9-8FED-A03C7F8FD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1425222"/>
            <a:ext cx="303724" cy="303724"/>
          </a:xfrm>
          <a:prstGeom prst="rect">
            <a:avLst/>
          </a:prstGeom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B9852944-CB82-4F0A-8306-5965E7015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1780798"/>
            <a:ext cx="303724" cy="303724"/>
          </a:xfrm>
          <a:prstGeom prst="rect">
            <a:avLst/>
          </a:prstGeom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6C1B16D4-D1F2-494D-AC23-163B994F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2141184"/>
            <a:ext cx="303724" cy="303724"/>
          </a:xfrm>
          <a:prstGeom prst="rect">
            <a:avLst/>
          </a:prstGeom>
        </p:spPr>
      </p:pic>
      <p:pic>
        <p:nvPicPr>
          <p:cNvPr id="382" name="Picture 381">
            <a:extLst>
              <a:ext uri="{FF2B5EF4-FFF2-40B4-BE49-F238E27FC236}">
                <a16:creationId xmlns:a16="http://schemas.microsoft.com/office/drawing/2014/main" id="{5F72849B-C443-459C-BB38-3B04C4CE8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2503915"/>
            <a:ext cx="303724" cy="303724"/>
          </a:xfrm>
          <a:prstGeom prst="rect">
            <a:avLst/>
          </a:prstGeom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3E40166E-21DF-46F1-BA7E-5DA18765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2866647"/>
            <a:ext cx="303724" cy="303724"/>
          </a:xfrm>
          <a:prstGeom prst="rect">
            <a:avLst/>
          </a:prstGeom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A6EBA66A-1F11-45BC-ADFA-AD0956A24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339373"/>
            <a:ext cx="303724" cy="303724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E5321CCD-9D89-4119-B51A-00EBC34D8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699759"/>
            <a:ext cx="303724" cy="303724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BF73D9CE-7A5A-44D2-A5EA-92DA47DA5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1062490"/>
            <a:ext cx="303724" cy="303724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9CD3EFAB-B991-465F-90A5-BABF141F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1425222"/>
            <a:ext cx="303724" cy="303724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E4FA2B9B-3564-4762-8D54-77951E0F1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1780798"/>
            <a:ext cx="303724" cy="303724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82DCEE9A-47EC-4582-BDB1-E8F5729E0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2141184"/>
            <a:ext cx="303724" cy="303724"/>
          </a:xfrm>
          <a:prstGeom prst="rect">
            <a:avLst/>
          </a:prstGeom>
        </p:spPr>
      </p:pic>
      <p:pic>
        <p:nvPicPr>
          <p:cNvPr id="390" name="Picture 389">
            <a:extLst>
              <a:ext uri="{FF2B5EF4-FFF2-40B4-BE49-F238E27FC236}">
                <a16:creationId xmlns:a16="http://schemas.microsoft.com/office/drawing/2014/main" id="{830F7623-148A-48E5-8EF2-36A04420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2503915"/>
            <a:ext cx="303724" cy="303724"/>
          </a:xfrm>
          <a:prstGeom prst="rect">
            <a:avLst/>
          </a:prstGeom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0DACA82E-5005-443D-B377-64D07719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2866647"/>
            <a:ext cx="303724" cy="303724"/>
          </a:xfrm>
          <a:prstGeom prst="rect">
            <a:avLst/>
          </a:prstGeom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9CA17E12-61A1-4F34-B16A-8DDACEA2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339373"/>
            <a:ext cx="303724" cy="303724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AE35DE21-F819-4DDF-AE85-1D89923EF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699759"/>
            <a:ext cx="303724" cy="303724"/>
          </a:xfrm>
          <a:prstGeom prst="rect">
            <a:avLst/>
          </a:prstGeom>
        </p:spPr>
      </p:pic>
      <p:pic>
        <p:nvPicPr>
          <p:cNvPr id="394" name="Picture 393">
            <a:extLst>
              <a:ext uri="{FF2B5EF4-FFF2-40B4-BE49-F238E27FC236}">
                <a16:creationId xmlns:a16="http://schemas.microsoft.com/office/drawing/2014/main" id="{B9C93868-E326-4042-875C-4F384930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1062490"/>
            <a:ext cx="303724" cy="303724"/>
          </a:xfrm>
          <a:prstGeom prst="rect">
            <a:avLst/>
          </a:prstGeom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ED855C31-287F-49E1-A620-56166731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1425222"/>
            <a:ext cx="303724" cy="303724"/>
          </a:xfrm>
          <a:prstGeom prst="rect">
            <a:avLst/>
          </a:prstGeom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09155562-804A-4E6C-8FE0-97ABECB2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1780798"/>
            <a:ext cx="303724" cy="303724"/>
          </a:xfrm>
          <a:prstGeom prst="rect">
            <a:avLst/>
          </a:prstGeom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79C01CBA-6D39-4EE7-8A72-0F115A3F1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2141184"/>
            <a:ext cx="303724" cy="303724"/>
          </a:xfrm>
          <a:prstGeom prst="rect">
            <a:avLst/>
          </a:prstGeom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6AD6F08B-8DB6-468C-8E9F-7B38A3EB7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2503915"/>
            <a:ext cx="303724" cy="303724"/>
          </a:xfrm>
          <a:prstGeom prst="rect">
            <a:avLst/>
          </a:prstGeom>
        </p:spPr>
      </p:pic>
      <p:pic>
        <p:nvPicPr>
          <p:cNvPr id="399" name="Picture 398">
            <a:extLst>
              <a:ext uri="{FF2B5EF4-FFF2-40B4-BE49-F238E27FC236}">
                <a16:creationId xmlns:a16="http://schemas.microsoft.com/office/drawing/2014/main" id="{0841282D-8C9D-48EF-8716-DC0D81D51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2866647"/>
            <a:ext cx="303724" cy="303724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F1D60B83-1221-45D6-8100-6617E02B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313429"/>
            <a:ext cx="303726" cy="303726"/>
          </a:xfrm>
          <a:prstGeom prst="rect">
            <a:avLst/>
          </a:prstGeom>
        </p:spPr>
      </p:pic>
      <p:pic>
        <p:nvPicPr>
          <p:cNvPr id="401" name="Picture 400">
            <a:extLst>
              <a:ext uri="{FF2B5EF4-FFF2-40B4-BE49-F238E27FC236}">
                <a16:creationId xmlns:a16="http://schemas.microsoft.com/office/drawing/2014/main" id="{A7773A06-1F43-45E2-9A1D-BD94B7A0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60" y="307787"/>
            <a:ext cx="303724" cy="303724"/>
          </a:xfrm>
          <a:prstGeom prst="rect">
            <a:avLst/>
          </a:prstGeom>
        </p:spPr>
      </p:pic>
      <p:pic>
        <p:nvPicPr>
          <p:cNvPr id="402" name="Picture 401">
            <a:extLst>
              <a:ext uri="{FF2B5EF4-FFF2-40B4-BE49-F238E27FC236}">
                <a16:creationId xmlns:a16="http://schemas.microsoft.com/office/drawing/2014/main" id="{761076E6-332E-49C8-B9D4-569865BA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675379"/>
            <a:ext cx="303726" cy="303726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A696C770-87F7-4070-83FA-5F498A13D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1037329"/>
            <a:ext cx="303726" cy="303726"/>
          </a:xfrm>
          <a:prstGeom prst="rect">
            <a:avLst/>
          </a:prstGeom>
        </p:spPr>
      </p:pic>
      <p:pic>
        <p:nvPicPr>
          <p:cNvPr id="404" name="Picture 403">
            <a:extLst>
              <a:ext uri="{FF2B5EF4-FFF2-40B4-BE49-F238E27FC236}">
                <a16:creationId xmlns:a16="http://schemas.microsoft.com/office/drawing/2014/main" id="{D5CFDBFE-5786-4F48-98DD-B7D91862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1399279"/>
            <a:ext cx="303726" cy="303726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F788FD62-A40D-45D7-9EDA-7924F9891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313429"/>
            <a:ext cx="303726" cy="303726"/>
          </a:xfrm>
          <a:prstGeom prst="rect">
            <a:avLst/>
          </a:prstGeom>
        </p:spPr>
      </p:pic>
      <p:pic>
        <p:nvPicPr>
          <p:cNvPr id="406" name="Picture 405">
            <a:extLst>
              <a:ext uri="{FF2B5EF4-FFF2-40B4-BE49-F238E27FC236}">
                <a16:creationId xmlns:a16="http://schemas.microsoft.com/office/drawing/2014/main" id="{FBE06457-6195-4C12-848B-B4735282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675379"/>
            <a:ext cx="303726" cy="303726"/>
          </a:xfrm>
          <a:prstGeom prst="rect">
            <a:avLst/>
          </a:prstGeom>
        </p:spPr>
      </p:pic>
      <p:pic>
        <p:nvPicPr>
          <p:cNvPr id="407" name="Picture 406">
            <a:extLst>
              <a:ext uri="{FF2B5EF4-FFF2-40B4-BE49-F238E27FC236}">
                <a16:creationId xmlns:a16="http://schemas.microsoft.com/office/drawing/2014/main" id="{0199A2F4-246F-4F6A-BD39-6DA511767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1037329"/>
            <a:ext cx="303726" cy="303726"/>
          </a:xfrm>
          <a:prstGeom prst="rect">
            <a:avLst/>
          </a:prstGeom>
        </p:spPr>
      </p:pic>
      <p:pic>
        <p:nvPicPr>
          <p:cNvPr id="408" name="Picture 407">
            <a:extLst>
              <a:ext uri="{FF2B5EF4-FFF2-40B4-BE49-F238E27FC236}">
                <a16:creationId xmlns:a16="http://schemas.microsoft.com/office/drawing/2014/main" id="{769CF5DB-51DB-4EB5-B42E-02B21F8A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1399279"/>
            <a:ext cx="303726" cy="303726"/>
          </a:xfrm>
          <a:prstGeom prst="rect">
            <a:avLst/>
          </a:prstGeom>
        </p:spPr>
      </p:pic>
      <p:pic>
        <p:nvPicPr>
          <p:cNvPr id="409" name="Picture 408">
            <a:extLst>
              <a:ext uri="{FF2B5EF4-FFF2-40B4-BE49-F238E27FC236}">
                <a16:creationId xmlns:a16="http://schemas.microsoft.com/office/drawing/2014/main" id="{F7679961-7748-4CE8-B410-C0F491DC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313429"/>
            <a:ext cx="303726" cy="303726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4C754DED-6EC1-459B-8D7F-F2678F6CA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675379"/>
            <a:ext cx="303726" cy="303726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323FED33-60AE-4A4B-8E06-DDB042CAF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1037329"/>
            <a:ext cx="303726" cy="303726"/>
          </a:xfrm>
          <a:prstGeom prst="rect">
            <a:avLst/>
          </a:prstGeom>
        </p:spPr>
      </p:pic>
      <p:pic>
        <p:nvPicPr>
          <p:cNvPr id="412" name="Picture 411">
            <a:extLst>
              <a:ext uri="{FF2B5EF4-FFF2-40B4-BE49-F238E27FC236}">
                <a16:creationId xmlns:a16="http://schemas.microsoft.com/office/drawing/2014/main" id="{1967160C-CDC5-40AE-A97F-F87BC533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1399279"/>
            <a:ext cx="303726" cy="303726"/>
          </a:xfrm>
          <a:prstGeom prst="rect">
            <a:avLst/>
          </a:prstGeom>
        </p:spPr>
      </p:pic>
      <p:pic>
        <p:nvPicPr>
          <p:cNvPr id="413" name="Picture 412">
            <a:extLst>
              <a:ext uri="{FF2B5EF4-FFF2-40B4-BE49-F238E27FC236}">
                <a16:creationId xmlns:a16="http://schemas.microsoft.com/office/drawing/2014/main" id="{78422B53-CADE-4B19-A7CD-AD74892F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313429"/>
            <a:ext cx="303726" cy="303726"/>
          </a:xfrm>
          <a:prstGeom prst="rect">
            <a:avLst/>
          </a:prstGeom>
        </p:spPr>
      </p:pic>
      <p:pic>
        <p:nvPicPr>
          <p:cNvPr id="414" name="Picture 413">
            <a:extLst>
              <a:ext uri="{FF2B5EF4-FFF2-40B4-BE49-F238E27FC236}">
                <a16:creationId xmlns:a16="http://schemas.microsoft.com/office/drawing/2014/main" id="{9F651180-1EF6-4C62-A460-0BAC3DA0D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675379"/>
            <a:ext cx="303726" cy="303726"/>
          </a:xfrm>
          <a:prstGeom prst="rect">
            <a:avLst/>
          </a:prstGeom>
        </p:spPr>
      </p:pic>
      <p:pic>
        <p:nvPicPr>
          <p:cNvPr id="415" name="Picture 414">
            <a:extLst>
              <a:ext uri="{FF2B5EF4-FFF2-40B4-BE49-F238E27FC236}">
                <a16:creationId xmlns:a16="http://schemas.microsoft.com/office/drawing/2014/main" id="{042972EF-D94D-4952-BBF0-147FD817F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1037329"/>
            <a:ext cx="303726" cy="303726"/>
          </a:xfrm>
          <a:prstGeom prst="rect">
            <a:avLst/>
          </a:prstGeom>
        </p:spPr>
      </p:pic>
      <p:pic>
        <p:nvPicPr>
          <p:cNvPr id="416" name="Picture 415">
            <a:extLst>
              <a:ext uri="{FF2B5EF4-FFF2-40B4-BE49-F238E27FC236}">
                <a16:creationId xmlns:a16="http://schemas.microsoft.com/office/drawing/2014/main" id="{D4E245D4-9522-44FE-A679-64A70B87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1399279"/>
            <a:ext cx="303726" cy="303726"/>
          </a:xfrm>
          <a:prstGeom prst="rect">
            <a:avLst/>
          </a:prstGeom>
        </p:spPr>
      </p:pic>
      <p:pic>
        <p:nvPicPr>
          <p:cNvPr id="417" name="Picture 416">
            <a:extLst>
              <a:ext uri="{FF2B5EF4-FFF2-40B4-BE49-F238E27FC236}">
                <a16:creationId xmlns:a16="http://schemas.microsoft.com/office/drawing/2014/main" id="{8B1987A2-FC9B-4114-85C7-82DE450B2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60" y="668173"/>
            <a:ext cx="303724" cy="303724"/>
          </a:xfrm>
          <a:prstGeom prst="rect">
            <a:avLst/>
          </a:prstGeom>
        </p:spPr>
      </p:pic>
      <p:pic>
        <p:nvPicPr>
          <p:cNvPr id="418" name="Picture 417">
            <a:extLst>
              <a:ext uri="{FF2B5EF4-FFF2-40B4-BE49-F238E27FC236}">
                <a16:creationId xmlns:a16="http://schemas.microsoft.com/office/drawing/2014/main" id="{0E142101-DB27-439B-B5C9-E76CBE9E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60" y="1030904"/>
            <a:ext cx="303724" cy="303724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8304EC8E-45B1-47AF-97E0-2F718D4ED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060" y="1393636"/>
            <a:ext cx="303724" cy="303724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E49796FF-E090-46A5-BEE6-FD470993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1729551"/>
            <a:ext cx="303726" cy="303726"/>
          </a:xfrm>
          <a:prstGeom prst="rect">
            <a:avLst/>
          </a:prstGeom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AFED10E0-1F67-4E20-A3BC-CE44EF792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884" y="1723909"/>
            <a:ext cx="303724" cy="303724"/>
          </a:xfrm>
          <a:prstGeom prst="rect">
            <a:avLst/>
          </a:prstGeom>
        </p:spPr>
      </p:pic>
      <p:pic>
        <p:nvPicPr>
          <p:cNvPr id="423" name="Picture 422">
            <a:extLst>
              <a:ext uri="{FF2B5EF4-FFF2-40B4-BE49-F238E27FC236}">
                <a16:creationId xmlns:a16="http://schemas.microsoft.com/office/drawing/2014/main" id="{A9B1C7FD-A1BB-491F-8023-52540389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2091501"/>
            <a:ext cx="303726" cy="303726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2ECA02E4-35B5-4ADC-B39F-AAE82EC8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2453451"/>
            <a:ext cx="303726" cy="303726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5B579EB3-28B0-400C-997E-560F8CDB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2815401"/>
            <a:ext cx="303726" cy="303726"/>
          </a:xfrm>
          <a:prstGeom prst="rect">
            <a:avLst/>
          </a:prstGeom>
        </p:spPr>
      </p:pic>
      <p:pic>
        <p:nvPicPr>
          <p:cNvPr id="426" name="Picture 425">
            <a:extLst>
              <a:ext uri="{FF2B5EF4-FFF2-40B4-BE49-F238E27FC236}">
                <a16:creationId xmlns:a16="http://schemas.microsoft.com/office/drawing/2014/main" id="{05A60BF2-86F9-4FD3-AF5B-EF0987FC0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1729551"/>
            <a:ext cx="303726" cy="303726"/>
          </a:xfrm>
          <a:prstGeom prst="rect">
            <a:avLst/>
          </a:prstGeom>
        </p:spPr>
      </p:pic>
      <p:pic>
        <p:nvPicPr>
          <p:cNvPr id="427" name="Picture 426">
            <a:extLst>
              <a:ext uri="{FF2B5EF4-FFF2-40B4-BE49-F238E27FC236}">
                <a16:creationId xmlns:a16="http://schemas.microsoft.com/office/drawing/2014/main" id="{95D9CB46-AC5C-4DEE-904B-CFD484762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2091501"/>
            <a:ext cx="303726" cy="303726"/>
          </a:xfrm>
          <a:prstGeom prst="rect">
            <a:avLst/>
          </a:prstGeom>
        </p:spPr>
      </p:pic>
      <p:pic>
        <p:nvPicPr>
          <p:cNvPr id="428" name="Picture 427">
            <a:extLst>
              <a:ext uri="{FF2B5EF4-FFF2-40B4-BE49-F238E27FC236}">
                <a16:creationId xmlns:a16="http://schemas.microsoft.com/office/drawing/2014/main" id="{F4C1FDC0-C344-4129-95CA-EA0B69A10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2453451"/>
            <a:ext cx="303726" cy="303726"/>
          </a:xfrm>
          <a:prstGeom prst="rect">
            <a:avLst/>
          </a:prstGeom>
        </p:spPr>
      </p:pic>
      <p:pic>
        <p:nvPicPr>
          <p:cNvPr id="429" name="Picture 428">
            <a:extLst>
              <a:ext uri="{FF2B5EF4-FFF2-40B4-BE49-F238E27FC236}">
                <a16:creationId xmlns:a16="http://schemas.microsoft.com/office/drawing/2014/main" id="{85FCD74C-6E95-4FB9-A175-CA79E86FF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32" y="2815401"/>
            <a:ext cx="303726" cy="303726"/>
          </a:xfrm>
          <a:prstGeom prst="rect">
            <a:avLst/>
          </a:prstGeom>
        </p:spPr>
      </p:pic>
      <p:pic>
        <p:nvPicPr>
          <p:cNvPr id="430" name="Picture 429">
            <a:extLst>
              <a:ext uri="{FF2B5EF4-FFF2-40B4-BE49-F238E27FC236}">
                <a16:creationId xmlns:a16="http://schemas.microsoft.com/office/drawing/2014/main" id="{20EA47FB-9C23-4709-AC6A-8C611843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1729551"/>
            <a:ext cx="303726" cy="303726"/>
          </a:xfrm>
          <a:prstGeom prst="rect">
            <a:avLst/>
          </a:prstGeom>
        </p:spPr>
      </p:pic>
      <p:pic>
        <p:nvPicPr>
          <p:cNvPr id="431" name="Picture 430">
            <a:extLst>
              <a:ext uri="{FF2B5EF4-FFF2-40B4-BE49-F238E27FC236}">
                <a16:creationId xmlns:a16="http://schemas.microsoft.com/office/drawing/2014/main" id="{A21A1BFC-2652-4324-B295-6642566F2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2091501"/>
            <a:ext cx="303726" cy="303726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89A67A74-C9A8-49CC-8CC4-2D15911B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2453451"/>
            <a:ext cx="303726" cy="303726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6496FB12-CAFA-4B49-B679-C682561B3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58" y="2815401"/>
            <a:ext cx="303726" cy="303726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9466CE2D-5CF3-402D-A615-38E24B47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1729551"/>
            <a:ext cx="303726" cy="303726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BCC6DDD8-57BC-4975-BDE4-BE8299213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2091501"/>
            <a:ext cx="303726" cy="303726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0350F04B-034E-46EA-BB0E-DC8D0F0D9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2453451"/>
            <a:ext cx="303726" cy="303726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0DBD01D8-69C6-4DE1-B07E-ACDE165B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84" y="2815401"/>
            <a:ext cx="303726" cy="303726"/>
          </a:xfrm>
          <a:prstGeom prst="rect">
            <a:avLst/>
          </a:prstGeom>
        </p:spPr>
      </p:pic>
      <p:pic>
        <p:nvPicPr>
          <p:cNvPr id="438" name="Picture 437">
            <a:extLst>
              <a:ext uri="{FF2B5EF4-FFF2-40B4-BE49-F238E27FC236}">
                <a16:creationId xmlns:a16="http://schemas.microsoft.com/office/drawing/2014/main" id="{DEA08599-D7CA-45C6-8B83-3BD29099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884" y="2079121"/>
            <a:ext cx="303724" cy="303724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E205D88E-C590-4BD8-95E8-EB1F5A21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884" y="2447262"/>
            <a:ext cx="303724" cy="303724"/>
          </a:xfrm>
          <a:prstGeom prst="rect">
            <a:avLst/>
          </a:prstGeom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586B4C5B-B859-4866-8C68-90BA10ED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466" y="307787"/>
            <a:ext cx="303726" cy="303726"/>
          </a:xfrm>
          <a:prstGeom prst="rect">
            <a:avLst/>
          </a:prstGeom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028044D4-2D4D-4E3A-B14A-9C599147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466" y="669737"/>
            <a:ext cx="303726" cy="303726"/>
          </a:xfrm>
          <a:prstGeom prst="rect">
            <a:avLst/>
          </a:prstGeom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E4568AA5-8B32-4C7F-B320-B39B0CBCC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466" y="1031687"/>
            <a:ext cx="303726" cy="303726"/>
          </a:xfrm>
          <a:prstGeom prst="rect">
            <a:avLst/>
          </a:prstGeom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B728B230-E96D-45D4-9266-20DA5BBC3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466" y="1393637"/>
            <a:ext cx="303726" cy="303726"/>
          </a:xfrm>
          <a:prstGeom prst="rect">
            <a:avLst/>
          </a:prstGeom>
        </p:spPr>
      </p:pic>
      <p:pic>
        <p:nvPicPr>
          <p:cNvPr id="446" name="Picture 445">
            <a:extLst>
              <a:ext uri="{FF2B5EF4-FFF2-40B4-BE49-F238E27FC236}">
                <a16:creationId xmlns:a16="http://schemas.microsoft.com/office/drawing/2014/main" id="{9AEAB7D5-3749-468B-9B6E-A20B1736B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34" y="1729554"/>
            <a:ext cx="303724" cy="303724"/>
          </a:xfrm>
          <a:prstGeom prst="rect">
            <a:avLst/>
          </a:prstGeom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3C4F8046-690F-47B1-AF6A-CB78520C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34" y="2089940"/>
            <a:ext cx="303724" cy="303724"/>
          </a:xfrm>
          <a:prstGeom prst="rect">
            <a:avLst/>
          </a:prstGeom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846A9401-9208-464D-9B0F-1E16D8C67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34" y="2452671"/>
            <a:ext cx="303724" cy="303724"/>
          </a:xfrm>
          <a:prstGeom prst="rect">
            <a:avLst/>
          </a:prstGeom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B3937BB6-CDEE-4640-B606-5384AE957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334" y="2815403"/>
            <a:ext cx="303724" cy="303724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DA7C12B-E2D1-4742-9681-C7E55119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3" y="3253708"/>
            <a:ext cx="303724" cy="303724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3C960B92-9F2C-406C-B70B-593A6A221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3" y="3614094"/>
            <a:ext cx="303724" cy="30372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C6C4A344-89B2-41A0-99D1-388FABB41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2" y="2513928"/>
            <a:ext cx="303726" cy="303726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8AD98AA5-E9E2-464F-95B1-D2CD743A5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2" y="2875878"/>
            <a:ext cx="303726" cy="303726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4D2A4D17-57B8-4A80-97E5-F3039271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3" y="3253708"/>
            <a:ext cx="303724" cy="303724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AC1125FE-C589-417E-88BA-A5E199E2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3" y="3614094"/>
            <a:ext cx="303724" cy="303724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F4DCB20B-EC38-43A6-9916-88263F44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1" y="3253708"/>
            <a:ext cx="303724" cy="303724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D3E2E89C-C7DB-47C9-91B3-C0DB175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1" y="3614094"/>
            <a:ext cx="303724" cy="303724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E135BCC6-7DB9-4AD3-8163-5B8884355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35" y="3253708"/>
            <a:ext cx="303724" cy="303724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14458CFE-5F71-4DEB-9A9A-4E785B72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35" y="3614094"/>
            <a:ext cx="303724" cy="303724"/>
          </a:xfrm>
          <a:prstGeom prst="rect">
            <a:avLst/>
          </a:prstGeom>
        </p:spPr>
      </p:pic>
      <p:pic>
        <p:nvPicPr>
          <p:cNvPr id="373" name="Picture 372">
            <a:extLst>
              <a:ext uri="{FF2B5EF4-FFF2-40B4-BE49-F238E27FC236}">
                <a16:creationId xmlns:a16="http://schemas.microsoft.com/office/drawing/2014/main" id="{7184AE30-13B8-433A-B450-3650E3BB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31" y="3253708"/>
            <a:ext cx="303724" cy="303724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474ED16C-9104-4332-B13F-30A42466E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31" y="3614094"/>
            <a:ext cx="303724" cy="303724"/>
          </a:xfrm>
          <a:prstGeom prst="rect">
            <a:avLst/>
          </a:prstGeom>
        </p:spPr>
      </p:pic>
      <p:pic>
        <p:nvPicPr>
          <p:cNvPr id="452" name="Picture 451">
            <a:extLst>
              <a:ext uri="{FF2B5EF4-FFF2-40B4-BE49-F238E27FC236}">
                <a16:creationId xmlns:a16="http://schemas.microsoft.com/office/drawing/2014/main" id="{FF4CB8B6-82D3-4F38-AD5B-94304E40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49" y="3253708"/>
            <a:ext cx="303724" cy="303724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83D6395A-D4E0-4115-9E8C-AAA70BA07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49" y="3614094"/>
            <a:ext cx="303724" cy="303724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B1823430-8482-472C-83D9-D0B2747D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3" y="3253708"/>
            <a:ext cx="303724" cy="303724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E8D5AA0-A420-49F4-8DAC-2B6CA70B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3" y="3614094"/>
            <a:ext cx="303724" cy="303724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5938B905-29F2-4D36-8594-C8A4804E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3246552"/>
            <a:ext cx="303724" cy="303724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2894AA3D-0CA5-406F-90DF-CD07D7845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49" y="3606938"/>
            <a:ext cx="303724" cy="303724"/>
          </a:xfrm>
          <a:prstGeom prst="rect">
            <a:avLst/>
          </a:prstGeom>
        </p:spPr>
      </p:pic>
      <p:pic>
        <p:nvPicPr>
          <p:cNvPr id="472" name="Picture 471">
            <a:extLst>
              <a:ext uri="{FF2B5EF4-FFF2-40B4-BE49-F238E27FC236}">
                <a16:creationId xmlns:a16="http://schemas.microsoft.com/office/drawing/2014/main" id="{9218F777-2617-49FA-B671-96E5E8FC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3251826"/>
            <a:ext cx="303726" cy="303726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052A7182-6F87-40DD-84FE-28576C5A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7" y="3613776"/>
            <a:ext cx="303726" cy="303726"/>
          </a:xfrm>
          <a:prstGeom prst="rect">
            <a:avLst/>
          </a:prstGeom>
        </p:spPr>
      </p:pic>
      <p:pic>
        <p:nvPicPr>
          <p:cNvPr id="476" name="Picture 475">
            <a:extLst>
              <a:ext uri="{FF2B5EF4-FFF2-40B4-BE49-F238E27FC236}">
                <a16:creationId xmlns:a16="http://schemas.microsoft.com/office/drawing/2014/main" id="{44B26712-EC4E-4C73-9463-C98FC7A4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3246552"/>
            <a:ext cx="303724" cy="303724"/>
          </a:xfrm>
          <a:prstGeom prst="rect">
            <a:avLst/>
          </a:prstGeom>
        </p:spPr>
      </p:pic>
      <p:pic>
        <p:nvPicPr>
          <p:cNvPr id="477" name="Picture 476">
            <a:extLst>
              <a:ext uri="{FF2B5EF4-FFF2-40B4-BE49-F238E27FC236}">
                <a16:creationId xmlns:a16="http://schemas.microsoft.com/office/drawing/2014/main" id="{6D4294C5-74CB-4E0E-A4AC-A6CE1142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09" y="3606938"/>
            <a:ext cx="303724" cy="303724"/>
          </a:xfrm>
          <a:prstGeom prst="rect">
            <a:avLst/>
          </a:prstGeom>
        </p:spPr>
      </p:pic>
      <p:pic>
        <p:nvPicPr>
          <p:cNvPr id="480" name="Picture 479">
            <a:extLst>
              <a:ext uri="{FF2B5EF4-FFF2-40B4-BE49-F238E27FC236}">
                <a16:creationId xmlns:a16="http://schemas.microsoft.com/office/drawing/2014/main" id="{98EF5EE5-33F7-483A-BEDB-77499FB2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3246552"/>
            <a:ext cx="303724" cy="303724"/>
          </a:xfrm>
          <a:prstGeom prst="rect">
            <a:avLst/>
          </a:prstGeom>
        </p:spPr>
      </p:pic>
      <p:pic>
        <p:nvPicPr>
          <p:cNvPr id="481" name="Picture 480">
            <a:extLst>
              <a:ext uri="{FF2B5EF4-FFF2-40B4-BE49-F238E27FC236}">
                <a16:creationId xmlns:a16="http://schemas.microsoft.com/office/drawing/2014/main" id="{2E7206CC-117E-4FA9-BC6D-D0606D97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7" y="3606938"/>
            <a:ext cx="303724" cy="303724"/>
          </a:xfrm>
          <a:prstGeom prst="rect">
            <a:avLst/>
          </a:prstGeom>
        </p:spPr>
      </p:pic>
      <p:pic>
        <p:nvPicPr>
          <p:cNvPr id="484" name="Picture 483">
            <a:extLst>
              <a:ext uri="{FF2B5EF4-FFF2-40B4-BE49-F238E27FC236}">
                <a16:creationId xmlns:a16="http://schemas.microsoft.com/office/drawing/2014/main" id="{3E96345D-DF3A-4FC7-B52D-4549D8B72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3246552"/>
            <a:ext cx="303724" cy="303724"/>
          </a:xfrm>
          <a:prstGeom prst="rect">
            <a:avLst/>
          </a:prstGeom>
        </p:spPr>
      </p:pic>
      <p:pic>
        <p:nvPicPr>
          <p:cNvPr id="485" name="Picture 484">
            <a:extLst>
              <a:ext uri="{FF2B5EF4-FFF2-40B4-BE49-F238E27FC236}">
                <a16:creationId xmlns:a16="http://schemas.microsoft.com/office/drawing/2014/main" id="{D8197D38-4769-43C3-8A93-F552F9EED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1" y="3606938"/>
            <a:ext cx="303724" cy="303724"/>
          </a:xfrm>
          <a:prstGeom prst="rect">
            <a:avLst/>
          </a:prstGeom>
        </p:spPr>
      </p:pic>
      <p:pic>
        <p:nvPicPr>
          <p:cNvPr id="488" name="Picture 487">
            <a:extLst>
              <a:ext uri="{FF2B5EF4-FFF2-40B4-BE49-F238E27FC236}">
                <a16:creationId xmlns:a16="http://schemas.microsoft.com/office/drawing/2014/main" id="{0AA725C7-C16A-4F87-849C-E031B319C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3246552"/>
            <a:ext cx="303724" cy="303724"/>
          </a:xfrm>
          <a:prstGeom prst="rect">
            <a:avLst/>
          </a:prstGeom>
        </p:spPr>
      </p:pic>
      <p:pic>
        <p:nvPicPr>
          <p:cNvPr id="489" name="Picture 488">
            <a:extLst>
              <a:ext uri="{FF2B5EF4-FFF2-40B4-BE49-F238E27FC236}">
                <a16:creationId xmlns:a16="http://schemas.microsoft.com/office/drawing/2014/main" id="{6F5CD1BB-B7ED-48C1-B5A9-4867AEBA7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7" y="3606938"/>
            <a:ext cx="303724" cy="303724"/>
          </a:xfrm>
          <a:prstGeom prst="rect">
            <a:avLst/>
          </a:prstGeom>
        </p:spPr>
      </p:pic>
      <p:pic>
        <p:nvPicPr>
          <p:cNvPr id="492" name="Picture 491">
            <a:extLst>
              <a:ext uri="{FF2B5EF4-FFF2-40B4-BE49-F238E27FC236}">
                <a16:creationId xmlns:a16="http://schemas.microsoft.com/office/drawing/2014/main" id="{0EAE213C-42E1-4018-A604-1EFE56D2C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3246552"/>
            <a:ext cx="303724" cy="303724"/>
          </a:xfrm>
          <a:prstGeom prst="rect">
            <a:avLst/>
          </a:prstGeom>
        </p:spPr>
      </p:pic>
      <p:pic>
        <p:nvPicPr>
          <p:cNvPr id="493" name="Picture 492">
            <a:extLst>
              <a:ext uri="{FF2B5EF4-FFF2-40B4-BE49-F238E27FC236}">
                <a16:creationId xmlns:a16="http://schemas.microsoft.com/office/drawing/2014/main" id="{B6CC8B82-A712-4CD1-AE96-19514C51D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5" y="3606938"/>
            <a:ext cx="303724" cy="303724"/>
          </a:xfrm>
          <a:prstGeom prst="rect">
            <a:avLst/>
          </a:prstGeom>
        </p:spPr>
      </p:pic>
      <p:pic>
        <p:nvPicPr>
          <p:cNvPr id="496" name="Picture 495">
            <a:extLst>
              <a:ext uri="{FF2B5EF4-FFF2-40B4-BE49-F238E27FC236}">
                <a16:creationId xmlns:a16="http://schemas.microsoft.com/office/drawing/2014/main" id="{DB48A975-5A1E-4068-A7A6-5EEDAB25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3246552"/>
            <a:ext cx="303724" cy="303724"/>
          </a:xfrm>
          <a:prstGeom prst="rect">
            <a:avLst/>
          </a:prstGeom>
        </p:spPr>
      </p:pic>
      <p:pic>
        <p:nvPicPr>
          <p:cNvPr id="497" name="Picture 496">
            <a:extLst>
              <a:ext uri="{FF2B5EF4-FFF2-40B4-BE49-F238E27FC236}">
                <a16:creationId xmlns:a16="http://schemas.microsoft.com/office/drawing/2014/main" id="{ADBC4E57-0ED4-4B70-BCAF-29E614BAF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9" y="3606938"/>
            <a:ext cx="303724" cy="303724"/>
          </a:xfrm>
          <a:prstGeom prst="rect">
            <a:avLst/>
          </a:prstGeom>
        </p:spPr>
      </p:pic>
      <p:pic>
        <p:nvPicPr>
          <p:cNvPr id="500" name="Picture 499">
            <a:extLst>
              <a:ext uri="{FF2B5EF4-FFF2-40B4-BE49-F238E27FC236}">
                <a16:creationId xmlns:a16="http://schemas.microsoft.com/office/drawing/2014/main" id="{7B10263C-C72C-482A-97E2-5A53E00D5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09" y="2817281"/>
            <a:ext cx="303724" cy="303724"/>
          </a:xfrm>
          <a:prstGeom prst="rect">
            <a:avLst/>
          </a:prstGeom>
        </p:spPr>
      </p:pic>
      <p:pic>
        <p:nvPicPr>
          <p:cNvPr id="501" name="Picture 500">
            <a:extLst>
              <a:ext uri="{FF2B5EF4-FFF2-40B4-BE49-F238E27FC236}">
                <a16:creationId xmlns:a16="http://schemas.microsoft.com/office/drawing/2014/main" id="{9A5AE2E2-50EC-4C56-A083-6D5A3EF8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3195482"/>
            <a:ext cx="303726" cy="303726"/>
          </a:xfrm>
          <a:prstGeom prst="rect">
            <a:avLst/>
          </a:prstGeom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669B2CB5-B520-4F7B-8B32-C9A31DE4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06" y="3557432"/>
            <a:ext cx="303726" cy="303726"/>
          </a:xfrm>
          <a:prstGeom prst="rect">
            <a:avLst/>
          </a:prstGeom>
        </p:spPr>
      </p:pic>
      <p:pic>
        <p:nvPicPr>
          <p:cNvPr id="512" name="Picture 511">
            <a:extLst>
              <a:ext uri="{FF2B5EF4-FFF2-40B4-BE49-F238E27FC236}">
                <a16:creationId xmlns:a16="http://schemas.microsoft.com/office/drawing/2014/main" id="{8F616340-FFEE-435F-BB1D-638A3926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80" y="3198704"/>
            <a:ext cx="303726" cy="303726"/>
          </a:xfrm>
          <a:prstGeom prst="rect">
            <a:avLst/>
          </a:prstGeom>
        </p:spPr>
      </p:pic>
      <p:pic>
        <p:nvPicPr>
          <p:cNvPr id="513" name="Picture 512">
            <a:extLst>
              <a:ext uri="{FF2B5EF4-FFF2-40B4-BE49-F238E27FC236}">
                <a16:creationId xmlns:a16="http://schemas.microsoft.com/office/drawing/2014/main" id="{DECBD575-2D9A-4CF3-B312-C2481952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80" y="3560654"/>
            <a:ext cx="303726" cy="303726"/>
          </a:xfrm>
          <a:prstGeom prst="rect">
            <a:avLst/>
          </a:prstGeom>
        </p:spPr>
      </p:pic>
      <p:pic>
        <p:nvPicPr>
          <p:cNvPr id="514" name="Picture 513">
            <a:extLst>
              <a:ext uri="{FF2B5EF4-FFF2-40B4-BE49-F238E27FC236}">
                <a16:creationId xmlns:a16="http://schemas.microsoft.com/office/drawing/2014/main" id="{2CCDE8CC-0265-4EE7-9414-501ECA10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06" y="3198704"/>
            <a:ext cx="303726" cy="303726"/>
          </a:xfrm>
          <a:prstGeom prst="rect">
            <a:avLst/>
          </a:prstGeom>
        </p:spPr>
      </p:pic>
      <p:pic>
        <p:nvPicPr>
          <p:cNvPr id="515" name="Picture 514">
            <a:extLst>
              <a:ext uri="{FF2B5EF4-FFF2-40B4-BE49-F238E27FC236}">
                <a16:creationId xmlns:a16="http://schemas.microsoft.com/office/drawing/2014/main" id="{600828FA-074D-4F5D-938F-8C0031EAD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06" y="3560654"/>
            <a:ext cx="303726" cy="303726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E00F5B89-692C-4435-B1A1-E963072B7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32" y="3198704"/>
            <a:ext cx="303726" cy="303726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91FAAE33-D29E-4680-B240-D9A76F02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32" y="3560654"/>
            <a:ext cx="303726" cy="303726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155A454D-A4F3-4788-AA13-F298563F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632" y="3192515"/>
            <a:ext cx="303724" cy="303724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E69753C-A12E-45D7-9DF7-01E4D1F42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82" y="3197924"/>
            <a:ext cx="303724" cy="303724"/>
          </a:xfrm>
          <a:prstGeom prst="rect">
            <a:avLst/>
          </a:prstGeom>
        </p:spPr>
      </p:pic>
      <p:pic>
        <p:nvPicPr>
          <p:cNvPr id="520" name="Picture 519">
            <a:extLst>
              <a:ext uri="{FF2B5EF4-FFF2-40B4-BE49-F238E27FC236}">
                <a16:creationId xmlns:a16="http://schemas.microsoft.com/office/drawing/2014/main" id="{FF9F1473-B15E-4494-A971-F9BBDF168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082" y="3560656"/>
            <a:ext cx="303724" cy="303724"/>
          </a:xfrm>
          <a:prstGeom prst="rect">
            <a:avLst/>
          </a:prstGeom>
        </p:spPr>
      </p:pic>
      <p:pic>
        <p:nvPicPr>
          <p:cNvPr id="521" name="Picture 520">
            <a:extLst>
              <a:ext uri="{FF2B5EF4-FFF2-40B4-BE49-F238E27FC236}">
                <a16:creationId xmlns:a16="http://schemas.microsoft.com/office/drawing/2014/main" id="{59A45EB7-4277-42A3-906F-92B132204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57" y="3562534"/>
            <a:ext cx="303724" cy="303724"/>
          </a:xfrm>
          <a:prstGeom prst="rect">
            <a:avLst/>
          </a:prstGeom>
        </p:spPr>
      </p:pic>
      <p:pic>
        <p:nvPicPr>
          <p:cNvPr id="522" name="Picture 521">
            <a:extLst>
              <a:ext uri="{FF2B5EF4-FFF2-40B4-BE49-F238E27FC236}">
                <a16:creationId xmlns:a16="http://schemas.microsoft.com/office/drawing/2014/main" id="{DDC2EC91-0DD0-4F88-9B38-6BCA2BD60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7" y="302687"/>
            <a:ext cx="303724" cy="303724"/>
          </a:xfrm>
          <a:prstGeom prst="rect">
            <a:avLst/>
          </a:prstGeom>
        </p:spPr>
      </p:pic>
      <p:pic>
        <p:nvPicPr>
          <p:cNvPr id="523" name="Picture 522">
            <a:extLst>
              <a:ext uri="{FF2B5EF4-FFF2-40B4-BE49-F238E27FC236}">
                <a16:creationId xmlns:a16="http://schemas.microsoft.com/office/drawing/2014/main" id="{BB04A482-0C77-4B32-988C-C3F17A329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7" y="663073"/>
            <a:ext cx="303724" cy="303724"/>
          </a:xfrm>
          <a:prstGeom prst="rect">
            <a:avLst/>
          </a:prstGeom>
        </p:spPr>
      </p:pic>
      <p:pic>
        <p:nvPicPr>
          <p:cNvPr id="524" name="Picture 523">
            <a:extLst>
              <a:ext uri="{FF2B5EF4-FFF2-40B4-BE49-F238E27FC236}">
                <a16:creationId xmlns:a16="http://schemas.microsoft.com/office/drawing/2014/main" id="{CAE8DB7E-2DC8-4C67-8201-4E27E53FD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7" y="1025804"/>
            <a:ext cx="303724" cy="303724"/>
          </a:xfrm>
          <a:prstGeom prst="rect">
            <a:avLst/>
          </a:prstGeom>
        </p:spPr>
      </p:pic>
      <p:pic>
        <p:nvPicPr>
          <p:cNvPr id="525" name="Picture 524">
            <a:extLst>
              <a:ext uri="{FF2B5EF4-FFF2-40B4-BE49-F238E27FC236}">
                <a16:creationId xmlns:a16="http://schemas.microsoft.com/office/drawing/2014/main" id="{9BD90F6B-8FB6-47C5-A3C4-1BE15C8B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467" y="1388536"/>
            <a:ext cx="303724" cy="303724"/>
          </a:xfrm>
          <a:prstGeom prst="rect">
            <a:avLst/>
          </a:prstGeom>
        </p:spPr>
      </p:pic>
      <p:pic>
        <p:nvPicPr>
          <p:cNvPr id="526" name="Picture 525">
            <a:extLst>
              <a:ext uri="{FF2B5EF4-FFF2-40B4-BE49-F238E27FC236}">
                <a16:creationId xmlns:a16="http://schemas.microsoft.com/office/drawing/2014/main" id="{94C30E0E-4F07-47DC-B0F3-AA409D48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91" y="1718809"/>
            <a:ext cx="303724" cy="303724"/>
          </a:xfrm>
          <a:prstGeom prst="rect">
            <a:avLst/>
          </a:prstGeom>
        </p:spPr>
      </p:pic>
      <p:pic>
        <p:nvPicPr>
          <p:cNvPr id="527" name="Picture 526">
            <a:extLst>
              <a:ext uri="{FF2B5EF4-FFF2-40B4-BE49-F238E27FC236}">
                <a16:creationId xmlns:a16="http://schemas.microsoft.com/office/drawing/2014/main" id="{75C385F3-3321-4D46-B2EA-1F1E9923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91" y="2074021"/>
            <a:ext cx="303724" cy="303724"/>
          </a:xfrm>
          <a:prstGeom prst="rect">
            <a:avLst/>
          </a:prstGeom>
        </p:spPr>
      </p:pic>
      <p:pic>
        <p:nvPicPr>
          <p:cNvPr id="528" name="Picture 527">
            <a:extLst>
              <a:ext uri="{FF2B5EF4-FFF2-40B4-BE49-F238E27FC236}">
                <a16:creationId xmlns:a16="http://schemas.microsoft.com/office/drawing/2014/main" id="{AB29FC06-653D-43FA-939D-63EF8D9F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91" y="2442162"/>
            <a:ext cx="303724" cy="303724"/>
          </a:xfrm>
          <a:prstGeom prst="rect">
            <a:avLst/>
          </a:prstGeom>
        </p:spPr>
      </p:pic>
      <p:pic>
        <p:nvPicPr>
          <p:cNvPr id="529" name="Picture 528">
            <a:extLst>
              <a:ext uri="{FF2B5EF4-FFF2-40B4-BE49-F238E27FC236}">
                <a16:creationId xmlns:a16="http://schemas.microsoft.com/office/drawing/2014/main" id="{30AE2287-1665-446C-9C87-9717F06F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716" y="2812181"/>
            <a:ext cx="303724" cy="303724"/>
          </a:xfrm>
          <a:prstGeom prst="rect">
            <a:avLst/>
          </a:prstGeom>
        </p:spPr>
      </p:pic>
      <p:pic>
        <p:nvPicPr>
          <p:cNvPr id="530" name="Picture 529">
            <a:extLst>
              <a:ext uri="{FF2B5EF4-FFF2-40B4-BE49-F238E27FC236}">
                <a16:creationId xmlns:a16="http://schemas.microsoft.com/office/drawing/2014/main" id="{A02BB124-2E8F-4F11-8EEA-FE51CBBBA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39" y="3187415"/>
            <a:ext cx="303724" cy="303724"/>
          </a:xfrm>
          <a:prstGeom prst="rect">
            <a:avLst/>
          </a:prstGeom>
        </p:spPr>
      </p:pic>
      <p:pic>
        <p:nvPicPr>
          <p:cNvPr id="531" name="Picture 530">
            <a:extLst>
              <a:ext uri="{FF2B5EF4-FFF2-40B4-BE49-F238E27FC236}">
                <a16:creationId xmlns:a16="http://schemas.microsoft.com/office/drawing/2014/main" id="{54BCD42A-48CE-4C97-90F9-D2744FB2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464" y="3557434"/>
            <a:ext cx="303724" cy="303724"/>
          </a:xfrm>
          <a:prstGeom prst="rect">
            <a:avLst/>
          </a:prstGeom>
        </p:spPr>
      </p:pic>
      <p:pic>
        <p:nvPicPr>
          <p:cNvPr id="532" name="Picture 531">
            <a:extLst>
              <a:ext uri="{FF2B5EF4-FFF2-40B4-BE49-F238E27FC236}">
                <a16:creationId xmlns:a16="http://schemas.microsoft.com/office/drawing/2014/main" id="{70D0214B-C6C7-4319-AE20-E0D5D24A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339373"/>
            <a:ext cx="303724" cy="303724"/>
          </a:xfrm>
          <a:prstGeom prst="rect">
            <a:avLst/>
          </a:prstGeom>
        </p:spPr>
      </p:pic>
      <p:pic>
        <p:nvPicPr>
          <p:cNvPr id="533" name="Picture 532">
            <a:extLst>
              <a:ext uri="{FF2B5EF4-FFF2-40B4-BE49-F238E27FC236}">
                <a16:creationId xmlns:a16="http://schemas.microsoft.com/office/drawing/2014/main" id="{4E5F10F0-6740-4572-8645-9C11A7886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699759"/>
            <a:ext cx="303724" cy="303724"/>
          </a:xfrm>
          <a:prstGeom prst="rect">
            <a:avLst/>
          </a:prstGeom>
        </p:spPr>
      </p:pic>
      <p:pic>
        <p:nvPicPr>
          <p:cNvPr id="534" name="Picture 533">
            <a:extLst>
              <a:ext uri="{FF2B5EF4-FFF2-40B4-BE49-F238E27FC236}">
                <a16:creationId xmlns:a16="http://schemas.microsoft.com/office/drawing/2014/main" id="{182BD048-155F-4598-A0B5-4BC8C9C29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1062490"/>
            <a:ext cx="303724" cy="303724"/>
          </a:xfrm>
          <a:prstGeom prst="rect">
            <a:avLst/>
          </a:prstGeom>
        </p:spPr>
      </p:pic>
      <p:pic>
        <p:nvPicPr>
          <p:cNvPr id="535" name="Picture 534">
            <a:extLst>
              <a:ext uri="{FF2B5EF4-FFF2-40B4-BE49-F238E27FC236}">
                <a16:creationId xmlns:a16="http://schemas.microsoft.com/office/drawing/2014/main" id="{3A78E9F7-26AC-4A17-83E0-BFC30C46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1425222"/>
            <a:ext cx="303724" cy="303724"/>
          </a:xfrm>
          <a:prstGeom prst="rect">
            <a:avLst/>
          </a:prstGeom>
        </p:spPr>
      </p:pic>
      <p:pic>
        <p:nvPicPr>
          <p:cNvPr id="536" name="Picture 535">
            <a:extLst>
              <a:ext uri="{FF2B5EF4-FFF2-40B4-BE49-F238E27FC236}">
                <a16:creationId xmlns:a16="http://schemas.microsoft.com/office/drawing/2014/main" id="{E9D0AEDC-1FD4-407C-A3F3-00C31900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1780798"/>
            <a:ext cx="303724" cy="303724"/>
          </a:xfrm>
          <a:prstGeom prst="rect">
            <a:avLst/>
          </a:prstGeom>
        </p:spPr>
      </p:pic>
      <p:pic>
        <p:nvPicPr>
          <p:cNvPr id="537" name="Picture 536">
            <a:extLst>
              <a:ext uri="{FF2B5EF4-FFF2-40B4-BE49-F238E27FC236}">
                <a16:creationId xmlns:a16="http://schemas.microsoft.com/office/drawing/2014/main" id="{5A32923D-4E84-4F48-A5A9-9FCF7831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2141184"/>
            <a:ext cx="303724" cy="303724"/>
          </a:xfrm>
          <a:prstGeom prst="rect">
            <a:avLst/>
          </a:prstGeom>
        </p:spPr>
      </p:pic>
      <p:pic>
        <p:nvPicPr>
          <p:cNvPr id="538" name="Picture 537">
            <a:extLst>
              <a:ext uri="{FF2B5EF4-FFF2-40B4-BE49-F238E27FC236}">
                <a16:creationId xmlns:a16="http://schemas.microsoft.com/office/drawing/2014/main" id="{A99823A4-C0C5-4DB8-B19A-A5FE336C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2503915"/>
            <a:ext cx="303724" cy="303724"/>
          </a:xfrm>
          <a:prstGeom prst="rect">
            <a:avLst/>
          </a:prstGeom>
        </p:spPr>
      </p:pic>
      <p:pic>
        <p:nvPicPr>
          <p:cNvPr id="539" name="Picture 538">
            <a:extLst>
              <a:ext uri="{FF2B5EF4-FFF2-40B4-BE49-F238E27FC236}">
                <a16:creationId xmlns:a16="http://schemas.microsoft.com/office/drawing/2014/main" id="{4B65388A-052D-4DE9-BDB6-F20DDA075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2866647"/>
            <a:ext cx="303724" cy="303724"/>
          </a:xfrm>
          <a:prstGeom prst="rect">
            <a:avLst/>
          </a:prstGeom>
        </p:spPr>
      </p:pic>
      <p:pic>
        <p:nvPicPr>
          <p:cNvPr id="540" name="Picture 539">
            <a:extLst>
              <a:ext uri="{FF2B5EF4-FFF2-40B4-BE49-F238E27FC236}">
                <a16:creationId xmlns:a16="http://schemas.microsoft.com/office/drawing/2014/main" id="{2ACC573D-CC6F-4FDD-8EB6-7FFE5E080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339373"/>
            <a:ext cx="303724" cy="303724"/>
          </a:xfrm>
          <a:prstGeom prst="rect">
            <a:avLst/>
          </a:prstGeom>
        </p:spPr>
      </p:pic>
      <p:pic>
        <p:nvPicPr>
          <p:cNvPr id="541" name="Picture 540">
            <a:extLst>
              <a:ext uri="{FF2B5EF4-FFF2-40B4-BE49-F238E27FC236}">
                <a16:creationId xmlns:a16="http://schemas.microsoft.com/office/drawing/2014/main" id="{9F7B710E-AEF5-4BDB-98D7-8103FE37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699759"/>
            <a:ext cx="303724" cy="303724"/>
          </a:xfrm>
          <a:prstGeom prst="rect">
            <a:avLst/>
          </a:prstGeom>
        </p:spPr>
      </p:pic>
      <p:pic>
        <p:nvPicPr>
          <p:cNvPr id="542" name="Picture 541">
            <a:extLst>
              <a:ext uri="{FF2B5EF4-FFF2-40B4-BE49-F238E27FC236}">
                <a16:creationId xmlns:a16="http://schemas.microsoft.com/office/drawing/2014/main" id="{5EA68EFE-3340-4AEF-814E-D23F70D3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1062490"/>
            <a:ext cx="303724" cy="303724"/>
          </a:xfrm>
          <a:prstGeom prst="rect">
            <a:avLst/>
          </a:prstGeom>
        </p:spPr>
      </p:pic>
      <p:pic>
        <p:nvPicPr>
          <p:cNvPr id="543" name="Picture 542">
            <a:extLst>
              <a:ext uri="{FF2B5EF4-FFF2-40B4-BE49-F238E27FC236}">
                <a16:creationId xmlns:a16="http://schemas.microsoft.com/office/drawing/2014/main" id="{9C264CF8-C6CB-4DAC-80E6-379C6488A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1425222"/>
            <a:ext cx="303724" cy="303724"/>
          </a:xfrm>
          <a:prstGeom prst="rect">
            <a:avLst/>
          </a:prstGeom>
        </p:spPr>
      </p:pic>
      <p:pic>
        <p:nvPicPr>
          <p:cNvPr id="544" name="Picture 543">
            <a:extLst>
              <a:ext uri="{FF2B5EF4-FFF2-40B4-BE49-F238E27FC236}">
                <a16:creationId xmlns:a16="http://schemas.microsoft.com/office/drawing/2014/main" id="{85CC2E33-28C7-4485-AF53-3934EEEB6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1780798"/>
            <a:ext cx="303724" cy="303724"/>
          </a:xfrm>
          <a:prstGeom prst="rect">
            <a:avLst/>
          </a:prstGeom>
        </p:spPr>
      </p:pic>
      <p:pic>
        <p:nvPicPr>
          <p:cNvPr id="545" name="Picture 544">
            <a:extLst>
              <a:ext uri="{FF2B5EF4-FFF2-40B4-BE49-F238E27FC236}">
                <a16:creationId xmlns:a16="http://schemas.microsoft.com/office/drawing/2014/main" id="{7F6E1815-A23E-466B-8B52-DC3359D5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2141184"/>
            <a:ext cx="303724" cy="303724"/>
          </a:xfrm>
          <a:prstGeom prst="rect">
            <a:avLst/>
          </a:prstGeom>
        </p:spPr>
      </p:pic>
      <p:pic>
        <p:nvPicPr>
          <p:cNvPr id="546" name="Picture 545">
            <a:extLst>
              <a:ext uri="{FF2B5EF4-FFF2-40B4-BE49-F238E27FC236}">
                <a16:creationId xmlns:a16="http://schemas.microsoft.com/office/drawing/2014/main" id="{AF7D9C4F-0503-4AC2-BF58-608430DE6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2503915"/>
            <a:ext cx="303724" cy="303724"/>
          </a:xfrm>
          <a:prstGeom prst="rect">
            <a:avLst/>
          </a:prstGeom>
        </p:spPr>
      </p:pic>
      <p:pic>
        <p:nvPicPr>
          <p:cNvPr id="547" name="Picture 546">
            <a:extLst>
              <a:ext uri="{FF2B5EF4-FFF2-40B4-BE49-F238E27FC236}">
                <a16:creationId xmlns:a16="http://schemas.microsoft.com/office/drawing/2014/main" id="{F8332456-C1C0-4ADE-9F15-A88578F42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2866647"/>
            <a:ext cx="303724" cy="303724"/>
          </a:xfrm>
          <a:prstGeom prst="rect">
            <a:avLst/>
          </a:prstGeom>
        </p:spPr>
      </p:pic>
      <p:pic>
        <p:nvPicPr>
          <p:cNvPr id="548" name="Picture 547">
            <a:extLst>
              <a:ext uri="{FF2B5EF4-FFF2-40B4-BE49-F238E27FC236}">
                <a16:creationId xmlns:a16="http://schemas.microsoft.com/office/drawing/2014/main" id="{CEB549E4-2A08-4981-8E3F-544C93EAB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3246552"/>
            <a:ext cx="303724" cy="303724"/>
          </a:xfrm>
          <a:prstGeom prst="rect">
            <a:avLst/>
          </a:prstGeom>
        </p:spPr>
      </p:pic>
      <p:pic>
        <p:nvPicPr>
          <p:cNvPr id="549" name="Picture 548">
            <a:extLst>
              <a:ext uri="{FF2B5EF4-FFF2-40B4-BE49-F238E27FC236}">
                <a16:creationId xmlns:a16="http://schemas.microsoft.com/office/drawing/2014/main" id="{32977C42-4366-4F69-8105-CFEACC497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13" y="3606938"/>
            <a:ext cx="303724" cy="303724"/>
          </a:xfrm>
          <a:prstGeom prst="rect">
            <a:avLst/>
          </a:prstGeom>
        </p:spPr>
      </p:pic>
      <p:pic>
        <p:nvPicPr>
          <p:cNvPr id="550" name="Picture 549">
            <a:extLst>
              <a:ext uri="{FF2B5EF4-FFF2-40B4-BE49-F238E27FC236}">
                <a16:creationId xmlns:a16="http://schemas.microsoft.com/office/drawing/2014/main" id="{0D111812-7CF5-4D4A-B2C5-FA1F9CC1E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3246552"/>
            <a:ext cx="303724" cy="303724"/>
          </a:xfrm>
          <a:prstGeom prst="rect">
            <a:avLst/>
          </a:prstGeom>
        </p:spPr>
      </p:pic>
      <p:pic>
        <p:nvPicPr>
          <p:cNvPr id="551" name="Picture 550">
            <a:extLst>
              <a:ext uri="{FF2B5EF4-FFF2-40B4-BE49-F238E27FC236}">
                <a16:creationId xmlns:a16="http://schemas.microsoft.com/office/drawing/2014/main" id="{BB555A61-80EF-4CE7-B747-E1CC511A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27" y="3606938"/>
            <a:ext cx="303724" cy="303724"/>
          </a:xfrm>
          <a:prstGeom prst="rect">
            <a:avLst/>
          </a:prstGeom>
        </p:spPr>
      </p:pic>
      <p:pic>
        <p:nvPicPr>
          <p:cNvPr id="552" name="Picture 551">
            <a:extLst>
              <a:ext uri="{FF2B5EF4-FFF2-40B4-BE49-F238E27FC236}">
                <a16:creationId xmlns:a16="http://schemas.microsoft.com/office/drawing/2014/main" id="{7C202BA8-9CC7-4996-9AD9-58C746CA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339373"/>
            <a:ext cx="303724" cy="303724"/>
          </a:xfrm>
          <a:prstGeom prst="rect">
            <a:avLst/>
          </a:prstGeom>
        </p:spPr>
      </p:pic>
      <p:pic>
        <p:nvPicPr>
          <p:cNvPr id="553" name="Picture 552">
            <a:extLst>
              <a:ext uri="{FF2B5EF4-FFF2-40B4-BE49-F238E27FC236}">
                <a16:creationId xmlns:a16="http://schemas.microsoft.com/office/drawing/2014/main" id="{CA608201-7A97-40A5-A04F-C65AD972A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699759"/>
            <a:ext cx="303724" cy="303724"/>
          </a:xfrm>
          <a:prstGeom prst="rect">
            <a:avLst/>
          </a:prstGeom>
        </p:spPr>
      </p:pic>
      <p:pic>
        <p:nvPicPr>
          <p:cNvPr id="554" name="Picture 553">
            <a:extLst>
              <a:ext uri="{FF2B5EF4-FFF2-40B4-BE49-F238E27FC236}">
                <a16:creationId xmlns:a16="http://schemas.microsoft.com/office/drawing/2014/main" id="{5735975A-14DF-4AD6-93EC-2E72BF28F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1062490"/>
            <a:ext cx="303724" cy="303724"/>
          </a:xfrm>
          <a:prstGeom prst="rect">
            <a:avLst/>
          </a:prstGeom>
        </p:spPr>
      </p:pic>
      <p:pic>
        <p:nvPicPr>
          <p:cNvPr id="555" name="Picture 554">
            <a:extLst>
              <a:ext uri="{FF2B5EF4-FFF2-40B4-BE49-F238E27FC236}">
                <a16:creationId xmlns:a16="http://schemas.microsoft.com/office/drawing/2014/main" id="{E80DF488-98A0-4EB9-B182-DFCC513C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1425222"/>
            <a:ext cx="303724" cy="303724"/>
          </a:xfrm>
          <a:prstGeom prst="rect">
            <a:avLst/>
          </a:prstGeom>
        </p:spPr>
      </p:pic>
      <p:pic>
        <p:nvPicPr>
          <p:cNvPr id="556" name="Picture 555">
            <a:extLst>
              <a:ext uri="{FF2B5EF4-FFF2-40B4-BE49-F238E27FC236}">
                <a16:creationId xmlns:a16="http://schemas.microsoft.com/office/drawing/2014/main" id="{2FAC1CB9-DB8D-44E8-9408-C5809784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1780798"/>
            <a:ext cx="303724" cy="303724"/>
          </a:xfrm>
          <a:prstGeom prst="rect">
            <a:avLst/>
          </a:prstGeom>
        </p:spPr>
      </p:pic>
      <p:pic>
        <p:nvPicPr>
          <p:cNvPr id="557" name="Picture 556">
            <a:extLst>
              <a:ext uri="{FF2B5EF4-FFF2-40B4-BE49-F238E27FC236}">
                <a16:creationId xmlns:a16="http://schemas.microsoft.com/office/drawing/2014/main" id="{57F2EA52-59AB-441D-92C8-F7C12D65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2141184"/>
            <a:ext cx="303724" cy="303724"/>
          </a:xfrm>
          <a:prstGeom prst="rect">
            <a:avLst/>
          </a:prstGeom>
        </p:spPr>
      </p:pic>
      <p:pic>
        <p:nvPicPr>
          <p:cNvPr id="558" name="Picture 557">
            <a:extLst>
              <a:ext uri="{FF2B5EF4-FFF2-40B4-BE49-F238E27FC236}">
                <a16:creationId xmlns:a16="http://schemas.microsoft.com/office/drawing/2014/main" id="{63B9E5C0-EDFF-456D-BAE1-FFD865016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2503915"/>
            <a:ext cx="303724" cy="303724"/>
          </a:xfrm>
          <a:prstGeom prst="rect">
            <a:avLst/>
          </a:prstGeom>
        </p:spPr>
      </p:pic>
      <p:pic>
        <p:nvPicPr>
          <p:cNvPr id="559" name="Picture 558">
            <a:extLst>
              <a:ext uri="{FF2B5EF4-FFF2-40B4-BE49-F238E27FC236}">
                <a16:creationId xmlns:a16="http://schemas.microsoft.com/office/drawing/2014/main" id="{A1FFFB0A-4ADF-4619-A1C9-F4BE65B1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2866647"/>
            <a:ext cx="303724" cy="303724"/>
          </a:xfrm>
          <a:prstGeom prst="rect">
            <a:avLst/>
          </a:prstGeom>
        </p:spPr>
      </p:pic>
      <p:pic>
        <p:nvPicPr>
          <p:cNvPr id="560" name="Picture 559">
            <a:extLst>
              <a:ext uri="{FF2B5EF4-FFF2-40B4-BE49-F238E27FC236}">
                <a16:creationId xmlns:a16="http://schemas.microsoft.com/office/drawing/2014/main" id="{D79C7B31-76C2-4027-A067-7E2BB37E1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8" y="339373"/>
            <a:ext cx="303724" cy="303724"/>
          </a:xfrm>
          <a:prstGeom prst="rect">
            <a:avLst/>
          </a:prstGeom>
        </p:spPr>
      </p:pic>
      <p:pic>
        <p:nvPicPr>
          <p:cNvPr id="561" name="Picture 560">
            <a:extLst>
              <a:ext uri="{FF2B5EF4-FFF2-40B4-BE49-F238E27FC236}">
                <a16:creationId xmlns:a16="http://schemas.microsoft.com/office/drawing/2014/main" id="{3BB2C39F-C8A4-4E20-AC08-D22D44F19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8" y="699759"/>
            <a:ext cx="303724" cy="303724"/>
          </a:xfrm>
          <a:prstGeom prst="rect">
            <a:avLst/>
          </a:prstGeom>
        </p:spPr>
      </p:pic>
      <p:pic>
        <p:nvPicPr>
          <p:cNvPr id="562" name="Picture 561">
            <a:extLst>
              <a:ext uri="{FF2B5EF4-FFF2-40B4-BE49-F238E27FC236}">
                <a16:creationId xmlns:a16="http://schemas.microsoft.com/office/drawing/2014/main" id="{4B1E6020-B180-4666-9E8A-E7072940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8" y="1062490"/>
            <a:ext cx="303724" cy="303724"/>
          </a:xfrm>
          <a:prstGeom prst="rect">
            <a:avLst/>
          </a:prstGeom>
        </p:spPr>
      </p:pic>
      <p:pic>
        <p:nvPicPr>
          <p:cNvPr id="563" name="Picture 562">
            <a:extLst>
              <a:ext uri="{FF2B5EF4-FFF2-40B4-BE49-F238E27FC236}">
                <a16:creationId xmlns:a16="http://schemas.microsoft.com/office/drawing/2014/main" id="{A4B6D710-A5A9-472E-87CD-8ED13D691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8" y="1425222"/>
            <a:ext cx="303724" cy="303724"/>
          </a:xfrm>
          <a:prstGeom prst="rect">
            <a:avLst/>
          </a:prstGeom>
        </p:spPr>
      </p:pic>
      <p:pic>
        <p:nvPicPr>
          <p:cNvPr id="564" name="Picture 563">
            <a:extLst>
              <a:ext uri="{FF2B5EF4-FFF2-40B4-BE49-F238E27FC236}">
                <a16:creationId xmlns:a16="http://schemas.microsoft.com/office/drawing/2014/main" id="{FCC202E9-5788-46B6-BD2D-A8550DB27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58" y="1780798"/>
            <a:ext cx="303724" cy="303724"/>
          </a:xfrm>
          <a:prstGeom prst="rect">
            <a:avLst/>
          </a:prstGeom>
        </p:spPr>
      </p:pic>
      <p:pic>
        <p:nvPicPr>
          <p:cNvPr id="568" name="Picture 567">
            <a:extLst>
              <a:ext uri="{FF2B5EF4-FFF2-40B4-BE49-F238E27FC236}">
                <a16:creationId xmlns:a16="http://schemas.microsoft.com/office/drawing/2014/main" id="{9C76141F-F12C-4BCF-8EC2-D46CB733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3246552"/>
            <a:ext cx="303724" cy="303724"/>
          </a:xfrm>
          <a:prstGeom prst="rect">
            <a:avLst/>
          </a:prstGeom>
        </p:spPr>
      </p:pic>
      <p:pic>
        <p:nvPicPr>
          <p:cNvPr id="569" name="Picture 568">
            <a:extLst>
              <a:ext uri="{FF2B5EF4-FFF2-40B4-BE49-F238E27FC236}">
                <a16:creationId xmlns:a16="http://schemas.microsoft.com/office/drawing/2014/main" id="{D52F15E2-F80E-4B05-87D5-116C3D81A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44" y="3606938"/>
            <a:ext cx="303724" cy="3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Jiahao Xu</dc:creator>
  <cp:lastModifiedBy>Jiahao Xu</cp:lastModifiedBy>
  <cp:revision>13</cp:revision>
  <dcterms:created xsi:type="dcterms:W3CDTF">2019-03-11T15:36:22Z</dcterms:created>
  <dcterms:modified xsi:type="dcterms:W3CDTF">2019-03-11T21:35:59Z</dcterms:modified>
</cp:coreProperties>
</file>