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7" r:id="rId3"/>
    <p:sldId id="256" r:id="rId4"/>
    <p:sldId id="257" r:id="rId5"/>
    <p:sldId id="258" r:id="rId6"/>
    <p:sldId id="268" r:id="rId7"/>
    <p:sldId id="269" r:id="rId8"/>
    <p:sldId id="259" r:id="rId9"/>
    <p:sldId id="260" r:id="rId10"/>
    <p:sldId id="261" r:id="rId11"/>
    <p:sldId id="262" r:id="rId12"/>
    <p:sldId id="263" r:id="rId13"/>
    <p:sldId id="264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840059-E0A1-7905-53F6-AC17EAF5736E}" v="196" dt="2025-03-02T07:45:30.088"/>
    <p1510:client id="{B0305D7E-E203-D44C-6AFD-3646AC9E9D93}" v="83" dt="2025-03-02T04:44:13.978"/>
    <p1510:client id="{C9488641-1345-B346-9E7C-324D31626CFF}" v="1" dt="2025-03-02T07:17:33.365"/>
    <p1510:client id="{D4D79FF1-39FD-9E88-0F75-084FC88F81B4}" v="125" dt="2025-03-02T12:55:24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jani Ghosh" userId="S::debjani.ghosh@bennett.edu.in::f344b516-50b1-4507-b21f-65475b8cc9a3" providerId="AD" clId="Web-{D4D79FF1-39FD-9E88-0F75-084FC88F81B4}"/>
    <pc:docChg chg="addSld modSld">
      <pc:chgData name="Debjani Ghosh" userId="S::debjani.ghosh@bennett.edu.in::f344b516-50b1-4507-b21f-65475b8cc9a3" providerId="AD" clId="Web-{D4D79FF1-39FD-9E88-0F75-084FC88F81B4}" dt="2025-03-02T12:55:20.789" v="93" actId="20577"/>
      <pc:docMkLst>
        <pc:docMk/>
      </pc:docMkLst>
      <pc:sldChg chg="addSp delSp modSp">
        <pc:chgData name="Debjani Ghosh" userId="S::debjani.ghosh@bennett.edu.in::f344b516-50b1-4507-b21f-65475b8cc9a3" providerId="AD" clId="Web-{D4D79FF1-39FD-9E88-0F75-084FC88F81B4}" dt="2025-03-02T12:34:36.195" v="26"/>
        <pc:sldMkLst>
          <pc:docMk/>
          <pc:sldMk cId="0" sldId="262"/>
        </pc:sldMkLst>
        <pc:spChg chg="mod">
          <ac:chgData name="Debjani Ghosh" userId="S::debjani.ghosh@bennett.edu.in::f344b516-50b1-4507-b21f-65475b8cc9a3" providerId="AD" clId="Web-{D4D79FF1-39FD-9E88-0F75-084FC88F81B4}" dt="2025-03-02T12:34:36.195" v="26"/>
          <ac:spMkLst>
            <pc:docMk/>
            <pc:sldMk cId="0" sldId="262"/>
            <ac:spMk id="2" creationId="{00000000-0000-0000-0000-000000000000}"/>
          </ac:spMkLst>
        </pc:spChg>
        <pc:spChg chg="add del">
          <ac:chgData name="Debjani Ghosh" userId="S::debjani.ghosh@bennett.edu.in::f344b516-50b1-4507-b21f-65475b8cc9a3" providerId="AD" clId="Web-{D4D79FF1-39FD-9E88-0F75-084FC88F81B4}" dt="2025-03-02T12:34:36.195" v="26"/>
          <ac:spMkLst>
            <pc:docMk/>
            <pc:sldMk cId="0" sldId="262"/>
            <ac:spMk id="9" creationId="{7301F447-EEF7-48F5-AF73-7566EE7F64AD}"/>
          </ac:spMkLst>
        </pc:spChg>
        <pc:spChg chg="add del">
          <ac:chgData name="Debjani Ghosh" userId="S::debjani.ghosh@bennett.edu.in::f344b516-50b1-4507-b21f-65475b8cc9a3" providerId="AD" clId="Web-{D4D79FF1-39FD-9E88-0F75-084FC88F81B4}" dt="2025-03-02T12:34:36.195" v="26"/>
          <ac:spMkLst>
            <pc:docMk/>
            <pc:sldMk cId="0" sldId="262"/>
            <ac:spMk id="11" creationId="{F7117410-A2A4-4085-9ADC-46744551DBDE}"/>
          </ac:spMkLst>
        </pc:spChg>
        <pc:spChg chg="add del">
          <ac:chgData name="Debjani Ghosh" userId="S::debjani.ghosh@bennett.edu.in::f344b516-50b1-4507-b21f-65475b8cc9a3" providerId="AD" clId="Web-{D4D79FF1-39FD-9E88-0F75-084FC88F81B4}" dt="2025-03-02T12:34:36.195" v="26"/>
          <ac:spMkLst>
            <pc:docMk/>
            <pc:sldMk cId="0" sldId="262"/>
            <ac:spMk id="13" creationId="{99F74EB5-E547-4FB4-95F5-BCC788F3C4A0}"/>
          </ac:spMkLst>
        </pc:spChg>
        <pc:spChg chg="add del">
          <ac:chgData name="Debjani Ghosh" userId="S::debjani.ghosh@bennett.edu.in::f344b516-50b1-4507-b21f-65475b8cc9a3" providerId="AD" clId="Web-{D4D79FF1-39FD-9E88-0F75-084FC88F81B4}" dt="2025-03-02T12:34:36.195" v="26"/>
          <ac:spMkLst>
            <pc:docMk/>
            <pc:sldMk cId="0" sldId="262"/>
            <ac:spMk id="18" creationId="{53B021B3-DE93-4AB7-8A18-CF5F1CED88B8}"/>
          </ac:spMkLst>
        </pc:spChg>
        <pc:spChg chg="add del">
          <ac:chgData name="Debjani Ghosh" userId="S::debjani.ghosh@bennett.edu.in::f344b516-50b1-4507-b21f-65475b8cc9a3" providerId="AD" clId="Web-{D4D79FF1-39FD-9E88-0F75-084FC88F81B4}" dt="2025-03-02T12:34:36.195" v="26"/>
          <ac:spMkLst>
            <pc:docMk/>
            <pc:sldMk cId="0" sldId="262"/>
            <ac:spMk id="20" creationId="{52D502E5-F6B4-4D58-B4AE-FC466FF15EE8}"/>
          </ac:spMkLst>
        </pc:spChg>
        <pc:spChg chg="add del">
          <ac:chgData name="Debjani Ghosh" userId="S::debjani.ghosh@bennett.edu.in::f344b516-50b1-4507-b21f-65475b8cc9a3" providerId="AD" clId="Web-{D4D79FF1-39FD-9E88-0F75-084FC88F81B4}" dt="2025-03-02T12:34:36.195" v="26"/>
          <ac:spMkLst>
            <pc:docMk/>
            <pc:sldMk cId="0" sldId="262"/>
            <ac:spMk id="22" creationId="{9DECDBF4-02B6-4BB4-B65B-B8107AD6A9E8}"/>
          </ac:spMkLst>
        </pc:spChg>
        <pc:graphicFrameChg chg="mod modGraphic">
          <ac:chgData name="Debjani Ghosh" userId="S::debjani.ghosh@bennett.edu.in::f344b516-50b1-4507-b21f-65475b8cc9a3" providerId="AD" clId="Web-{D4D79FF1-39FD-9E88-0F75-084FC88F81B4}" dt="2025-03-02T12:34:36.195" v="26"/>
          <ac:graphicFrameMkLst>
            <pc:docMk/>
            <pc:sldMk cId="0" sldId="262"/>
            <ac:graphicFrameMk id="5" creationId="{9015FFEE-5558-15CF-E40E-E5BF16865D34}"/>
          </ac:graphicFrameMkLst>
        </pc:graphicFrameChg>
      </pc:sldChg>
      <pc:sldChg chg="addSp delSp modSp new">
        <pc:chgData name="Debjani Ghosh" userId="S::debjani.ghosh@bennett.edu.in::f344b516-50b1-4507-b21f-65475b8cc9a3" providerId="AD" clId="Web-{D4D79FF1-39FD-9E88-0F75-084FC88F81B4}" dt="2025-03-02T12:27:33.900" v="11"/>
        <pc:sldMkLst>
          <pc:docMk/>
          <pc:sldMk cId="454532586" sldId="268"/>
        </pc:sldMkLst>
        <pc:spChg chg="mod">
          <ac:chgData name="Debjani Ghosh" userId="S::debjani.ghosh@bennett.edu.in::f344b516-50b1-4507-b21f-65475b8cc9a3" providerId="AD" clId="Web-{D4D79FF1-39FD-9E88-0F75-084FC88F81B4}" dt="2025-03-02T12:27:28.400" v="10" actId="20577"/>
          <ac:spMkLst>
            <pc:docMk/>
            <pc:sldMk cId="454532586" sldId="268"/>
            <ac:spMk id="2" creationId="{B658B9AC-A91A-7680-ED72-A37716EED7C3}"/>
          </ac:spMkLst>
        </pc:spChg>
        <pc:spChg chg="del">
          <ac:chgData name="Debjani Ghosh" userId="S::debjani.ghosh@bennett.edu.in::f344b516-50b1-4507-b21f-65475b8cc9a3" providerId="AD" clId="Web-{D4D79FF1-39FD-9E88-0F75-084FC88F81B4}" dt="2025-03-02T12:27:33.900" v="11"/>
          <ac:spMkLst>
            <pc:docMk/>
            <pc:sldMk cId="454532586" sldId="268"/>
            <ac:spMk id="3" creationId="{EEE0B0FC-FB0E-E088-2695-498AA675FF0F}"/>
          </ac:spMkLst>
        </pc:spChg>
        <pc:picChg chg="add mod ord">
          <ac:chgData name="Debjani Ghosh" userId="S::debjani.ghosh@bennett.edu.in::f344b516-50b1-4507-b21f-65475b8cc9a3" providerId="AD" clId="Web-{D4D79FF1-39FD-9E88-0F75-084FC88F81B4}" dt="2025-03-02T12:27:33.900" v="11"/>
          <ac:picMkLst>
            <pc:docMk/>
            <pc:sldMk cId="454532586" sldId="268"/>
            <ac:picMk id="4" creationId="{5378B8B2-D958-20E5-9050-0122079C7910}"/>
          </ac:picMkLst>
        </pc:picChg>
      </pc:sldChg>
      <pc:sldChg chg="addSp delSp modSp new mod setBg">
        <pc:chgData name="Debjani Ghosh" userId="S::debjani.ghosh@bennett.edu.in::f344b516-50b1-4507-b21f-65475b8cc9a3" providerId="AD" clId="Web-{D4D79FF1-39FD-9E88-0F75-084FC88F81B4}" dt="2025-03-02T12:32:05.675" v="24"/>
        <pc:sldMkLst>
          <pc:docMk/>
          <pc:sldMk cId="1731289105" sldId="269"/>
        </pc:sldMkLst>
        <pc:spChg chg="mod ord">
          <ac:chgData name="Debjani Ghosh" userId="S::debjani.ghosh@bennett.edu.in::f344b516-50b1-4507-b21f-65475b8cc9a3" providerId="AD" clId="Web-{D4D79FF1-39FD-9E88-0F75-084FC88F81B4}" dt="2025-03-02T12:32:05.675" v="24"/>
          <ac:spMkLst>
            <pc:docMk/>
            <pc:sldMk cId="1731289105" sldId="269"/>
            <ac:spMk id="2" creationId="{78AB320C-1F70-5AE6-6AB6-EBBA89EACAC9}"/>
          </ac:spMkLst>
        </pc:spChg>
        <pc:spChg chg="del">
          <ac:chgData name="Debjani Ghosh" userId="S::debjani.ghosh@bennett.edu.in::f344b516-50b1-4507-b21f-65475b8cc9a3" providerId="AD" clId="Web-{D4D79FF1-39FD-9E88-0F75-084FC88F81B4}" dt="2025-03-02T12:30:36.375" v="19"/>
          <ac:spMkLst>
            <pc:docMk/>
            <pc:sldMk cId="1731289105" sldId="269"/>
            <ac:spMk id="3" creationId="{A6C8FD2B-552C-4BA3-C372-03FFF7E4C973}"/>
          </ac:spMkLst>
        </pc:spChg>
        <pc:spChg chg="add del">
          <ac:chgData name="Debjani Ghosh" userId="S::debjani.ghosh@bennett.edu.in::f344b516-50b1-4507-b21f-65475b8cc9a3" providerId="AD" clId="Web-{D4D79FF1-39FD-9E88-0F75-084FC88F81B4}" dt="2025-03-02T12:32:05.675" v="24"/>
          <ac:spMkLst>
            <pc:docMk/>
            <pc:sldMk cId="1731289105" sldId="269"/>
            <ac:spMk id="9" creationId="{37C89E4B-3C9F-44B9-8B86-D9E3D112D8EC}"/>
          </ac:spMkLst>
        </pc:spChg>
        <pc:picChg chg="add mod ord">
          <ac:chgData name="Debjani Ghosh" userId="S::debjani.ghosh@bennett.edu.in::f344b516-50b1-4507-b21f-65475b8cc9a3" providerId="AD" clId="Web-{D4D79FF1-39FD-9E88-0F75-084FC88F81B4}" dt="2025-03-02T12:32:05.675" v="24"/>
          <ac:picMkLst>
            <pc:docMk/>
            <pc:sldMk cId="1731289105" sldId="269"/>
            <ac:picMk id="4" creationId="{68519612-8350-3779-1013-B2E5D27B2DEA}"/>
          </ac:picMkLst>
        </pc:picChg>
        <pc:cxnChg chg="add del">
          <ac:chgData name="Debjani Ghosh" userId="S::debjani.ghosh@bennett.edu.in::f344b516-50b1-4507-b21f-65475b8cc9a3" providerId="AD" clId="Web-{D4D79FF1-39FD-9E88-0F75-084FC88F81B4}" dt="2025-03-02T12:32:05.675" v="24"/>
          <ac:cxnSpMkLst>
            <pc:docMk/>
            <pc:sldMk cId="1731289105" sldId="269"/>
            <ac:cxnSpMk id="11" creationId="{AA2EAA10-076F-46BD-8F0F-B9A2FB77A85C}"/>
          </ac:cxnSpMkLst>
        </pc:cxnChg>
        <pc:cxnChg chg="add del">
          <ac:chgData name="Debjani Ghosh" userId="S::debjani.ghosh@bennett.edu.in::f344b516-50b1-4507-b21f-65475b8cc9a3" providerId="AD" clId="Web-{D4D79FF1-39FD-9E88-0F75-084FC88F81B4}" dt="2025-03-02T12:32:05.675" v="24"/>
          <ac:cxnSpMkLst>
            <pc:docMk/>
            <pc:sldMk cId="1731289105" sldId="269"/>
            <ac:cxnSpMk id="13" creationId="{D891E407-403B-4764-86C9-33A56D3BCAA3}"/>
          </ac:cxnSpMkLst>
        </pc:cxnChg>
      </pc:sldChg>
      <pc:sldChg chg="addSp delSp modSp new mod setBg">
        <pc:chgData name="Debjani Ghosh" userId="S::debjani.ghosh@bennett.edu.in::f344b516-50b1-4507-b21f-65475b8cc9a3" providerId="AD" clId="Web-{D4D79FF1-39FD-9E88-0F75-084FC88F81B4}" dt="2025-03-02T12:45:53.874" v="29"/>
        <pc:sldMkLst>
          <pc:docMk/>
          <pc:sldMk cId="220250012" sldId="270"/>
        </pc:sldMkLst>
        <pc:spChg chg="del">
          <ac:chgData name="Debjani Ghosh" userId="S::debjani.ghosh@bennett.edu.in::f344b516-50b1-4507-b21f-65475b8cc9a3" providerId="AD" clId="Web-{D4D79FF1-39FD-9E88-0F75-084FC88F81B4}" dt="2025-03-02T12:45:53.874" v="29"/>
          <ac:spMkLst>
            <pc:docMk/>
            <pc:sldMk cId="220250012" sldId="270"/>
            <ac:spMk id="2" creationId="{0F4AC7D2-C848-9F42-A60A-009DC4983681}"/>
          </ac:spMkLst>
        </pc:spChg>
        <pc:spChg chg="del">
          <ac:chgData name="Debjani Ghosh" userId="S::debjani.ghosh@bennett.edu.in::f344b516-50b1-4507-b21f-65475b8cc9a3" providerId="AD" clId="Web-{D4D79FF1-39FD-9E88-0F75-084FC88F81B4}" dt="2025-03-02T12:45:48.499" v="28"/>
          <ac:spMkLst>
            <pc:docMk/>
            <pc:sldMk cId="220250012" sldId="270"/>
            <ac:spMk id="3" creationId="{C15A3041-FFE0-11E7-6929-56886674D616}"/>
          </ac:spMkLst>
        </pc:spChg>
        <pc:spChg chg="add">
          <ac:chgData name="Debjani Ghosh" userId="S::debjani.ghosh@bennett.edu.in::f344b516-50b1-4507-b21f-65475b8cc9a3" providerId="AD" clId="Web-{D4D79FF1-39FD-9E88-0F75-084FC88F81B4}" dt="2025-03-02T12:45:53.874" v="29"/>
          <ac:spMkLst>
            <pc:docMk/>
            <pc:sldMk cId="220250012" sldId="270"/>
            <ac:spMk id="9" creationId="{AB8C311F-7253-4AED-9701-7FC0708C41C7}"/>
          </ac:spMkLst>
        </pc:spChg>
        <pc:spChg chg="add">
          <ac:chgData name="Debjani Ghosh" userId="S::debjani.ghosh@bennett.edu.in::f344b516-50b1-4507-b21f-65475b8cc9a3" providerId="AD" clId="Web-{D4D79FF1-39FD-9E88-0F75-084FC88F81B4}" dt="2025-03-02T12:45:53.874" v="29"/>
          <ac:spMkLst>
            <pc:docMk/>
            <pc:sldMk cId="220250012" sldId="270"/>
            <ac:spMk id="11" creationId="{E2384209-CB15-4CDF-9D31-C44FD9A3F20D}"/>
          </ac:spMkLst>
        </pc:spChg>
        <pc:spChg chg="add">
          <ac:chgData name="Debjani Ghosh" userId="S::debjani.ghosh@bennett.edu.in::f344b516-50b1-4507-b21f-65475b8cc9a3" providerId="AD" clId="Web-{D4D79FF1-39FD-9E88-0F75-084FC88F81B4}" dt="2025-03-02T12:45:53.874" v="29"/>
          <ac:spMkLst>
            <pc:docMk/>
            <pc:sldMk cId="220250012" sldId="270"/>
            <ac:spMk id="13" creationId="{2633B3B5-CC90-43F0-8714-D31D1F3F0209}"/>
          </ac:spMkLst>
        </pc:spChg>
        <pc:spChg chg="add">
          <ac:chgData name="Debjani Ghosh" userId="S::debjani.ghosh@bennett.edu.in::f344b516-50b1-4507-b21f-65475b8cc9a3" providerId="AD" clId="Web-{D4D79FF1-39FD-9E88-0F75-084FC88F81B4}" dt="2025-03-02T12:45:53.874" v="29"/>
          <ac:spMkLst>
            <pc:docMk/>
            <pc:sldMk cId="220250012" sldId="270"/>
            <ac:spMk id="15" creationId="{A8D57A06-A426-446D-B02C-A2DC6B62E45E}"/>
          </ac:spMkLst>
        </pc:spChg>
        <pc:picChg chg="add mod ord">
          <ac:chgData name="Debjani Ghosh" userId="S::debjani.ghosh@bennett.edu.in::f344b516-50b1-4507-b21f-65475b8cc9a3" providerId="AD" clId="Web-{D4D79FF1-39FD-9E88-0F75-084FC88F81B4}" dt="2025-03-02T12:45:53.874" v="29"/>
          <ac:picMkLst>
            <pc:docMk/>
            <pc:sldMk cId="220250012" sldId="270"/>
            <ac:picMk id="4" creationId="{F9554C9F-E83F-96B7-E52F-8DAE4639EF0C}"/>
          </ac:picMkLst>
        </pc:picChg>
      </pc:sldChg>
      <pc:sldChg chg="addSp delSp modSp new">
        <pc:chgData name="Debjani Ghosh" userId="S::debjani.ghosh@bennett.edu.in::f344b516-50b1-4507-b21f-65475b8cc9a3" providerId="AD" clId="Web-{D4D79FF1-39FD-9E88-0F75-084FC88F81B4}" dt="2025-03-02T12:55:20.789" v="93" actId="20577"/>
        <pc:sldMkLst>
          <pc:docMk/>
          <pc:sldMk cId="1382030972" sldId="271"/>
        </pc:sldMkLst>
        <pc:spChg chg="mod">
          <ac:chgData name="Debjani Ghosh" userId="S::debjani.ghosh@bennett.edu.in::f344b516-50b1-4507-b21f-65475b8cc9a3" providerId="AD" clId="Web-{D4D79FF1-39FD-9E88-0F75-084FC88F81B4}" dt="2025-03-02T12:55:20.789" v="93" actId="20577"/>
          <ac:spMkLst>
            <pc:docMk/>
            <pc:sldMk cId="1382030972" sldId="271"/>
            <ac:spMk id="2" creationId="{1D00E974-823A-B250-C12B-86E8BDB06D19}"/>
          </ac:spMkLst>
        </pc:spChg>
        <pc:spChg chg="del">
          <ac:chgData name="Debjani Ghosh" userId="S::debjani.ghosh@bennett.edu.in::f344b516-50b1-4507-b21f-65475b8cc9a3" providerId="AD" clId="Web-{D4D79FF1-39FD-9E88-0F75-084FC88F81B4}" dt="2025-03-02T12:51:44.985" v="31"/>
          <ac:spMkLst>
            <pc:docMk/>
            <pc:sldMk cId="1382030972" sldId="271"/>
            <ac:spMk id="3" creationId="{5B45D227-276C-4AA1-AF4D-3FE84A3F8984}"/>
          </ac:spMkLst>
        </pc:spChg>
        <pc:spChg chg="add mod">
          <ac:chgData name="Debjani Ghosh" userId="S::debjani.ghosh@bennett.edu.in::f344b516-50b1-4507-b21f-65475b8cc9a3" providerId="AD" clId="Web-{D4D79FF1-39FD-9E88-0F75-084FC88F81B4}" dt="2025-03-02T12:53:41.989" v="57" actId="14100"/>
          <ac:spMkLst>
            <pc:docMk/>
            <pc:sldMk cId="1382030972" sldId="271"/>
            <ac:spMk id="7" creationId="{89370835-1A08-9F3F-06FD-C0F1EA06E110}"/>
          </ac:spMkLst>
        </pc:spChg>
        <pc:spChg chg="add mod">
          <ac:chgData name="Debjani Ghosh" userId="S::debjani.ghosh@bennett.edu.in::f344b516-50b1-4507-b21f-65475b8cc9a3" providerId="AD" clId="Web-{D4D79FF1-39FD-9E88-0F75-084FC88F81B4}" dt="2025-03-02T12:53:51.411" v="58" actId="1076"/>
          <ac:spMkLst>
            <pc:docMk/>
            <pc:sldMk cId="1382030972" sldId="271"/>
            <ac:spMk id="8" creationId="{595AE9AE-F107-E4CC-78D5-5E764A1025C9}"/>
          </ac:spMkLst>
        </pc:spChg>
        <pc:spChg chg="add mod">
          <ac:chgData name="Debjani Ghosh" userId="S::debjani.ghosh@bennett.edu.in::f344b516-50b1-4507-b21f-65475b8cc9a3" providerId="AD" clId="Web-{D4D79FF1-39FD-9E88-0F75-084FC88F81B4}" dt="2025-03-02T12:54:39.959" v="75" actId="1076"/>
          <ac:spMkLst>
            <pc:docMk/>
            <pc:sldMk cId="1382030972" sldId="271"/>
            <ac:spMk id="9" creationId="{14689D8B-E679-5D0A-F90B-AB75D70CE953}"/>
          </ac:spMkLst>
        </pc:spChg>
        <pc:picChg chg="add mod ord">
          <ac:chgData name="Debjani Ghosh" userId="S::debjani.ghosh@bennett.edu.in::f344b516-50b1-4507-b21f-65475b8cc9a3" providerId="AD" clId="Web-{D4D79FF1-39FD-9E88-0F75-084FC88F81B4}" dt="2025-03-02T12:52:14.892" v="34" actId="1076"/>
          <ac:picMkLst>
            <pc:docMk/>
            <pc:sldMk cId="1382030972" sldId="271"/>
            <ac:picMk id="4" creationId="{F1B1A336-6BEB-1D3D-3BCA-A15EE1B42341}"/>
          </ac:picMkLst>
        </pc:picChg>
        <pc:picChg chg="add mod">
          <ac:chgData name="Debjani Ghosh" userId="S::debjani.ghosh@bennett.edu.in::f344b516-50b1-4507-b21f-65475b8cc9a3" providerId="AD" clId="Web-{D4D79FF1-39FD-9E88-0F75-084FC88F81B4}" dt="2025-03-02T12:52:08.845" v="33" actId="1076"/>
          <ac:picMkLst>
            <pc:docMk/>
            <pc:sldMk cId="1382030972" sldId="271"/>
            <ac:picMk id="5" creationId="{474A21A1-3351-4C6A-93B0-AE9448F90C51}"/>
          </ac:picMkLst>
        </pc:picChg>
        <pc:picChg chg="add mod">
          <ac:chgData name="Debjani Ghosh" userId="S::debjani.ghosh@bennett.edu.in::f344b516-50b1-4507-b21f-65475b8cc9a3" providerId="AD" clId="Web-{D4D79FF1-39FD-9E88-0F75-084FC88F81B4}" dt="2025-03-02T12:52:36.518" v="36" actId="1076"/>
          <ac:picMkLst>
            <pc:docMk/>
            <pc:sldMk cId="1382030972" sldId="271"/>
            <ac:picMk id="6" creationId="{60794188-5D45-ED3E-D078-86F817E0C711}"/>
          </ac:picMkLst>
        </pc:picChg>
      </pc:sldChg>
    </pc:docChg>
  </pc:docChgLst>
  <pc:docChgLst>
    <pc:chgData name="Debjani Ghosh" userId="S::debjani.ghosh@bennett.edu.in::f344b516-50b1-4507-b21f-65475b8cc9a3" providerId="AD" clId="Web-{B0305D7E-E203-D44C-6AFD-3646AC9E9D93}"/>
    <pc:docChg chg="addSld delSld modSld">
      <pc:chgData name="Debjani Ghosh" userId="S::debjani.ghosh@bennett.edu.in::f344b516-50b1-4507-b21f-65475b8cc9a3" providerId="AD" clId="Web-{B0305D7E-E203-D44C-6AFD-3646AC9E9D93}" dt="2025-03-02T04:44:13.978" v="80" actId="14100"/>
      <pc:docMkLst>
        <pc:docMk/>
      </pc:docMkLst>
      <pc:sldChg chg="addSp delSp modSp mod setBg">
        <pc:chgData name="Debjani Ghosh" userId="S::debjani.ghosh@bennett.edu.in::f344b516-50b1-4507-b21f-65475b8cc9a3" providerId="AD" clId="Web-{B0305D7E-E203-D44C-6AFD-3646AC9E9D93}" dt="2025-03-02T04:28:11.744" v="0"/>
        <pc:sldMkLst>
          <pc:docMk/>
          <pc:sldMk cId="0" sldId="256"/>
        </pc:sldMkLst>
        <pc:spChg chg="mod">
          <ac:chgData name="Debjani Ghosh" userId="S::debjani.ghosh@bennett.edu.in::f344b516-50b1-4507-b21f-65475b8cc9a3" providerId="AD" clId="Web-{B0305D7E-E203-D44C-6AFD-3646AC9E9D93}" dt="2025-03-02T04:28:11.744" v="0"/>
          <ac:spMkLst>
            <pc:docMk/>
            <pc:sldMk cId="0" sldId="256"/>
            <ac:spMk id="2" creationId="{00000000-0000-0000-0000-000000000000}"/>
          </ac:spMkLst>
        </pc:spChg>
        <pc:spChg chg="del">
          <ac:chgData name="Debjani Ghosh" userId="S::debjani.ghosh@bennett.edu.in::f344b516-50b1-4507-b21f-65475b8cc9a3" providerId="AD" clId="Web-{B0305D7E-E203-D44C-6AFD-3646AC9E9D93}" dt="2025-03-02T04:28:11.744" v="0"/>
          <ac:spMkLst>
            <pc:docMk/>
            <pc:sldMk cId="0" sldId="256"/>
            <ac:spMk id="3" creationId="{00000000-0000-0000-0000-000000000000}"/>
          </ac:spMkLst>
        </pc:spChg>
        <pc:spChg chg="add">
          <ac:chgData name="Debjani Ghosh" userId="S::debjani.ghosh@bennett.edu.in::f344b516-50b1-4507-b21f-65475b8cc9a3" providerId="AD" clId="Web-{B0305D7E-E203-D44C-6AFD-3646AC9E9D93}" dt="2025-03-02T04:28:11.744" v="0"/>
          <ac:spMkLst>
            <pc:docMk/>
            <pc:sldMk cId="0" sldId="256"/>
            <ac:spMk id="9" creationId="{53B021B3-DE93-4AB7-8A18-CF5F1CED88B8}"/>
          </ac:spMkLst>
        </pc:spChg>
        <pc:spChg chg="add">
          <ac:chgData name="Debjani Ghosh" userId="S::debjani.ghosh@bennett.edu.in::f344b516-50b1-4507-b21f-65475b8cc9a3" providerId="AD" clId="Web-{B0305D7E-E203-D44C-6AFD-3646AC9E9D93}" dt="2025-03-02T04:28:11.744" v="0"/>
          <ac:spMkLst>
            <pc:docMk/>
            <pc:sldMk cId="0" sldId="256"/>
            <ac:spMk id="11" creationId="{52D502E5-F6B4-4D58-B4AE-FC466FF15EE8}"/>
          </ac:spMkLst>
        </pc:spChg>
        <pc:spChg chg="add">
          <ac:chgData name="Debjani Ghosh" userId="S::debjani.ghosh@bennett.edu.in::f344b516-50b1-4507-b21f-65475b8cc9a3" providerId="AD" clId="Web-{B0305D7E-E203-D44C-6AFD-3646AC9E9D93}" dt="2025-03-02T04:28:11.744" v="0"/>
          <ac:spMkLst>
            <pc:docMk/>
            <pc:sldMk cId="0" sldId="256"/>
            <ac:spMk id="13" creationId="{9DECDBF4-02B6-4BB4-B65B-B8107AD6A9E8}"/>
          </ac:spMkLst>
        </pc:spChg>
        <pc:graphicFrameChg chg="add">
          <ac:chgData name="Debjani Ghosh" userId="S::debjani.ghosh@bennett.edu.in::f344b516-50b1-4507-b21f-65475b8cc9a3" providerId="AD" clId="Web-{B0305D7E-E203-D44C-6AFD-3646AC9E9D93}" dt="2025-03-02T04:28:11.744" v="0"/>
          <ac:graphicFrameMkLst>
            <pc:docMk/>
            <pc:sldMk cId="0" sldId="256"/>
            <ac:graphicFrameMk id="5" creationId="{45F7693D-6368-AE1E-4780-99D1C0487442}"/>
          </ac:graphicFrameMkLst>
        </pc:graphicFrameChg>
      </pc:sldChg>
      <pc:sldChg chg="addSp delSp modSp mod setBg">
        <pc:chgData name="Debjani Ghosh" userId="S::debjani.ghosh@bennett.edu.in::f344b516-50b1-4507-b21f-65475b8cc9a3" providerId="AD" clId="Web-{B0305D7E-E203-D44C-6AFD-3646AC9E9D93}" dt="2025-03-02T04:29:02.042" v="3"/>
        <pc:sldMkLst>
          <pc:docMk/>
          <pc:sldMk cId="0" sldId="257"/>
        </pc:sldMkLst>
        <pc:spChg chg="mod">
          <ac:chgData name="Debjani Ghosh" userId="S::debjani.ghosh@bennett.edu.in::f344b516-50b1-4507-b21f-65475b8cc9a3" providerId="AD" clId="Web-{B0305D7E-E203-D44C-6AFD-3646AC9E9D93}" dt="2025-03-02T04:29:02.042" v="3"/>
          <ac:spMkLst>
            <pc:docMk/>
            <pc:sldMk cId="0" sldId="257"/>
            <ac:spMk id="2" creationId="{00000000-0000-0000-0000-000000000000}"/>
          </ac:spMkLst>
        </pc:spChg>
        <pc:spChg chg="add del">
          <ac:chgData name="Debjani Ghosh" userId="S::debjani.ghosh@bennett.edu.in::f344b516-50b1-4507-b21f-65475b8cc9a3" providerId="AD" clId="Web-{B0305D7E-E203-D44C-6AFD-3646AC9E9D93}" dt="2025-03-02T04:29:02.042" v="3"/>
          <ac:spMkLst>
            <pc:docMk/>
            <pc:sldMk cId="0" sldId="257"/>
            <ac:spMk id="3" creationId="{00000000-0000-0000-0000-000000000000}"/>
          </ac:spMkLst>
        </pc:spChg>
        <pc:spChg chg="add">
          <ac:chgData name="Debjani Ghosh" userId="S::debjani.ghosh@bennett.edu.in::f344b516-50b1-4507-b21f-65475b8cc9a3" providerId="AD" clId="Web-{B0305D7E-E203-D44C-6AFD-3646AC9E9D93}" dt="2025-03-02T04:29:02.042" v="3"/>
          <ac:spMkLst>
            <pc:docMk/>
            <pc:sldMk cId="0" sldId="257"/>
            <ac:spMk id="9" creationId="{53B021B3-DE93-4AB7-8A18-CF5F1CED88B8}"/>
          </ac:spMkLst>
        </pc:spChg>
        <pc:spChg chg="add del">
          <ac:chgData name="Debjani Ghosh" userId="S::debjani.ghosh@bennett.edu.in::f344b516-50b1-4507-b21f-65475b8cc9a3" providerId="AD" clId="Web-{B0305D7E-E203-D44C-6AFD-3646AC9E9D93}" dt="2025-03-02T04:29:02.027" v="2"/>
          <ac:spMkLst>
            <pc:docMk/>
            <pc:sldMk cId="0" sldId="257"/>
            <ac:spMk id="10" creationId="{B50AB553-2A96-4A92-96F2-93548E096954}"/>
          </ac:spMkLst>
        </pc:spChg>
        <pc:spChg chg="add">
          <ac:chgData name="Debjani Ghosh" userId="S::debjani.ghosh@bennett.edu.in::f344b516-50b1-4507-b21f-65475b8cc9a3" providerId="AD" clId="Web-{B0305D7E-E203-D44C-6AFD-3646AC9E9D93}" dt="2025-03-02T04:29:02.042" v="3"/>
          <ac:spMkLst>
            <pc:docMk/>
            <pc:sldMk cId="0" sldId="257"/>
            <ac:spMk id="11" creationId="{52D502E5-F6B4-4D58-B4AE-FC466FF15EE8}"/>
          </ac:spMkLst>
        </pc:spChg>
        <pc:spChg chg="add">
          <ac:chgData name="Debjani Ghosh" userId="S::debjani.ghosh@bennett.edu.in::f344b516-50b1-4507-b21f-65475b8cc9a3" providerId="AD" clId="Web-{B0305D7E-E203-D44C-6AFD-3646AC9E9D93}" dt="2025-03-02T04:29:02.042" v="3"/>
          <ac:spMkLst>
            <pc:docMk/>
            <pc:sldMk cId="0" sldId="257"/>
            <ac:spMk id="13" creationId="{9DECDBF4-02B6-4BB4-B65B-B8107AD6A9E8}"/>
          </ac:spMkLst>
        </pc:spChg>
        <pc:graphicFrameChg chg="add del">
          <ac:chgData name="Debjani Ghosh" userId="S::debjani.ghosh@bennett.edu.in::f344b516-50b1-4507-b21f-65475b8cc9a3" providerId="AD" clId="Web-{B0305D7E-E203-D44C-6AFD-3646AC9E9D93}" dt="2025-03-02T04:29:02.027" v="2"/>
          <ac:graphicFrameMkLst>
            <pc:docMk/>
            <pc:sldMk cId="0" sldId="257"/>
            <ac:graphicFrameMk id="5" creationId="{8B0D7C03-2094-ECBF-07F2-C41025762EBE}"/>
          </ac:graphicFrameMkLst>
        </pc:graphicFrameChg>
        <pc:graphicFrameChg chg="add">
          <ac:chgData name="Debjani Ghosh" userId="S::debjani.ghosh@bennett.edu.in::f344b516-50b1-4507-b21f-65475b8cc9a3" providerId="AD" clId="Web-{B0305D7E-E203-D44C-6AFD-3646AC9E9D93}" dt="2025-03-02T04:29:02.042" v="3"/>
          <ac:graphicFrameMkLst>
            <pc:docMk/>
            <pc:sldMk cId="0" sldId="257"/>
            <ac:graphicFrameMk id="12" creationId="{3E496AEE-F5C2-09D0-C6D3-CFBABE05FAD5}"/>
          </ac:graphicFrameMkLst>
        </pc:graphicFrameChg>
        <pc:picChg chg="add del">
          <ac:chgData name="Debjani Ghosh" userId="S::debjani.ghosh@bennett.edu.in::f344b516-50b1-4507-b21f-65475b8cc9a3" providerId="AD" clId="Web-{B0305D7E-E203-D44C-6AFD-3646AC9E9D93}" dt="2025-03-02T04:29:02.027" v="2"/>
          <ac:picMkLst>
            <pc:docMk/>
            <pc:sldMk cId="0" sldId="257"/>
            <ac:picMk id="6" creationId="{0043D3D6-5615-591B-8C1F-A3644F3E69D0}"/>
          </ac:picMkLst>
        </pc:picChg>
      </pc:sldChg>
      <pc:sldChg chg="addSp delSp modSp mod setBg">
        <pc:chgData name="Debjani Ghosh" userId="S::debjani.ghosh@bennett.edu.in::f344b516-50b1-4507-b21f-65475b8cc9a3" providerId="AD" clId="Web-{B0305D7E-E203-D44C-6AFD-3646AC9E9D93}" dt="2025-03-02T04:29:15.793" v="4"/>
        <pc:sldMkLst>
          <pc:docMk/>
          <pc:sldMk cId="0" sldId="258"/>
        </pc:sldMkLst>
        <pc:spChg chg="mod">
          <ac:chgData name="Debjani Ghosh" userId="S::debjani.ghosh@bennett.edu.in::f344b516-50b1-4507-b21f-65475b8cc9a3" providerId="AD" clId="Web-{B0305D7E-E203-D44C-6AFD-3646AC9E9D93}" dt="2025-03-02T04:29:15.793" v="4"/>
          <ac:spMkLst>
            <pc:docMk/>
            <pc:sldMk cId="0" sldId="258"/>
            <ac:spMk id="2" creationId="{00000000-0000-0000-0000-000000000000}"/>
          </ac:spMkLst>
        </pc:spChg>
        <pc:spChg chg="del">
          <ac:chgData name="Debjani Ghosh" userId="S::debjani.ghosh@bennett.edu.in::f344b516-50b1-4507-b21f-65475b8cc9a3" providerId="AD" clId="Web-{B0305D7E-E203-D44C-6AFD-3646AC9E9D93}" dt="2025-03-02T04:29:15.793" v="4"/>
          <ac:spMkLst>
            <pc:docMk/>
            <pc:sldMk cId="0" sldId="258"/>
            <ac:spMk id="3" creationId="{00000000-0000-0000-0000-000000000000}"/>
          </ac:spMkLst>
        </pc:spChg>
        <pc:spChg chg="add">
          <ac:chgData name="Debjani Ghosh" userId="S::debjani.ghosh@bennett.edu.in::f344b516-50b1-4507-b21f-65475b8cc9a3" providerId="AD" clId="Web-{B0305D7E-E203-D44C-6AFD-3646AC9E9D93}" dt="2025-03-02T04:29:15.793" v="4"/>
          <ac:spMkLst>
            <pc:docMk/>
            <pc:sldMk cId="0" sldId="258"/>
            <ac:spMk id="9" creationId="{53B021B3-DE93-4AB7-8A18-CF5F1CED88B8}"/>
          </ac:spMkLst>
        </pc:spChg>
        <pc:spChg chg="add">
          <ac:chgData name="Debjani Ghosh" userId="S::debjani.ghosh@bennett.edu.in::f344b516-50b1-4507-b21f-65475b8cc9a3" providerId="AD" clId="Web-{B0305D7E-E203-D44C-6AFD-3646AC9E9D93}" dt="2025-03-02T04:29:15.793" v="4"/>
          <ac:spMkLst>
            <pc:docMk/>
            <pc:sldMk cId="0" sldId="258"/>
            <ac:spMk id="11" creationId="{52D502E5-F6B4-4D58-B4AE-FC466FF15EE8}"/>
          </ac:spMkLst>
        </pc:spChg>
        <pc:spChg chg="add">
          <ac:chgData name="Debjani Ghosh" userId="S::debjani.ghosh@bennett.edu.in::f344b516-50b1-4507-b21f-65475b8cc9a3" providerId="AD" clId="Web-{B0305D7E-E203-D44C-6AFD-3646AC9E9D93}" dt="2025-03-02T04:29:15.793" v="4"/>
          <ac:spMkLst>
            <pc:docMk/>
            <pc:sldMk cId="0" sldId="258"/>
            <ac:spMk id="13" creationId="{9DECDBF4-02B6-4BB4-B65B-B8107AD6A9E8}"/>
          </ac:spMkLst>
        </pc:spChg>
        <pc:graphicFrameChg chg="add">
          <ac:chgData name="Debjani Ghosh" userId="S::debjani.ghosh@bennett.edu.in::f344b516-50b1-4507-b21f-65475b8cc9a3" providerId="AD" clId="Web-{B0305D7E-E203-D44C-6AFD-3646AC9E9D93}" dt="2025-03-02T04:29:15.793" v="4"/>
          <ac:graphicFrameMkLst>
            <pc:docMk/>
            <pc:sldMk cId="0" sldId="258"/>
            <ac:graphicFrameMk id="5" creationId="{ED3E57DA-9DBE-51E2-9A10-4B795A17ADF1}"/>
          </ac:graphicFrameMkLst>
        </pc:graphicFrameChg>
      </pc:sldChg>
      <pc:sldChg chg="addSp delSp modSp mod setBg">
        <pc:chgData name="Debjani Ghosh" userId="S::debjani.ghosh@bennett.edu.in::f344b516-50b1-4507-b21f-65475b8cc9a3" providerId="AD" clId="Web-{B0305D7E-E203-D44C-6AFD-3646AC9E9D93}" dt="2025-03-02T04:29:29.435" v="5"/>
        <pc:sldMkLst>
          <pc:docMk/>
          <pc:sldMk cId="0" sldId="259"/>
        </pc:sldMkLst>
        <pc:spChg chg="mod">
          <ac:chgData name="Debjani Ghosh" userId="S::debjani.ghosh@bennett.edu.in::f344b516-50b1-4507-b21f-65475b8cc9a3" providerId="AD" clId="Web-{B0305D7E-E203-D44C-6AFD-3646AC9E9D93}" dt="2025-03-02T04:29:29.435" v="5"/>
          <ac:spMkLst>
            <pc:docMk/>
            <pc:sldMk cId="0" sldId="259"/>
            <ac:spMk id="2" creationId="{00000000-0000-0000-0000-000000000000}"/>
          </ac:spMkLst>
        </pc:spChg>
        <pc:spChg chg="del">
          <ac:chgData name="Debjani Ghosh" userId="S::debjani.ghosh@bennett.edu.in::f344b516-50b1-4507-b21f-65475b8cc9a3" providerId="AD" clId="Web-{B0305D7E-E203-D44C-6AFD-3646AC9E9D93}" dt="2025-03-02T04:29:29.435" v="5"/>
          <ac:spMkLst>
            <pc:docMk/>
            <pc:sldMk cId="0" sldId="259"/>
            <ac:spMk id="3" creationId="{00000000-0000-0000-0000-000000000000}"/>
          </ac:spMkLst>
        </pc:spChg>
        <pc:spChg chg="add">
          <ac:chgData name="Debjani Ghosh" userId="S::debjani.ghosh@bennett.edu.in::f344b516-50b1-4507-b21f-65475b8cc9a3" providerId="AD" clId="Web-{B0305D7E-E203-D44C-6AFD-3646AC9E9D93}" dt="2025-03-02T04:29:29.435" v="5"/>
          <ac:spMkLst>
            <pc:docMk/>
            <pc:sldMk cId="0" sldId="259"/>
            <ac:spMk id="9" creationId="{53B021B3-DE93-4AB7-8A18-CF5F1CED88B8}"/>
          </ac:spMkLst>
        </pc:spChg>
        <pc:spChg chg="add">
          <ac:chgData name="Debjani Ghosh" userId="S::debjani.ghosh@bennett.edu.in::f344b516-50b1-4507-b21f-65475b8cc9a3" providerId="AD" clId="Web-{B0305D7E-E203-D44C-6AFD-3646AC9E9D93}" dt="2025-03-02T04:29:29.435" v="5"/>
          <ac:spMkLst>
            <pc:docMk/>
            <pc:sldMk cId="0" sldId="259"/>
            <ac:spMk id="11" creationId="{52D502E5-F6B4-4D58-B4AE-FC466FF15EE8}"/>
          </ac:spMkLst>
        </pc:spChg>
        <pc:spChg chg="add">
          <ac:chgData name="Debjani Ghosh" userId="S::debjani.ghosh@bennett.edu.in::f344b516-50b1-4507-b21f-65475b8cc9a3" providerId="AD" clId="Web-{B0305D7E-E203-D44C-6AFD-3646AC9E9D93}" dt="2025-03-02T04:29:29.435" v="5"/>
          <ac:spMkLst>
            <pc:docMk/>
            <pc:sldMk cId="0" sldId="259"/>
            <ac:spMk id="13" creationId="{9DECDBF4-02B6-4BB4-B65B-B8107AD6A9E8}"/>
          </ac:spMkLst>
        </pc:spChg>
        <pc:graphicFrameChg chg="add">
          <ac:chgData name="Debjani Ghosh" userId="S::debjani.ghosh@bennett.edu.in::f344b516-50b1-4507-b21f-65475b8cc9a3" providerId="AD" clId="Web-{B0305D7E-E203-D44C-6AFD-3646AC9E9D93}" dt="2025-03-02T04:29:29.435" v="5"/>
          <ac:graphicFrameMkLst>
            <pc:docMk/>
            <pc:sldMk cId="0" sldId="259"/>
            <ac:graphicFrameMk id="5" creationId="{ACDB8A1B-C9D1-1CA6-3F37-C1EB9D30D644}"/>
          </ac:graphicFrameMkLst>
        </pc:graphicFrameChg>
      </pc:sldChg>
      <pc:sldChg chg="addSp delSp modSp mod setBg">
        <pc:chgData name="Debjani Ghosh" userId="S::debjani.ghosh@bennett.edu.in::f344b516-50b1-4507-b21f-65475b8cc9a3" providerId="AD" clId="Web-{B0305D7E-E203-D44C-6AFD-3646AC9E9D93}" dt="2025-03-02T04:29:53.639" v="8"/>
        <pc:sldMkLst>
          <pc:docMk/>
          <pc:sldMk cId="0" sldId="260"/>
        </pc:sldMkLst>
        <pc:spChg chg="mod">
          <ac:chgData name="Debjani Ghosh" userId="S::debjani.ghosh@bennett.edu.in::f344b516-50b1-4507-b21f-65475b8cc9a3" providerId="AD" clId="Web-{B0305D7E-E203-D44C-6AFD-3646AC9E9D93}" dt="2025-03-02T04:29:53.639" v="8"/>
          <ac:spMkLst>
            <pc:docMk/>
            <pc:sldMk cId="0" sldId="260"/>
            <ac:spMk id="2" creationId="{00000000-0000-0000-0000-000000000000}"/>
          </ac:spMkLst>
        </pc:spChg>
        <pc:spChg chg="add del">
          <ac:chgData name="Debjani Ghosh" userId="S::debjani.ghosh@bennett.edu.in::f344b516-50b1-4507-b21f-65475b8cc9a3" providerId="AD" clId="Web-{B0305D7E-E203-D44C-6AFD-3646AC9E9D93}" dt="2025-03-02T04:29:53.639" v="8"/>
          <ac:spMkLst>
            <pc:docMk/>
            <pc:sldMk cId="0" sldId="260"/>
            <ac:spMk id="3" creationId="{00000000-0000-0000-0000-000000000000}"/>
          </ac:spMkLst>
        </pc:spChg>
        <pc:spChg chg="add del">
          <ac:chgData name="Debjani Ghosh" userId="S::debjani.ghosh@bennett.edu.in::f344b516-50b1-4507-b21f-65475b8cc9a3" providerId="AD" clId="Web-{B0305D7E-E203-D44C-6AFD-3646AC9E9D93}" dt="2025-03-02T04:29:53.623" v="7"/>
          <ac:spMkLst>
            <pc:docMk/>
            <pc:sldMk cId="0" sldId="260"/>
            <ac:spMk id="9" creationId="{53B021B3-DE93-4AB7-8A18-CF5F1CED88B8}"/>
          </ac:spMkLst>
        </pc:spChg>
        <pc:spChg chg="add del">
          <ac:chgData name="Debjani Ghosh" userId="S::debjani.ghosh@bennett.edu.in::f344b516-50b1-4507-b21f-65475b8cc9a3" providerId="AD" clId="Web-{B0305D7E-E203-D44C-6AFD-3646AC9E9D93}" dt="2025-03-02T04:29:53.623" v="7"/>
          <ac:spMkLst>
            <pc:docMk/>
            <pc:sldMk cId="0" sldId="260"/>
            <ac:spMk id="11" creationId="{52D502E5-F6B4-4D58-B4AE-FC466FF15EE8}"/>
          </ac:spMkLst>
        </pc:spChg>
        <pc:spChg chg="add del">
          <ac:chgData name="Debjani Ghosh" userId="S::debjani.ghosh@bennett.edu.in::f344b516-50b1-4507-b21f-65475b8cc9a3" providerId="AD" clId="Web-{B0305D7E-E203-D44C-6AFD-3646AC9E9D93}" dt="2025-03-02T04:29:53.623" v="7"/>
          <ac:spMkLst>
            <pc:docMk/>
            <pc:sldMk cId="0" sldId="260"/>
            <ac:spMk id="13" creationId="{9DECDBF4-02B6-4BB4-B65B-B8107AD6A9E8}"/>
          </ac:spMkLst>
        </pc:spChg>
        <pc:spChg chg="add">
          <ac:chgData name="Debjani Ghosh" userId="S::debjani.ghosh@bennett.edu.in::f344b516-50b1-4507-b21f-65475b8cc9a3" providerId="AD" clId="Web-{B0305D7E-E203-D44C-6AFD-3646AC9E9D93}" dt="2025-03-02T04:29:53.639" v="8"/>
          <ac:spMkLst>
            <pc:docMk/>
            <pc:sldMk cId="0" sldId="260"/>
            <ac:spMk id="15" creationId="{7301F447-EEF7-48F5-AF73-7566EE7F64AD}"/>
          </ac:spMkLst>
        </pc:spChg>
        <pc:spChg chg="add">
          <ac:chgData name="Debjani Ghosh" userId="S::debjani.ghosh@bennett.edu.in::f344b516-50b1-4507-b21f-65475b8cc9a3" providerId="AD" clId="Web-{B0305D7E-E203-D44C-6AFD-3646AC9E9D93}" dt="2025-03-02T04:29:53.639" v="8"/>
          <ac:spMkLst>
            <pc:docMk/>
            <pc:sldMk cId="0" sldId="260"/>
            <ac:spMk id="16" creationId="{F7117410-A2A4-4085-9ADC-46744551DBDE}"/>
          </ac:spMkLst>
        </pc:spChg>
        <pc:spChg chg="add">
          <ac:chgData name="Debjani Ghosh" userId="S::debjani.ghosh@bennett.edu.in::f344b516-50b1-4507-b21f-65475b8cc9a3" providerId="AD" clId="Web-{B0305D7E-E203-D44C-6AFD-3646AC9E9D93}" dt="2025-03-02T04:29:53.639" v="8"/>
          <ac:spMkLst>
            <pc:docMk/>
            <pc:sldMk cId="0" sldId="260"/>
            <ac:spMk id="17" creationId="{99F74EB5-E547-4FB4-95F5-BCC788F3C4A0}"/>
          </ac:spMkLst>
        </pc:spChg>
        <pc:graphicFrameChg chg="add del">
          <ac:chgData name="Debjani Ghosh" userId="S::debjani.ghosh@bennett.edu.in::f344b516-50b1-4507-b21f-65475b8cc9a3" providerId="AD" clId="Web-{B0305D7E-E203-D44C-6AFD-3646AC9E9D93}" dt="2025-03-02T04:29:53.623" v="7"/>
          <ac:graphicFrameMkLst>
            <pc:docMk/>
            <pc:sldMk cId="0" sldId="260"/>
            <ac:graphicFrameMk id="5" creationId="{C4EB146D-0AD8-6B62-6687-B911BCB113CD}"/>
          </ac:graphicFrameMkLst>
        </pc:graphicFrameChg>
        <pc:graphicFrameChg chg="add">
          <ac:chgData name="Debjani Ghosh" userId="S::debjani.ghosh@bennett.edu.in::f344b516-50b1-4507-b21f-65475b8cc9a3" providerId="AD" clId="Web-{B0305D7E-E203-D44C-6AFD-3646AC9E9D93}" dt="2025-03-02T04:29:53.639" v="8"/>
          <ac:graphicFrameMkLst>
            <pc:docMk/>
            <pc:sldMk cId="0" sldId="260"/>
            <ac:graphicFrameMk id="18" creationId="{8620D39E-0CAA-FF52-BD54-C4A203C79F98}"/>
          </ac:graphicFrameMkLst>
        </pc:graphicFrameChg>
      </pc:sldChg>
      <pc:sldChg chg="addSp delSp modSp mod setBg">
        <pc:chgData name="Debjani Ghosh" userId="S::debjani.ghosh@bennett.edu.in::f344b516-50b1-4507-b21f-65475b8cc9a3" providerId="AD" clId="Web-{B0305D7E-E203-D44C-6AFD-3646AC9E9D93}" dt="2025-03-02T04:31:36.620" v="10"/>
        <pc:sldMkLst>
          <pc:docMk/>
          <pc:sldMk cId="0" sldId="261"/>
        </pc:sldMkLst>
        <pc:spChg chg="mod">
          <ac:chgData name="Debjani Ghosh" userId="S::debjani.ghosh@bennett.edu.in::f344b516-50b1-4507-b21f-65475b8cc9a3" providerId="AD" clId="Web-{B0305D7E-E203-D44C-6AFD-3646AC9E9D93}" dt="2025-03-02T04:31:36.620" v="10"/>
          <ac:spMkLst>
            <pc:docMk/>
            <pc:sldMk cId="0" sldId="261"/>
            <ac:spMk id="2" creationId="{00000000-0000-0000-0000-000000000000}"/>
          </ac:spMkLst>
        </pc:spChg>
        <pc:spChg chg="del">
          <ac:chgData name="Debjani Ghosh" userId="S::debjani.ghosh@bennett.edu.in::f344b516-50b1-4507-b21f-65475b8cc9a3" providerId="AD" clId="Web-{B0305D7E-E203-D44C-6AFD-3646AC9E9D93}" dt="2025-03-02T04:31:36.620" v="10"/>
          <ac:spMkLst>
            <pc:docMk/>
            <pc:sldMk cId="0" sldId="261"/>
            <ac:spMk id="3" creationId="{00000000-0000-0000-0000-000000000000}"/>
          </ac:spMkLst>
        </pc:spChg>
        <pc:spChg chg="add">
          <ac:chgData name="Debjani Ghosh" userId="S::debjani.ghosh@bennett.edu.in::f344b516-50b1-4507-b21f-65475b8cc9a3" providerId="AD" clId="Web-{B0305D7E-E203-D44C-6AFD-3646AC9E9D93}" dt="2025-03-02T04:31:36.620" v="10"/>
          <ac:spMkLst>
            <pc:docMk/>
            <pc:sldMk cId="0" sldId="261"/>
            <ac:spMk id="6" creationId="{53B021B3-DE93-4AB7-8A18-CF5F1CED88B8}"/>
          </ac:spMkLst>
        </pc:spChg>
        <pc:spChg chg="add">
          <ac:chgData name="Debjani Ghosh" userId="S::debjani.ghosh@bennett.edu.in::f344b516-50b1-4507-b21f-65475b8cc9a3" providerId="AD" clId="Web-{B0305D7E-E203-D44C-6AFD-3646AC9E9D93}" dt="2025-03-02T04:31:36.620" v="10"/>
          <ac:spMkLst>
            <pc:docMk/>
            <pc:sldMk cId="0" sldId="261"/>
            <ac:spMk id="7" creationId="{52D502E5-F6B4-4D58-B4AE-FC466FF15EE8}"/>
          </ac:spMkLst>
        </pc:spChg>
        <pc:spChg chg="add">
          <ac:chgData name="Debjani Ghosh" userId="S::debjani.ghosh@bennett.edu.in::f344b516-50b1-4507-b21f-65475b8cc9a3" providerId="AD" clId="Web-{B0305D7E-E203-D44C-6AFD-3646AC9E9D93}" dt="2025-03-02T04:31:36.620" v="10"/>
          <ac:spMkLst>
            <pc:docMk/>
            <pc:sldMk cId="0" sldId="261"/>
            <ac:spMk id="8" creationId="{9DECDBF4-02B6-4BB4-B65B-B8107AD6A9E8}"/>
          </ac:spMkLst>
        </pc:spChg>
        <pc:spChg chg="add">
          <ac:chgData name="Debjani Ghosh" userId="S::debjani.ghosh@bennett.edu.in::f344b516-50b1-4507-b21f-65475b8cc9a3" providerId="AD" clId="Web-{B0305D7E-E203-D44C-6AFD-3646AC9E9D93}" dt="2025-03-02T04:30:58.453" v="9"/>
          <ac:spMkLst>
            <pc:docMk/>
            <pc:sldMk cId="0" sldId="261"/>
            <ac:spMk id="9" creationId="{53B021B3-DE93-4AB7-8A18-CF5F1CED88B8}"/>
          </ac:spMkLst>
        </pc:spChg>
        <pc:spChg chg="add">
          <ac:chgData name="Debjani Ghosh" userId="S::debjani.ghosh@bennett.edu.in::f344b516-50b1-4507-b21f-65475b8cc9a3" providerId="AD" clId="Web-{B0305D7E-E203-D44C-6AFD-3646AC9E9D93}" dt="2025-03-02T04:30:58.453" v="9"/>
          <ac:spMkLst>
            <pc:docMk/>
            <pc:sldMk cId="0" sldId="261"/>
            <ac:spMk id="11" creationId="{52D502E5-F6B4-4D58-B4AE-FC466FF15EE8}"/>
          </ac:spMkLst>
        </pc:spChg>
        <pc:spChg chg="add">
          <ac:chgData name="Debjani Ghosh" userId="S::debjani.ghosh@bennett.edu.in::f344b516-50b1-4507-b21f-65475b8cc9a3" providerId="AD" clId="Web-{B0305D7E-E203-D44C-6AFD-3646AC9E9D93}" dt="2025-03-02T04:30:58.453" v="9"/>
          <ac:spMkLst>
            <pc:docMk/>
            <pc:sldMk cId="0" sldId="261"/>
            <ac:spMk id="13" creationId="{9DECDBF4-02B6-4BB4-B65B-B8107AD6A9E8}"/>
          </ac:spMkLst>
        </pc:spChg>
        <pc:graphicFrameChg chg="add">
          <ac:chgData name="Debjani Ghosh" userId="S::debjani.ghosh@bennett.edu.in::f344b516-50b1-4507-b21f-65475b8cc9a3" providerId="AD" clId="Web-{B0305D7E-E203-D44C-6AFD-3646AC9E9D93}" dt="2025-03-02T04:30:58.453" v="9"/>
          <ac:graphicFrameMkLst>
            <pc:docMk/>
            <pc:sldMk cId="0" sldId="261"/>
            <ac:graphicFrameMk id="5" creationId="{3FAFE833-8DB7-DB71-1544-90B776E395A9}"/>
          </ac:graphicFrameMkLst>
        </pc:graphicFrameChg>
        <pc:graphicFrameChg chg="add">
          <ac:chgData name="Debjani Ghosh" userId="S::debjani.ghosh@bennett.edu.in::f344b516-50b1-4507-b21f-65475b8cc9a3" providerId="AD" clId="Web-{B0305D7E-E203-D44C-6AFD-3646AC9E9D93}" dt="2025-03-02T04:31:36.620" v="10"/>
          <ac:graphicFrameMkLst>
            <pc:docMk/>
            <pc:sldMk cId="0" sldId="261"/>
            <ac:graphicFrameMk id="10" creationId="{310E1EC3-7B8A-D7F5-A9D5-6ADAA38B08AF}"/>
          </ac:graphicFrameMkLst>
        </pc:graphicFrameChg>
      </pc:sldChg>
      <pc:sldChg chg="addSp delSp modSp mod setBg">
        <pc:chgData name="Debjani Ghosh" userId="S::debjani.ghosh@bennett.edu.in::f344b516-50b1-4507-b21f-65475b8cc9a3" providerId="AD" clId="Web-{B0305D7E-E203-D44C-6AFD-3646AC9E9D93}" dt="2025-03-02T04:31:55.886" v="11"/>
        <pc:sldMkLst>
          <pc:docMk/>
          <pc:sldMk cId="0" sldId="262"/>
        </pc:sldMkLst>
        <pc:spChg chg="mod">
          <ac:chgData name="Debjani Ghosh" userId="S::debjani.ghosh@bennett.edu.in::f344b516-50b1-4507-b21f-65475b8cc9a3" providerId="AD" clId="Web-{B0305D7E-E203-D44C-6AFD-3646AC9E9D93}" dt="2025-03-02T04:31:55.886" v="11"/>
          <ac:spMkLst>
            <pc:docMk/>
            <pc:sldMk cId="0" sldId="262"/>
            <ac:spMk id="2" creationId="{00000000-0000-0000-0000-000000000000}"/>
          </ac:spMkLst>
        </pc:spChg>
        <pc:spChg chg="del">
          <ac:chgData name="Debjani Ghosh" userId="S::debjani.ghosh@bennett.edu.in::f344b516-50b1-4507-b21f-65475b8cc9a3" providerId="AD" clId="Web-{B0305D7E-E203-D44C-6AFD-3646AC9E9D93}" dt="2025-03-02T04:31:55.886" v="11"/>
          <ac:spMkLst>
            <pc:docMk/>
            <pc:sldMk cId="0" sldId="262"/>
            <ac:spMk id="3" creationId="{00000000-0000-0000-0000-000000000000}"/>
          </ac:spMkLst>
        </pc:spChg>
        <pc:spChg chg="add">
          <ac:chgData name="Debjani Ghosh" userId="S::debjani.ghosh@bennett.edu.in::f344b516-50b1-4507-b21f-65475b8cc9a3" providerId="AD" clId="Web-{B0305D7E-E203-D44C-6AFD-3646AC9E9D93}" dt="2025-03-02T04:31:55.886" v="11"/>
          <ac:spMkLst>
            <pc:docMk/>
            <pc:sldMk cId="0" sldId="262"/>
            <ac:spMk id="9" creationId="{7301F447-EEF7-48F5-AF73-7566EE7F64AD}"/>
          </ac:spMkLst>
        </pc:spChg>
        <pc:spChg chg="add">
          <ac:chgData name="Debjani Ghosh" userId="S::debjani.ghosh@bennett.edu.in::f344b516-50b1-4507-b21f-65475b8cc9a3" providerId="AD" clId="Web-{B0305D7E-E203-D44C-6AFD-3646AC9E9D93}" dt="2025-03-02T04:31:55.886" v="11"/>
          <ac:spMkLst>
            <pc:docMk/>
            <pc:sldMk cId="0" sldId="262"/>
            <ac:spMk id="11" creationId="{F7117410-A2A4-4085-9ADC-46744551DBDE}"/>
          </ac:spMkLst>
        </pc:spChg>
        <pc:spChg chg="add">
          <ac:chgData name="Debjani Ghosh" userId="S::debjani.ghosh@bennett.edu.in::f344b516-50b1-4507-b21f-65475b8cc9a3" providerId="AD" clId="Web-{B0305D7E-E203-D44C-6AFD-3646AC9E9D93}" dt="2025-03-02T04:31:55.886" v="11"/>
          <ac:spMkLst>
            <pc:docMk/>
            <pc:sldMk cId="0" sldId="262"/>
            <ac:spMk id="13" creationId="{99F74EB5-E547-4FB4-95F5-BCC788F3C4A0}"/>
          </ac:spMkLst>
        </pc:spChg>
        <pc:graphicFrameChg chg="add">
          <ac:chgData name="Debjani Ghosh" userId="S::debjani.ghosh@bennett.edu.in::f344b516-50b1-4507-b21f-65475b8cc9a3" providerId="AD" clId="Web-{B0305D7E-E203-D44C-6AFD-3646AC9E9D93}" dt="2025-03-02T04:31:55.886" v="11"/>
          <ac:graphicFrameMkLst>
            <pc:docMk/>
            <pc:sldMk cId="0" sldId="262"/>
            <ac:graphicFrameMk id="5" creationId="{9015FFEE-5558-15CF-E40E-E5BF16865D34}"/>
          </ac:graphicFrameMkLst>
        </pc:graphicFrameChg>
      </pc:sldChg>
      <pc:sldChg chg="addSp delSp modSp mod setBg">
        <pc:chgData name="Debjani Ghosh" userId="S::debjani.ghosh@bennett.edu.in::f344b516-50b1-4507-b21f-65475b8cc9a3" providerId="AD" clId="Web-{B0305D7E-E203-D44C-6AFD-3646AC9E9D93}" dt="2025-03-02T04:32:13.355" v="12"/>
        <pc:sldMkLst>
          <pc:docMk/>
          <pc:sldMk cId="0" sldId="263"/>
        </pc:sldMkLst>
        <pc:spChg chg="mod">
          <ac:chgData name="Debjani Ghosh" userId="S::debjani.ghosh@bennett.edu.in::f344b516-50b1-4507-b21f-65475b8cc9a3" providerId="AD" clId="Web-{B0305D7E-E203-D44C-6AFD-3646AC9E9D93}" dt="2025-03-02T04:32:13.355" v="12"/>
          <ac:spMkLst>
            <pc:docMk/>
            <pc:sldMk cId="0" sldId="263"/>
            <ac:spMk id="2" creationId="{00000000-0000-0000-0000-000000000000}"/>
          </ac:spMkLst>
        </pc:spChg>
        <pc:spChg chg="del">
          <ac:chgData name="Debjani Ghosh" userId="S::debjani.ghosh@bennett.edu.in::f344b516-50b1-4507-b21f-65475b8cc9a3" providerId="AD" clId="Web-{B0305D7E-E203-D44C-6AFD-3646AC9E9D93}" dt="2025-03-02T04:32:13.355" v="12"/>
          <ac:spMkLst>
            <pc:docMk/>
            <pc:sldMk cId="0" sldId="263"/>
            <ac:spMk id="3" creationId="{00000000-0000-0000-0000-000000000000}"/>
          </ac:spMkLst>
        </pc:spChg>
        <pc:spChg chg="add">
          <ac:chgData name="Debjani Ghosh" userId="S::debjani.ghosh@bennett.edu.in::f344b516-50b1-4507-b21f-65475b8cc9a3" providerId="AD" clId="Web-{B0305D7E-E203-D44C-6AFD-3646AC9E9D93}" dt="2025-03-02T04:32:13.355" v="12"/>
          <ac:spMkLst>
            <pc:docMk/>
            <pc:sldMk cId="0" sldId="263"/>
            <ac:spMk id="9" creationId="{53B021B3-DE93-4AB7-8A18-CF5F1CED88B8}"/>
          </ac:spMkLst>
        </pc:spChg>
        <pc:spChg chg="add">
          <ac:chgData name="Debjani Ghosh" userId="S::debjani.ghosh@bennett.edu.in::f344b516-50b1-4507-b21f-65475b8cc9a3" providerId="AD" clId="Web-{B0305D7E-E203-D44C-6AFD-3646AC9E9D93}" dt="2025-03-02T04:32:13.355" v="12"/>
          <ac:spMkLst>
            <pc:docMk/>
            <pc:sldMk cId="0" sldId="263"/>
            <ac:spMk id="11" creationId="{52D502E5-F6B4-4D58-B4AE-FC466FF15EE8}"/>
          </ac:spMkLst>
        </pc:spChg>
        <pc:spChg chg="add">
          <ac:chgData name="Debjani Ghosh" userId="S::debjani.ghosh@bennett.edu.in::f344b516-50b1-4507-b21f-65475b8cc9a3" providerId="AD" clId="Web-{B0305D7E-E203-D44C-6AFD-3646AC9E9D93}" dt="2025-03-02T04:32:13.355" v="12"/>
          <ac:spMkLst>
            <pc:docMk/>
            <pc:sldMk cId="0" sldId="263"/>
            <ac:spMk id="13" creationId="{9DECDBF4-02B6-4BB4-B65B-B8107AD6A9E8}"/>
          </ac:spMkLst>
        </pc:spChg>
        <pc:graphicFrameChg chg="add">
          <ac:chgData name="Debjani Ghosh" userId="S::debjani.ghosh@bennett.edu.in::f344b516-50b1-4507-b21f-65475b8cc9a3" providerId="AD" clId="Web-{B0305D7E-E203-D44C-6AFD-3646AC9E9D93}" dt="2025-03-02T04:32:13.355" v="12"/>
          <ac:graphicFrameMkLst>
            <pc:docMk/>
            <pc:sldMk cId="0" sldId="263"/>
            <ac:graphicFrameMk id="5" creationId="{41D5E365-C9C2-0403-9CFA-2BFD69E7803E}"/>
          </ac:graphicFrameMkLst>
        </pc:graphicFrameChg>
      </pc:sldChg>
      <pc:sldChg chg="addSp delSp modSp mod setBg">
        <pc:chgData name="Debjani Ghosh" userId="S::debjani.ghosh@bennett.edu.in::f344b516-50b1-4507-b21f-65475b8cc9a3" providerId="AD" clId="Web-{B0305D7E-E203-D44C-6AFD-3646AC9E9D93}" dt="2025-03-02T04:32:35.855" v="13"/>
        <pc:sldMkLst>
          <pc:docMk/>
          <pc:sldMk cId="0" sldId="264"/>
        </pc:sldMkLst>
        <pc:spChg chg="mod">
          <ac:chgData name="Debjani Ghosh" userId="S::debjani.ghosh@bennett.edu.in::f344b516-50b1-4507-b21f-65475b8cc9a3" providerId="AD" clId="Web-{B0305D7E-E203-D44C-6AFD-3646AC9E9D93}" dt="2025-03-02T04:32:35.855" v="13"/>
          <ac:spMkLst>
            <pc:docMk/>
            <pc:sldMk cId="0" sldId="264"/>
            <ac:spMk id="2" creationId="{00000000-0000-0000-0000-000000000000}"/>
          </ac:spMkLst>
        </pc:spChg>
        <pc:spChg chg="del">
          <ac:chgData name="Debjani Ghosh" userId="S::debjani.ghosh@bennett.edu.in::f344b516-50b1-4507-b21f-65475b8cc9a3" providerId="AD" clId="Web-{B0305D7E-E203-D44C-6AFD-3646AC9E9D93}" dt="2025-03-02T04:32:35.855" v="13"/>
          <ac:spMkLst>
            <pc:docMk/>
            <pc:sldMk cId="0" sldId="264"/>
            <ac:spMk id="3" creationId="{00000000-0000-0000-0000-000000000000}"/>
          </ac:spMkLst>
        </pc:spChg>
        <pc:spChg chg="add">
          <ac:chgData name="Debjani Ghosh" userId="S::debjani.ghosh@bennett.edu.in::f344b516-50b1-4507-b21f-65475b8cc9a3" providerId="AD" clId="Web-{B0305D7E-E203-D44C-6AFD-3646AC9E9D93}" dt="2025-03-02T04:32:35.855" v="13"/>
          <ac:spMkLst>
            <pc:docMk/>
            <pc:sldMk cId="0" sldId="264"/>
            <ac:spMk id="9" creationId="{53B021B3-DE93-4AB7-8A18-CF5F1CED88B8}"/>
          </ac:spMkLst>
        </pc:spChg>
        <pc:spChg chg="add">
          <ac:chgData name="Debjani Ghosh" userId="S::debjani.ghosh@bennett.edu.in::f344b516-50b1-4507-b21f-65475b8cc9a3" providerId="AD" clId="Web-{B0305D7E-E203-D44C-6AFD-3646AC9E9D93}" dt="2025-03-02T04:32:35.855" v="13"/>
          <ac:spMkLst>
            <pc:docMk/>
            <pc:sldMk cId="0" sldId="264"/>
            <ac:spMk id="11" creationId="{52D502E5-F6B4-4D58-B4AE-FC466FF15EE8}"/>
          </ac:spMkLst>
        </pc:spChg>
        <pc:spChg chg="add">
          <ac:chgData name="Debjani Ghosh" userId="S::debjani.ghosh@bennett.edu.in::f344b516-50b1-4507-b21f-65475b8cc9a3" providerId="AD" clId="Web-{B0305D7E-E203-D44C-6AFD-3646AC9E9D93}" dt="2025-03-02T04:32:35.855" v="13"/>
          <ac:spMkLst>
            <pc:docMk/>
            <pc:sldMk cId="0" sldId="264"/>
            <ac:spMk id="13" creationId="{9DECDBF4-02B6-4BB4-B65B-B8107AD6A9E8}"/>
          </ac:spMkLst>
        </pc:spChg>
        <pc:graphicFrameChg chg="add">
          <ac:chgData name="Debjani Ghosh" userId="S::debjani.ghosh@bennett.edu.in::f344b516-50b1-4507-b21f-65475b8cc9a3" providerId="AD" clId="Web-{B0305D7E-E203-D44C-6AFD-3646AC9E9D93}" dt="2025-03-02T04:32:35.855" v="13"/>
          <ac:graphicFrameMkLst>
            <pc:docMk/>
            <pc:sldMk cId="0" sldId="264"/>
            <ac:graphicFrameMk id="5" creationId="{8150886D-A304-CFB2-7336-49A1CCA59431}"/>
          </ac:graphicFrameMkLst>
        </pc:graphicFrameChg>
      </pc:sldChg>
      <pc:sldChg chg="del">
        <pc:chgData name="Debjani Ghosh" userId="S::debjani.ghosh@bennett.edu.in::f344b516-50b1-4507-b21f-65475b8cc9a3" providerId="AD" clId="Web-{B0305D7E-E203-D44C-6AFD-3646AC9E9D93}" dt="2025-03-02T04:33:20.465" v="14"/>
        <pc:sldMkLst>
          <pc:docMk/>
          <pc:sldMk cId="0" sldId="265"/>
        </pc:sldMkLst>
      </pc:sldChg>
      <pc:sldChg chg="addSp modSp new">
        <pc:chgData name="Debjani Ghosh" userId="S::debjani.ghosh@bennett.edu.in::f344b516-50b1-4507-b21f-65475b8cc9a3" providerId="AD" clId="Web-{B0305D7E-E203-D44C-6AFD-3646AC9E9D93}" dt="2025-03-02T04:44:13.978" v="80" actId="14100"/>
        <pc:sldMkLst>
          <pc:docMk/>
          <pc:sldMk cId="805616059" sldId="265"/>
        </pc:sldMkLst>
        <pc:spChg chg="mod">
          <ac:chgData name="Debjani Ghosh" userId="S::debjani.ghosh@bennett.edu.in::f344b516-50b1-4507-b21f-65475b8cc9a3" providerId="AD" clId="Web-{B0305D7E-E203-D44C-6AFD-3646AC9E9D93}" dt="2025-03-02T04:37:10.568" v="17" actId="20577"/>
          <ac:spMkLst>
            <pc:docMk/>
            <pc:sldMk cId="805616059" sldId="265"/>
            <ac:spMk id="2" creationId="{284C24E3-9399-E68B-AEF8-AD2D39A88377}"/>
          </ac:spMkLst>
        </pc:spChg>
        <pc:spChg chg="add mod">
          <ac:chgData name="Debjani Ghosh" userId="S::debjani.ghosh@bennett.edu.in::f344b516-50b1-4507-b21f-65475b8cc9a3" providerId="AD" clId="Web-{B0305D7E-E203-D44C-6AFD-3646AC9E9D93}" dt="2025-03-02T04:38:48.569" v="28" actId="14100"/>
          <ac:spMkLst>
            <pc:docMk/>
            <pc:sldMk cId="805616059" sldId="265"/>
            <ac:spMk id="4" creationId="{0F47D5BB-1580-024B-9BC8-306A04A9EA14}"/>
          </ac:spMkLst>
        </pc:spChg>
        <pc:spChg chg="add mod">
          <ac:chgData name="Debjani Ghosh" userId="S::debjani.ghosh@bennett.edu.in::f344b516-50b1-4507-b21f-65475b8cc9a3" providerId="AD" clId="Web-{B0305D7E-E203-D44C-6AFD-3646AC9E9D93}" dt="2025-03-02T04:39:33.038" v="33" actId="1076"/>
          <ac:spMkLst>
            <pc:docMk/>
            <pc:sldMk cId="805616059" sldId="265"/>
            <ac:spMk id="5" creationId="{EA8CDD90-DB98-37AC-BF62-24E1BB680B28}"/>
          </ac:spMkLst>
        </pc:spChg>
        <pc:spChg chg="add mod">
          <ac:chgData name="Debjani Ghosh" userId="S::debjani.ghosh@bennett.edu.in::f344b516-50b1-4507-b21f-65475b8cc9a3" providerId="AD" clId="Web-{B0305D7E-E203-D44C-6AFD-3646AC9E9D93}" dt="2025-03-02T04:43:01.337" v="60" actId="1076"/>
          <ac:spMkLst>
            <pc:docMk/>
            <pc:sldMk cId="805616059" sldId="265"/>
            <ac:spMk id="10" creationId="{170323EF-B3C9-6787-FCFD-CE46779C346B}"/>
          </ac:spMkLst>
        </pc:spChg>
        <pc:spChg chg="add mod">
          <ac:chgData name="Debjani Ghosh" userId="S::debjani.ghosh@bennett.edu.in::f344b516-50b1-4507-b21f-65475b8cc9a3" providerId="AD" clId="Web-{B0305D7E-E203-D44C-6AFD-3646AC9E9D93}" dt="2025-03-02T04:43:08.274" v="62" actId="1076"/>
          <ac:spMkLst>
            <pc:docMk/>
            <pc:sldMk cId="805616059" sldId="265"/>
            <ac:spMk id="11" creationId="{8C25CD8B-34A2-314F-7472-B7A15AC7061C}"/>
          </ac:spMkLst>
        </pc:spChg>
        <pc:spChg chg="add mod">
          <ac:chgData name="Debjani Ghosh" userId="S::debjani.ghosh@bennett.edu.in::f344b516-50b1-4507-b21f-65475b8cc9a3" providerId="AD" clId="Web-{B0305D7E-E203-D44C-6AFD-3646AC9E9D93}" dt="2025-03-02T04:43:58.446" v="74" actId="1076"/>
          <ac:spMkLst>
            <pc:docMk/>
            <pc:sldMk cId="805616059" sldId="265"/>
            <ac:spMk id="12" creationId="{FCDB7FE5-CE4B-02C3-B4ED-809E3B13C25A}"/>
          </ac:spMkLst>
        </pc:spChg>
        <pc:spChg chg="add mod">
          <ac:chgData name="Debjani Ghosh" userId="S::debjani.ghosh@bennett.edu.in::f344b516-50b1-4507-b21f-65475b8cc9a3" providerId="AD" clId="Web-{B0305D7E-E203-D44C-6AFD-3646AC9E9D93}" dt="2025-03-02T04:44:13.978" v="80" actId="14100"/>
          <ac:spMkLst>
            <pc:docMk/>
            <pc:sldMk cId="805616059" sldId="265"/>
            <ac:spMk id="13" creationId="{3BE6F6A7-2F59-54F2-167D-ECA164E16C4A}"/>
          </ac:spMkLst>
        </pc:spChg>
        <pc:cxnChg chg="add mod">
          <ac:chgData name="Debjani Ghosh" userId="S::debjani.ghosh@bennett.edu.in::f344b516-50b1-4507-b21f-65475b8cc9a3" providerId="AD" clId="Web-{B0305D7E-E203-D44C-6AFD-3646AC9E9D93}" dt="2025-03-02T04:40:54.039" v="41"/>
          <ac:cxnSpMkLst>
            <pc:docMk/>
            <pc:sldMk cId="805616059" sldId="265"/>
            <ac:cxnSpMk id="6" creationId="{68A15FD0-DAE9-F5DE-CB8D-D865CAB8427A}"/>
          </ac:cxnSpMkLst>
        </pc:cxnChg>
        <pc:cxnChg chg="add mod">
          <ac:chgData name="Debjani Ghosh" userId="S::debjani.ghosh@bennett.edu.in::f344b516-50b1-4507-b21f-65475b8cc9a3" providerId="AD" clId="Web-{B0305D7E-E203-D44C-6AFD-3646AC9E9D93}" dt="2025-03-02T04:42:20.039" v="54" actId="1076"/>
          <ac:cxnSpMkLst>
            <pc:docMk/>
            <pc:sldMk cId="805616059" sldId="265"/>
            <ac:cxnSpMk id="7" creationId="{938C273D-E064-FE5C-3494-9C423042212B}"/>
          </ac:cxnSpMkLst>
        </pc:cxnChg>
        <pc:cxnChg chg="add mod">
          <ac:chgData name="Debjani Ghosh" userId="S::debjani.ghosh@bennett.edu.in::f344b516-50b1-4507-b21f-65475b8cc9a3" providerId="AD" clId="Web-{B0305D7E-E203-D44C-6AFD-3646AC9E9D93}" dt="2025-03-02T04:42:31.211" v="56" actId="1076"/>
          <ac:cxnSpMkLst>
            <pc:docMk/>
            <pc:sldMk cId="805616059" sldId="265"/>
            <ac:cxnSpMk id="8" creationId="{EDD0386A-187E-7865-ACB2-5182B1270F71}"/>
          </ac:cxnSpMkLst>
        </pc:cxnChg>
        <pc:cxnChg chg="add mod">
          <ac:chgData name="Debjani Ghosh" userId="S::debjani.ghosh@bennett.edu.in::f344b516-50b1-4507-b21f-65475b8cc9a3" providerId="AD" clId="Web-{B0305D7E-E203-D44C-6AFD-3646AC9E9D93}" dt="2025-03-02T04:42:38.946" v="58" actId="1076"/>
          <ac:cxnSpMkLst>
            <pc:docMk/>
            <pc:sldMk cId="805616059" sldId="265"/>
            <ac:cxnSpMk id="9" creationId="{100C73CC-8477-AC25-5DCA-48B244A74F82}"/>
          </ac:cxnSpMkLst>
        </pc:cxnChg>
      </pc:sldChg>
    </pc:docChg>
  </pc:docChgLst>
  <pc:docChgLst>
    <pc:chgData name="Debjani Ghosh" userId="S::debjani.ghosh@bennett.edu.in::f344b516-50b1-4507-b21f-65475b8cc9a3" providerId="AD" clId="Web-{13840059-E0A1-7905-53F6-AC17EAF5736E}"/>
    <pc:docChg chg="addSld delSld modSld sldOrd">
      <pc:chgData name="Debjani Ghosh" userId="S::debjani.ghosh@bennett.edu.in::f344b516-50b1-4507-b21f-65475b8cc9a3" providerId="AD" clId="Web-{13840059-E0A1-7905-53F6-AC17EAF5736E}" dt="2025-03-02T07:45:30.088" v="190"/>
      <pc:docMkLst>
        <pc:docMk/>
      </pc:docMkLst>
      <pc:sldChg chg="del">
        <pc:chgData name="Debjani Ghosh" userId="S::debjani.ghosh@bennett.edu.in::f344b516-50b1-4507-b21f-65475b8cc9a3" providerId="AD" clId="Web-{13840059-E0A1-7905-53F6-AC17EAF5736E}" dt="2025-03-02T07:23:10.488" v="19"/>
        <pc:sldMkLst>
          <pc:docMk/>
          <pc:sldMk cId="805616059" sldId="265"/>
        </pc:sldMkLst>
      </pc:sldChg>
      <pc:sldChg chg="addSp delSp modSp mod ord setBg">
        <pc:chgData name="Debjani Ghosh" userId="S::debjani.ghosh@bennett.edu.in::f344b516-50b1-4507-b21f-65475b8cc9a3" providerId="AD" clId="Web-{13840059-E0A1-7905-53F6-AC17EAF5736E}" dt="2025-03-02T07:39:01.126" v="28"/>
        <pc:sldMkLst>
          <pc:docMk/>
          <pc:sldMk cId="3048961998" sldId="266"/>
        </pc:sldMkLst>
        <pc:spChg chg="mod">
          <ac:chgData name="Debjani Ghosh" userId="S::debjani.ghosh@bennett.edu.in::f344b516-50b1-4507-b21f-65475b8cc9a3" providerId="AD" clId="Web-{13840059-E0A1-7905-53F6-AC17EAF5736E}" dt="2025-03-02T07:38:59.485" v="27"/>
          <ac:spMkLst>
            <pc:docMk/>
            <pc:sldMk cId="3048961998" sldId="266"/>
            <ac:spMk id="2" creationId="{B314BB5D-44BB-B96C-8DD6-EFE916D51AA9}"/>
          </ac:spMkLst>
        </pc:spChg>
        <pc:spChg chg="del">
          <ac:chgData name="Debjani Ghosh" userId="S::debjani.ghosh@bennett.edu.in::f344b516-50b1-4507-b21f-65475b8cc9a3" providerId="AD" clId="Web-{13840059-E0A1-7905-53F6-AC17EAF5736E}" dt="2025-03-02T07:18:29.419" v="0"/>
          <ac:spMkLst>
            <pc:docMk/>
            <pc:sldMk cId="3048961998" sldId="266"/>
            <ac:spMk id="3" creationId="{B61F6D5A-D970-6487-C97D-5994119690FF}"/>
          </ac:spMkLst>
        </pc:spChg>
        <pc:spChg chg="add del mod">
          <ac:chgData name="Debjani Ghosh" userId="S::debjani.ghosh@bennett.edu.in::f344b516-50b1-4507-b21f-65475b8cc9a3" providerId="AD" clId="Web-{13840059-E0A1-7905-53F6-AC17EAF5736E}" dt="2025-03-02T07:20:12.421" v="2"/>
          <ac:spMkLst>
            <pc:docMk/>
            <pc:sldMk cId="3048961998" sldId="266"/>
            <ac:spMk id="6" creationId="{31E5299F-26EF-7B93-BC69-C8CA02E6DD84}"/>
          </ac:spMkLst>
        </pc:spChg>
        <pc:spChg chg="add del">
          <ac:chgData name="Debjani Ghosh" userId="S::debjani.ghosh@bennett.edu.in::f344b516-50b1-4507-b21f-65475b8cc9a3" providerId="AD" clId="Web-{13840059-E0A1-7905-53F6-AC17EAF5736E}" dt="2025-03-02T07:38:59.485" v="27"/>
          <ac:spMkLst>
            <pc:docMk/>
            <pc:sldMk cId="3048961998" sldId="266"/>
            <ac:spMk id="13" creationId="{C4879EFC-8E62-4E00-973C-C45EE9EC676D}"/>
          </ac:spMkLst>
        </pc:spChg>
        <pc:spChg chg="add del">
          <ac:chgData name="Debjani Ghosh" userId="S::debjani.ghosh@bennett.edu.in::f344b516-50b1-4507-b21f-65475b8cc9a3" providerId="AD" clId="Web-{13840059-E0A1-7905-53F6-AC17EAF5736E}" dt="2025-03-02T07:38:59.485" v="27"/>
          <ac:spMkLst>
            <pc:docMk/>
            <pc:sldMk cId="3048961998" sldId="266"/>
            <ac:spMk id="15" creationId="{D6A9C53F-5F90-40A5-8C85-5412D39C8C68}"/>
          </ac:spMkLst>
        </pc:spChg>
        <pc:picChg chg="add del mod ord">
          <ac:chgData name="Debjani Ghosh" userId="S::debjani.ghosh@bennett.edu.in::f344b516-50b1-4507-b21f-65475b8cc9a3" providerId="AD" clId="Web-{13840059-E0A1-7905-53F6-AC17EAF5736E}" dt="2025-03-02T07:20:00.092" v="1"/>
          <ac:picMkLst>
            <pc:docMk/>
            <pc:sldMk cId="3048961998" sldId="266"/>
            <ac:picMk id="4" creationId="{A9290761-51A4-070F-63B6-CBBF70BDF8C1}"/>
          </ac:picMkLst>
        </pc:picChg>
        <pc:picChg chg="add mod ord">
          <ac:chgData name="Debjani Ghosh" userId="S::debjani.ghosh@bennett.edu.in::f344b516-50b1-4507-b21f-65475b8cc9a3" providerId="AD" clId="Web-{13840059-E0A1-7905-53F6-AC17EAF5736E}" dt="2025-03-02T07:38:59.485" v="27"/>
          <ac:picMkLst>
            <pc:docMk/>
            <pc:sldMk cId="3048961998" sldId="266"/>
            <ac:picMk id="7" creationId="{2D1C08B2-0D20-DE59-D0CF-6B80BF978204}"/>
          </ac:picMkLst>
        </pc:picChg>
        <pc:picChg chg="add del mod">
          <ac:chgData name="Debjani Ghosh" userId="S::debjani.ghosh@bennett.edu.in::f344b516-50b1-4507-b21f-65475b8cc9a3" providerId="AD" clId="Web-{13840059-E0A1-7905-53F6-AC17EAF5736E}" dt="2025-03-02T07:39:01.126" v="28"/>
          <ac:picMkLst>
            <pc:docMk/>
            <pc:sldMk cId="3048961998" sldId="266"/>
            <ac:picMk id="8" creationId="{5264222F-682E-62EB-F39E-95C1F22FBCCC}"/>
          </ac:picMkLst>
        </pc:picChg>
      </pc:sldChg>
      <pc:sldChg chg="addSp delSp modSp new mod modClrScheme addAnim delAnim modAnim chgLayout">
        <pc:chgData name="Debjani Ghosh" userId="S::debjani.ghosh@bennett.edu.in::f344b516-50b1-4507-b21f-65475b8cc9a3" providerId="AD" clId="Web-{13840059-E0A1-7905-53F6-AC17EAF5736E}" dt="2025-03-02T07:45:30.088" v="190"/>
        <pc:sldMkLst>
          <pc:docMk/>
          <pc:sldMk cId="3168965753" sldId="267"/>
        </pc:sldMkLst>
        <pc:spChg chg="mod ord">
          <ac:chgData name="Debjani Ghosh" userId="S::debjani.ghosh@bennett.edu.in::f344b516-50b1-4507-b21f-65475b8cc9a3" providerId="AD" clId="Web-{13840059-E0A1-7905-53F6-AC17EAF5736E}" dt="2025-03-02T07:39:27.064" v="32"/>
          <ac:spMkLst>
            <pc:docMk/>
            <pc:sldMk cId="3168965753" sldId="267"/>
            <ac:spMk id="2" creationId="{935E16ED-3657-723D-B4F3-41E50E6A18BB}"/>
          </ac:spMkLst>
        </pc:spChg>
        <pc:spChg chg="del mod ord">
          <ac:chgData name="Debjani Ghosh" userId="S::debjani.ghosh@bennett.edu.in::f344b516-50b1-4507-b21f-65475b8cc9a3" providerId="AD" clId="Web-{13840059-E0A1-7905-53F6-AC17EAF5736E}" dt="2025-03-02T07:40:14.206" v="45"/>
          <ac:spMkLst>
            <pc:docMk/>
            <pc:sldMk cId="3168965753" sldId="267"/>
            <ac:spMk id="3" creationId="{DDCC9FB0-3FFD-EE15-755A-B1BABFE95AF0}"/>
          </ac:spMkLst>
        </pc:spChg>
        <pc:spChg chg="add mod ord">
          <ac:chgData name="Debjani Ghosh" userId="S::debjani.ghosh@bennett.edu.in::f344b516-50b1-4507-b21f-65475b8cc9a3" providerId="AD" clId="Web-{13840059-E0A1-7905-53F6-AC17EAF5736E}" dt="2025-03-02T07:39:53.315" v="43" actId="20577"/>
          <ac:spMkLst>
            <pc:docMk/>
            <pc:sldMk cId="3168965753" sldId="267"/>
            <ac:spMk id="4" creationId="{726FE574-4A9B-2F8C-1BFC-379D273455AE}"/>
          </ac:spMkLst>
        </pc:spChg>
        <pc:spChg chg="add mod ord">
          <ac:chgData name="Debjani Ghosh" userId="S::debjani.ghosh@bennett.edu.in::f344b516-50b1-4507-b21f-65475b8cc9a3" providerId="AD" clId="Web-{13840059-E0A1-7905-53F6-AC17EAF5736E}" dt="2025-03-02T07:40:01.674" v="44" actId="20577"/>
          <ac:spMkLst>
            <pc:docMk/>
            <pc:sldMk cId="3168965753" sldId="267"/>
            <ac:spMk id="5" creationId="{6B8D86A6-0E80-553B-CA6A-85BD8B6AA41C}"/>
          </ac:spMkLst>
        </pc:spChg>
        <pc:spChg chg="add del mod ord">
          <ac:chgData name="Debjani Ghosh" userId="S::debjani.ghosh@bennett.edu.in::f344b516-50b1-4507-b21f-65475b8cc9a3" providerId="AD" clId="Web-{13840059-E0A1-7905-53F6-AC17EAF5736E}" dt="2025-03-02T07:40:26.690" v="46"/>
          <ac:spMkLst>
            <pc:docMk/>
            <pc:sldMk cId="3168965753" sldId="267"/>
            <ac:spMk id="6" creationId="{274BEFC1-DB9D-4ECE-CA5F-E587E4375045}"/>
          </ac:spMkLst>
        </pc:spChg>
        <pc:picChg chg="add mod ord">
          <ac:chgData name="Debjani Ghosh" userId="S::debjani.ghosh@bennett.edu.in::f344b516-50b1-4507-b21f-65475b8cc9a3" providerId="AD" clId="Web-{13840059-E0A1-7905-53F6-AC17EAF5736E}" dt="2025-03-02T07:43:10.430" v="56" actId="14100"/>
          <ac:picMkLst>
            <pc:docMk/>
            <pc:sldMk cId="3168965753" sldId="267"/>
            <ac:picMk id="7" creationId="{3F019D6B-9032-1613-F403-DC7990535F8E}"/>
          </ac:picMkLst>
        </pc:picChg>
        <pc:picChg chg="add mod ord">
          <ac:chgData name="Debjani Ghosh" userId="S::debjani.ghosh@bennett.edu.in::f344b516-50b1-4507-b21f-65475b8cc9a3" providerId="AD" clId="Web-{13840059-E0A1-7905-53F6-AC17EAF5736E}" dt="2025-03-02T07:43:04.649" v="55" actId="14100"/>
          <ac:picMkLst>
            <pc:docMk/>
            <pc:sldMk cId="3168965753" sldId="267"/>
            <ac:picMk id="8" creationId="{54A2C634-C8A8-B36B-043E-3871665320BA}"/>
          </ac:picMkLst>
        </pc:picChg>
      </pc:sldChg>
    </pc:docChg>
  </pc:docChgLst>
  <pc:docChgLst>
    <pc:chgData name="Debjani Ghosh" userId="S::debjani.ghosh@bennett.edu.in::f344b516-50b1-4507-b21f-65475b8cc9a3" providerId="AD" clId="Web-{C9488641-1345-B346-9E7C-324D31626CFF}"/>
    <pc:docChg chg="addSld">
      <pc:chgData name="Debjani Ghosh" userId="S::debjani.ghosh@bennett.edu.in::f344b516-50b1-4507-b21f-65475b8cc9a3" providerId="AD" clId="Web-{C9488641-1345-B346-9E7C-324D31626CFF}" dt="2025-03-02T07:17:33.365" v="0"/>
      <pc:docMkLst>
        <pc:docMk/>
      </pc:docMkLst>
      <pc:sldChg chg="new">
        <pc:chgData name="Debjani Ghosh" userId="S::debjani.ghosh@bennett.edu.in::f344b516-50b1-4507-b21f-65475b8cc9a3" providerId="AD" clId="Web-{C9488641-1345-B346-9E7C-324D31626CFF}" dt="2025-03-02T07:17:33.365" v="0"/>
        <pc:sldMkLst>
          <pc:docMk/>
          <pc:sldMk cId="3048961998" sldId="266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15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15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C4BB35-8620-4F3B-A288-612523EF85F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456A2CE-666F-4E22-A014-6B9976E51B1F}">
      <dgm:prSet/>
      <dgm:spPr/>
      <dgm:t>
        <a:bodyPr/>
        <a:lstStyle/>
        <a:p>
          <a:r>
            <a:rPr lang="en-US"/>
            <a:t>Definition of IoT: A network of interconnected devices exchanging data via the Internet.</a:t>
          </a:r>
        </a:p>
      </dgm:t>
    </dgm:pt>
    <dgm:pt modelId="{6BF5CA98-49C4-498F-81F6-6AB8B5E2C001}" type="parTrans" cxnId="{36BC1DA1-3B72-4D38-AC0E-9CBE44E63480}">
      <dgm:prSet/>
      <dgm:spPr/>
      <dgm:t>
        <a:bodyPr/>
        <a:lstStyle/>
        <a:p>
          <a:endParaRPr lang="en-US"/>
        </a:p>
      </dgm:t>
    </dgm:pt>
    <dgm:pt modelId="{454EAB48-D38E-4F7F-B9E2-7A0AA1A1D7BD}" type="sibTrans" cxnId="{36BC1DA1-3B72-4D38-AC0E-9CBE44E63480}">
      <dgm:prSet/>
      <dgm:spPr/>
      <dgm:t>
        <a:bodyPr/>
        <a:lstStyle/>
        <a:p>
          <a:endParaRPr lang="en-US"/>
        </a:p>
      </dgm:t>
    </dgm:pt>
    <dgm:pt modelId="{4404810F-DF52-4628-8A07-04D596BD6ECD}">
      <dgm:prSet/>
      <dgm:spPr/>
      <dgm:t>
        <a:bodyPr/>
        <a:lstStyle/>
        <a:p>
          <a:r>
            <a:rPr lang="en-US"/>
            <a:t>Evolution: M2M (1990s) → Smart Sensors (2000s) → IoT Growth (2010s) → Present (AI &amp; 5G).</a:t>
          </a:r>
        </a:p>
      </dgm:t>
    </dgm:pt>
    <dgm:pt modelId="{C892FB7A-F923-4BBD-A32A-B324B1FE9BD4}" type="parTrans" cxnId="{82BAF1B7-E390-44DA-9A0E-BC4D3BA95587}">
      <dgm:prSet/>
      <dgm:spPr/>
      <dgm:t>
        <a:bodyPr/>
        <a:lstStyle/>
        <a:p>
          <a:endParaRPr lang="en-US"/>
        </a:p>
      </dgm:t>
    </dgm:pt>
    <dgm:pt modelId="{79D3E5F3-9CDF-4DB4-8AB0-8BA357C0261E}" type="sibTrans" cxnId="{82BAF1B7-E390-44DA-9A0E-BC4D3BA95587}">
      <dgm:prSet/>
      <dgm:spPr/>
      <dgm:t>
        <a:bodyPr/>
        <a:lstStyle/>
        <a:p>
          <a:endParaRPr lang="en-US"/>
        </a:p>
      </dgm:t>
    </dgm:pt>
    <dgm:pt modelId="{777DC280-2376-4C69-BA7D-EE970B3E5C86}">
      <dgm:prSet/>
      <dgm:spPr/>
      <dgm:t>
        <a:bodyPr/>
        <a:lstStyle/>
        <a:p>
          <a:r>
            <a:rPr lang="en-US"/>
            <a:t>Importance: Automation, Real-time Monitoring, Cost Reduction.</a:t>
          </a:r>
        </a:p>
      </dgm:t>
    </dgm:pt>
    <dgm:pt modelId="{2C4C791D-1E23-4A02-8E70-FB9F40547542}" type="parTrans" cxnId="{35F65CB7-A211-4D9C-8296-E6175E92A18E}">
      <dgm:prSet/>
      <dgm:spPr/>
      <dgm:t>
        <a:bodyPr/>
        <a:lstStyle/>
        <a:p>
          <a:endParaRPr lang="en-US"/>
        </a:p>
      </dgm:t>
    </dgm:pt>
    <dgm:pt modelId="{AD61A2D2-034C-40C6-9289-9ABC4A821AD4}" type="sibTrans" cxnId="{35F65CB7-A211-4D9C-8296-E6175E92A18E}">
      <dgm:prSet/>
      <dgm:spPr/>
      <dgm:t>
        <a:bodyPr/>
        <a:lstStyle/>
        <a:p>
          <a:endParaRPr lang="en-US"/>
        </a:p>
      </dgm:t>
    </dgm:pt>
    <dgm:pt modelId="{6E5CF970-7DC7-478C-82D7-55EA9033BFA1}">
      <dgm:prSet/>
      <dgm:spPr/>
      <dgm:t>
        <a:bodyPr/>
        <a:lstStyle/>
        <a:p>
          <a:r>
            <a:rPr lang="en-US"/>
            <a:t>Applications: Healthcare, Smart Cities, Agriculture, Industrial IoT.</a:t>
          </a:r>
        </a:p>
      </dgm:t>
    </dgm:pt>
    <dgm:pt modelId="{329E41A5-4DAB-4641-BE13-84BFB1D1DA0D}" type="parTrans" cxnId="{A797A9D7-BE7D-4921-928C-11937F31BACB}">
      <dgm:prSet/>
      <dgm:spPr/>
      <dgm:t>
        <a:bodyPr/>
        <a:lstStyle/>
        <a:p>
          <a:endParaRPr lang="en-US"/>
        </a:p>
      </dgm:t>
    </dgm:pt>
    <dgm:pt modelId="{979A6312-93BA-499F-B480-B756D26D5FA3}" type="sibTrans" cxnId="{A797A9D7-BE7D-4921-928C-11937F31BACB}">
      <dgm:prSet/>
      <dgm:spPr/>
      <dgm:t>
        <a:bodyPr/>
        <a:lstStyle/>
        <a:p>
          <a:endParaRPr lang="en-US"/>
        </a:p>
      </dgm:t>
    </dgm:pt>
    <dgm:pt modelId="{A1D0C684-E89F-4CE0-B67B-B54E44E7C4CB}" type="pres">
      <dgm:prSet presAssocID="{49C4BB35-8620-4F3B-A288-612523EF85F6}" presName="root" presStyleCnt="0">
        <dgm:presLayoutVars>
          <dgm:dir/>
          <dgm:resizeHandles val="exact"/>
        </dgm:presLayoutVars>
      </dgm:prSet>
      <dgm:spPr/>
    </dgm:pt>
    <dgm:pt modelId="{AA91307C-6B02-481C-8757-2C4C5AF8BC1B}" type="pres">
      <dgm:prSet presAssocID="{3456A2CE-666F-4E22-A014-6B9976E51B1F}" presName="compNode" presStyleCnt="0"/>
      <dgm:spPr/>
    </dgm:pt>
    <dgm:pt modelId="{A9F2B125-CF2F-4782-A80D-C2B6E55BD9A6}" type="pres">
      <dgm:prSet presAssocID="{3456A2CE-666F-4E22-A014-6B9976E51B1F}" presName="bgRect" presStyleLbl="bgShp" presStyleIdx="0" presStyleCnt="4"/>
      <dgm:spPr/>
    </dgm:pt>
    <dgm:pt modelId="{DD0EA5A7-774D-43FC-B8CD-D112C8C5B7D1}" type="pres">
      <dgm:prSet presAssocID="{3456A2CE-666F-4E22-A014-6B9976E51B1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C349360A-C190-413C-85C7-15ACDC288B09}" type="pres">
      <dgm:prSet presAssocID="{3456A2CE-666F-4E22-A014-6B9976E51B1F}" presName="spaceRect" presStyleCnt="0"/>
      <dgm:spPr/>
    </dgm:pt>
    <dgm:pt modelId="{7CC55355-53C0-40AE-B76E-6F4AE8FAC9EC}" type="pres">
      <dgm:prSet presAssocID="{3456A2CE-666F-4E22-A014-6B9976E51B1F}" presName="parTx" presStyleLbl="revTx" presStyleIdx="0" presStyleCnt="4">
        <dgm:presLayoutVars>
          <dgm:chMax val="0"/>
          <dgm:chPref val="0"/>
        </dgm:presLayoutVars>
      </dgm:prSet>
      <dgm:spPr/>
    </dgm:pt>
    <dgm:pt modelId="{B4380383-AE29-4943-8574-80C99D655A2E}" type="pres">
      <dgm:prSet presAssocID="{454EAB48-D38E-4F7F-B9E2-7A0AA1A1D7BD}" presName="sibTrans" presStyleCnt="0"/>
      <dgm:spPr/>
    </dgm:pt>
    <dgm:pt modelId="{729C04CF-9F6B-4FEC-A0E3-6D7B1E3BA891}" type="pres">
      <dgm:prSet presAssocID="{4404810F-DF52-4628-8A07-04D596BD6ECD}" presName="compNode" presStyleCnt="0"/>
      <dgm:spPr/>
    </dgm:pt>
    <dgm:pt modelId="{E91D1B90-6C56-46D1-8020-990AF0A5FE18}" type="pres">
      <dgm:prSet presAssocID="{4404810F-DF52-4628-8A07-04D596BD6ECD}" presName="bgRect" presStyleLbl="bgShp" presStyleIdx="1" presStyleCnt="4"/>
      <dgm:spPr/>
    </dgm:pt>
    <dgm:pt modelId="{874417DF-1027-4771-9F79-DAA740FEBB3B}" type="pres">
      <dgm:prSet presAssocID="{4404810F-DF52-4628-8A07-04D596BD6EC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5D75C173-8F06-47F9-95F8-F570AD1A1F1C}" type="pres">
      <dgm:prSet presAssocID="{4404810F-DF52-4628-8A07-04D596BD6ECD}" presName="spaceRect" presStyleCnt="0"/>
      <dgm:spPr/>
    </dgm:pt>
    <dgm:pt modelId="{622F4D8C-328A-4F1C-A1C7-657359F164D5}" type="pres">
      <dgm:prSet presAssocID="{4404810F-DF52-4628-8A07-04D596BD6ECD}" presName="parTx" presStyleLbl="revTx" presStyleIdx="1" presStyleCnt="4">
        <dgm:presLayoutVars>
          <dgm:chMax val="0"/>
          <dgm:chPref val="0"/>
        </dgm:presLayoutVars>
      </dgm:prSet>
      <dgm:spPr/>
    </dgm:pt>
    <dgm:pt modelId="{F907FF5D-43E6-48EB-9C20-DE5F114C5B52}" type="pres">
      <dgm:prSet presAssocID="{79D3E5F3-9CDF-4DB4-8AB0-8BA357C0261E}" presName="sibTrans" presStyleCnt="0"/>
      <dgm:spPr/>
    </dgm:pt>
    <dgm:pt modelId="{83227288-99E4-4F11-A511-A250A51172D5}" type="pres">
      <dgm:prSet presAssocID="{777DC280-2376-4C69-BA7D-EE970B3E5C86}" presName="compNode" presStyleCnt="0"/>
      <dgm:spPr/>
    </dgm:pt>
    <dgm:pt modelId="{D346E6CF-C09B-427D-A359-E7F9A958AF13}" type="pres">
      <dgm:prSet presAssocID="{777DC280-2376-4C69-BA7D-EE970B3E5C86}" presName="bgRect" presStyleLbl="bgShp" presStyleIdx="2" presStyleCnt="4"/>
      <dgm:spPr/>
    </dgm:pt>
    <dgm:pt modelId="{F18B35E8-59BB-4E6F-846D-15570871D091}" type="pres">
      <dgm:prSet presAssocID="{777DC280-2376-4C69-BA7D-EE970B3E5C8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61AF578-0DD6-46D4-BD9F-6DACA9E9A1DB}" type="pres">
      <dgm:prSet presAssocID="{777DC280-2376-4C69-BA7D-EE970B3E5C86}" presName="spaceRect" presStyleCnt="0"/>
      <dgm:spPr/>
    </dgm:pt>
    <dgm:pt modelId="{F235778D-F9FD-434E-BCFD-EF697AEFB019}" type="pres">
      <dgm:prSet presAssocID="{777DC280-2376-4C69-BA7D-EE970B3E5C86}" presName="parTx" presStyleLbl="revTx" presStyleIdx="2" presStyleCnt="4">
        <dgm:presLayoutVars>
          <dgm:chMax val="0"/>
          <dgm:chPref val="0"/>
        </dgm:presLayoutVars>
      </dgm:prSet>
      <dgm:spPr/>
    </dgm:pt>
    <dgm:pt modelId="{48C17163-2802-407A-B5A0-AD44881F59BC}" type="pres">
      <dgm:prSet presAssocID="{AD61A2D2-034C-40C6-9289-9ABC4A821AD4}" presName="sibTrans" presStyleCnt="0"/>
      <dgm:spPr/>
    </dgm:pt>
    <dgm:pt modelId="{65A9BF5E-AD25-4383-AA0D-12FDAB0026FF}" type="pres">
      <dgm:prSet presAssocID="{6E5CF970-7DC7-478C-82D7-55EA9033BFA1}" presName="compNode" presStyleCnt="0"/>
      <dgm:spPr/>
    </dgm:pt>
    <dgm:pt modelId="{1C7852FB-FD95-4905-8118-B3872CA094FD}" type="pres">
      <dgm:prSet presAssocID="{6E5CF970-7DC7-478C-82D7-55EA9033BFA1}" presName="bgRect" presStyleLbl="bgShp" presStyleIdx="3" presStyleCnt="4"/>
      <dgm:spPr/>
    </dgm:pt>
    <dgm:pt modelId="{F0F16638-ACED-4C09-B0D9-9DE841F13A1C}" type="pres">
      <dgm:prSet presAssocID="{6E5CF970-7DC7-478C-82D7-55EA9033BFA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CA6E442D-C581-49B7-BFBE-C1375636189C}" type="pres">
      <dgm:prSet presAssocID="{6E5CF970-7DC7-478C-82D7-55EA9033BFA1}" presName="spaceRect" presStyleCnt="0"/>
      <dgm:spPr/>
    </dgm:pt>
    <dgm:pt modelId="{0B38D8A6-321C-4838-A6ED-592162D76384}" type="pres">
      <dgm:prSet presAssocID="{6E5CF970-7DC7-478C-82D7-55EA9033BFA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E198F15-9C3D-4F2B-9771-7A1938695E4B}" type="presOf" srcId="{777DC280-2376-4C69-BA7D-EE970B3E5C86}" destId="{F235778D-F9FD-434E-BCFD-EF697AEFB019}" srcOrd="0" destOrd="0" presId="urn:microsoft.com/office/officeart/2018/2/layout/IconVerticalSolidList"/>
    <dgm:cxn modelId="{74518A8A-9D00-4287-AE5B-3483DA6F102A}" type="presOf" srcId="{3456A2CE-666F-4E22-A014-6B9976E51B1F}" destId="{7CC55355-53C0-40AE-B76E-6F4AE8FAC9EC}" srcOrd="0" destOrd="0" presId="urn:microsoft.com/office/officeart/2018/2/layout/IconVerticalSolidList"/>
    <dgm:cxn modelId="{EECF0F97-BF22-444A-B8C7-9A63C0904146}" type="presOf" srcId="{6E5CF970-7DC7-478C-82D7-55EA9033BFA1}" destId="{0B38D8A6-321C-4838-A6ED-592162D76384}" srcOrd="0" destOrd="0" presId="urn:microsoft.com/office/officeart/2018/2/layout/IconVerticalSolidList"/>
    <dgm:cxn modelId="{36BC1DA1-3B72-4D38-AC0E-9CBE44E63480}" srcId="{49C4BB35-8620-4F3B-A288-612523EF85F6}" destId="{3456A2CE-666F-4E22-A014-6B9976E51B1F}" srcOrd="0" destOrd="0" parTransId="{6BF5CA98-49C4-498F-81F6-6AB8B5E2C001}" sibTransId="{454EAB48-D38E-4F7F-B9E2-7A0AA1A1D7BD}"/>
    <dgm:cxn modelId="{476308AD-F6C9-4412-9DAD-008E5FA80015}" type="presOf" srcId="{49C4BB35-8620-4F3B-A288-612523EF85F6}" destId="{A1D0C684-E89F-4CE0-B67B-B54E44E7C4CB}" srcOrd="0" destOrd="0" presId="urn:microsoft.com/office/officeart/2018/2/layout/IconVerticalSolidList"/>
    <dgm:cxn modelId="{35F65CB7-A211-4D9C-8296-E6175E92A18E}" srcId="{49C4BB35-8620-4F3B-A288-612523EF85F6}" destId="{777DC280-2376-4C69-BA7D-EE970B3E5C86}" srcOrd="2" destOrd="0" parTransId="{2C4C791D-1E23-4A02-8E70-FB9F40547542}" sibTransId="{AD61A2D2-034C-40C6-9289-9ABC4A821AD4}"/>
    <dgm:cxn modelId="{82BAF1B7-E390-44DA-9A0E-BC4D3BA95587}" srcId="{49C4BB35-8620-4F3B-A288-612523EF85F6}" destId="{4404810F-DF52-4628-8A07-04D596BD6ECD}" srcOrd="1" destOrd="0" parTransId="{C892FB7A-F923-4BBD-A32A-B324B1FE9BD4}" sibTransId="{79D3E5F3-9CDF-4DB4-8AB0-8BA357C0261E}"/>
    <dgm:cxn modelId="{9B229BBE-5BCD-4492-AE3A-AAB69DBAF561}" type="presOf" srcId="{4404810F-DF52-4628-8A07-04D596BD6ECD}" destId="{622F4D8C-328A-4F1C-A1C7-657359F164D5}" srcOrd="0" destOrd="0" presId="urn:microsoft.com/office/officeart/2018/2/layout/IconVerticalSolidList"/>
    <dgm:cxn modelId="{A797A9D7-BE7D-4921-928C-11937F31BACB}" srcId="{49C4BB35-8620-4F3B-A288-612523EF85F6}" destId="{6E5CF970-7DC7-478C-82D7-55EA9033BFA1}" srcOrd="3" destOrd="0" parTransId="{329E41A5-4DAB-4641-BE13-84BFB1D1DA0D}" sibTransId="{979A6312-93BA-499F-B480-B756D26D5FA3}"/>
    <dgm:cxn modelId="{9F17DD58-BFF5-4019-B8C7-F4ADC5E6890C}" type="presParOf" srcId="{A1D0C684-E89F-4CE0-B67B-B54E44E7C4CB}" destId="{AA91307C-6B02-481C-8757-2C4C5AF8BC1B}" srcOrd="0" destOrd="0" presId="urn:microsoft.com/office/officeart/2018/2/layout/IconVerticalSolidList"/>
    <dgm:cxn modelId="{711A89AB-3093-46F7-9D46-6F56ACDCF2C9}" type="presParOf" srcId="{AA91307C-6B02-481C-8757-2C4C5AF8BC1B}" destId="{A9F2B125-CF2F-4782-A80D-C2B6E55BD9A6}" srcOrd="0" destOrd="0" presId="urn:microsoft.com/office/officeart/2018/2/layout/IconVerticalSolidList"/>
    <dgm:cxn modelId="{1104AC8B-C4DF-4B92-B6E8-171DBC1542A1}" type="presParOf" srcId="{AA91307C-6B02-481C-8757-2C4C5AF8BC1B}" destId="{DD0EA5A7-774D-43FC-B8CD-D112C8C5B7D1}" srcOrd="1" destOrd="0" presId="urn:microsoft.com/office/officeart/2018/2/layout/IconVerticalSolidList"/>
    <dgm:cxn modelId="{3AFA6911-AD0C-40F2-9765-A0F6B4ED80C7}" type="presParOf" srcId="{AA91307C-6B02-481C-8757-2C4C5AF8BC1B}" destId="{C349360A-C190-413C-85C7-15ACDC288B09}" srcOrd="2" destOrd="0" presId="urn:microsoft.com/office/officeart/2018/2/layout/IconVerticalSolidList"/>
    <dgm:cxn modelId="{2CB2693B-04A9-4F7E-A866-E6913C0EC386}" type="presParOf" srcId="{AA91307C-6B02-481C-8757-2C4C5AF8BC1B}" destId="{7CC55355-53C0-40AE-B76E-6F4AE8FAC9EC}" srcOrd="3" destOrd="0" presId="urn:microsoft.com/office/officeart/2018/2/layout/IconVerticalSolidList"/>
    <dgm:cxn modelId="{C9E42182-0CB1-4882-8C48-FD40EBD439B4}" type="presParOf" srcId="{A1D0C684-E89F-4CE0-B67B-B54E44E7C4CB}" destId="{B4380383-AE29-4943-8574-80C99D655A2E}" srcOrd="1" destOrd="0" presId="urn:microsoft.com/office/officeart/2018/2/layout/IconVerticalSolidList"/>
    <dgm:cxn modelId="{35A9BE91-34C4-4251-BACE-E0EFA260DFC8}" type="presParOf" srcId="{A1D0C684-E89F-4CE0-B67B-B54E44E7C4CB}" destId="{729C04CF-9F6B-4FEC-A0E3-6D7B1E3BA891}" srcOrd="2" destOrd="0" presId="urn:microsoft.com/office/officeart/2018/2/layout/IconVerticalSolidList"/>
    <dgm:cxn modelId="{79A6DC3D-70C7-4573-B246-75914168D8C2}" type="presParOf" srcId="{729C04CF-9F6B-4FEC-A0E3-6D7B1E3BA891}" destId="{E91D1B90-6C56-46D1-8020-990AF0A5FE18}" srcOrd="0" destOrd="0" presId="urn:microsoft.com/office/officeart/2018/2/layout/IconVerticalSolidList"/>
    <dgm:cxn modelId="{9EBB58A6-9B4D-4BB0-9B38-F69CA1FD4DCD}" type="presParOf" srcId="{729C04CF-9F6B-4FEC-A0E3-6D7B1E3BA891}" destId="{874417DF-1027-4771-9F79-DAA740FEBB3B}" srcOrd="1" destOrd="0" presId="urn:microsoft.com/office/officeart/2018/2/layout/IconVerticalSolidList"/>
    <dgm:cxn modelId="{F531F735-6DD6-43D7-AF0A-FF72F032C444}" type="presParOf" srcId="{729C04CF-9F6B-4FEC-A0E3-6D7B1E3BA891}" destId="{5D75C173-8F06-47F9-95F8-F570AD1A1F1C}" srcOrd="2" destOrd="0" presId="urn:microsoft.com/office/officeart/2018/2/layout/IconVerticalSolidList"/>
    <dgm:cxn modelId="{ABB1F4F3-5057-45F2-8FD3-CE7A18D6FC16}" type="presParOf" srcId="{729C04CF-9F6B-4FEC-A0E3-6D7B1E3BA891}" destId="{622F4D8C-328A-4F1C-A1C7-657359F164D5}" srcOrd="3" destOrd="0" presId="urn:microsoft.com/office/officeart/2018/2/layout/IconVerticalSolidList"/>
    <dgm:cxn modelId="{32EC8FAA-7C2D-4109-A23B-11ED07450856}" type="presParOf" srcId="{A1D0C684-E89F-4CE0-B67B-B54E44E7C4CB}" destId="{F907FF5D-43E6-48EB-9C20-DE5F114C5B52}" srcOrd="3" destOrd="0" presId="urn:microsoft.com/office/officeart/2018/2/layout/IconVerticalSolidList"/>
    <dgm:cxn modelId="{39C984C0-BED3-4CE5-8B96-DD3892FCC453}" type="presParOf" srcId="{A1D0C684-E89F-4CE0-B67B-B54E44E7C4CB}" destId="{83227288-99E4-4F11-A511-A250A51172D5}" srcOrd="4" destOrd="0" presId="urn:microsoft.com/office/officeart/2018/2/layout/IconVerticalSolidList"/>
    <dgm:cxn modelId="{04AB119E-5DD5-4EF2-B8B2-20EC00F84311}" type="presParOf" srcId="{83227288-99E4-4F11-A511-A250A51172D5}" destId="{D346E6CF-C09B-427D-A359-E7F9A958AF13}" srcOrd="0" destOrd="0" presId="urn:microsoft.com/office/officeart/2018/2/layout/IconVerticalSolidList"/>
    <dgm:cxn modelId="{A3306F08-8F0A-470D-8B32-188F5F11BB65}" type="presParOf" srcId="{83227288-99E4-4F11-A511-A250A51172D5}" destId="{F18B35E8-59BB-4E6F-846D-15570871D091}" srcOrd="1" destOrd="0" presId="urn:microsoft.com/office/officeart/2018/2/layout/IconVerticalSolidList"/>
    <dgm:cxn modelId="{1C99C01A-4BDA-4D52-8722-1306CB2939D7}" type="presParOf" srcId="{83227288-99E4-4F11-A511-A250A51172D5}" destId="{761AF578-0DD6-46D4-BD9F-6DACA9E9A1DB}" srcOrd="2" destOrd="0" presId="urn:microsoft.com/office/officeart/2018/2/layout/IconVerticalSolidList"/>
    <dgm:cxn modelId="{B6E35282-D72B-41C1-9A18-8BDE861E9F16}" type="presParOf" srcId="{83227288-99E4-4F11-A511-A250A51172D5}" destId="{F235778D-F9FD-434E-BCFD-EF697AEFB019}" srcOrd="3" destOrd="0" presId="urn:microsoft.com/office/officeart/2018/2/layout/IconVerticalSolidList"/>
    <dgm:cxn modelId="{05359CEE-704F-4CEE-A0C0-D20FDD240FBC}" type="presParOf" srcId="{A1D0C684-E89F-4CE0-B67B-B54E44E7C4CB}" destId="{48C17163-2802-407A-B5A0-AD44881F59BC}" srcOrd="5" destOrd="0" presId="urn:microsoft.com/office/officeart/2018/2/layout/IconVerticalSolidList"/>
    <dgm:cxn modelId="{6E7738C6-D277-44DC-B5CD-BB0D7AECAF2C}" type="presParOf" srcId="{A1D0C684-E89F-4CE0-B67B-B54E44E7C4CB}" destId="{65A9BF5E-AD25-4383-AA0D-12FDAB0026FF}" srcOrd="6" destOrd="0" presId="urn:microsoft.com/office/officeart/2018/2/layout/IconVerticalSolidList"/>
    <dgm:cxn modelId="{4822DE00-C348-4085-88A1-7CDE39CCF02C}" type="presParOf" srcId="{65A9BF5E-AD25-4383-AA0D-12FDAB0026FF}" destId="{1C7852FB-FD95-4905-8118-B3872CA094FD}" srcOrd="0" destOrd="0" presId="urn:microsoft.com/office/officeart/2018/2/layout/IconVerticalSolidList"/>
    <dgm:cxn modelId="{9CC5FD64-FEE6-422E-B567-057E40E4883E}" type="presParOf" srcId="{65A9BF5E-AD25-4383-AA0D-12FDAB0026FF}" destId="{F0F16638-ACED-4C09-B0D9-9DE841F13A1C}" srcOrd="1" destOrd="0" presId="urn:microsoft.com/office/officeart/2018/2/layout/IconVerticalSolidList"/>
    <dgm:cxn modelId="{01E561CE-ABC8-47D8-8F12-9BDC8CD75F8F}" type="presParOf" srcId="{65A9BF5E-AD25-4383-AA0D-12FDAB0026FF}" destId="{CA6E442D-C581-49B7-BFBE-C1375636189C}" srcOrd="2" destOrd="0" presId="urn:microsoft.com/office/officeart/2018/2/layout/IconVerticalSolidList"/>
    <dgm:cxn modelId="{DCACEB66-F1D4-4561-8EB0-BB8E630ED15E}" type="presParOf" srcId="{65A9BF5E-AD25-4383-AA0D-12FDAB0026FF}" destId="{0B38D8A6-321C-4838-A6ED-592162D763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D69087-814D-493B-9814-C09AEB9B3D7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7375F4B-0B86-466C-B90E-724BCCD53B81}">
      <dgm:prSet/>
      <dgm:spPr/>
      <dgm:t>
        <a:bodyPr/>
        <a:lstStyle/>
        <a:p>
          <a:r>
            <a:rPr lang="en-US"/>
            <a:t>Components: Sensors, Connectivity, Cloud, User Interface.</a:t>
          </a:r>
        </a:p>
      </dgm:t>
    </dgm:pt>
    <dgm:pt modelId="{85B2A6AC-C371-4E47-85FF-4D08918D6C98}" type="parTrans" cxnId="{00063B34-A405-48CD-896F-55E473986C95}">
      <dgm:prSet/>
      <dgm:spPr/>
      <dgm:t>
        <a:bodyPr/>
        <a:lstStyle/>
        <a:p>
          <a:endParaRPr lang="en-US"/>
        </a:p>
      </dgm:t>
    </dgm:pt>
    <dgm:pt modelId="{A56B98E8-C668-4113-8536-41BC3270A927}" type="sibTrans" cxnId="{00063B34-A405-48CD-896F-55E473986C95}">
      <dgm:prSet/>
      <dgm:spPr/>
      <dgm:t>
        <a:bodyPr/>
        <a:lstStyle/>
        <a:p>
          <a:endParaRPr lang="en-US"/>
        </a:p>
      </dgm:t>
    </dgm:pt>
    <dgm:pt modelId="{925ACFDF-12AE-4E57-B32B-4037656E17D7}">
      <dgm:prSet/>
      <dgm:spPr/>
      <dgm:t>
        <a:bodyPr/>
        <a:lstStyle/>
        <a:p>
          <a:r>
            <a:rPr lang="en-US"/>
            <a:t>Working: Sensors → Cloud → Data Analysis → Automated Response.</a:t>
          </a:r>
        </a:p>
      </dgm:t>
    </dgm:pt>
    <dgm:pt modelId="{72505BB7-64AC-4884-BF7B-087AE5FBB979}" type="parTrans" cxnId="{E1A210D7-7DC9-4018-991B-042739872D80}">
      <dgm:prSet/>
      <dgm:spPr/>
      <dgm:t>
        <a:bodyPr/>
        <a:lstStyle/>
        <a:p>
          <a:endParaRPr lang="en-US"/>
        </a:p>
      </dgm:t>
    </dgm:pt>
    <dgm:pt modelId="{FEAE9E32-293C-4ADD-8609-9E683E4748F4}" type="sibTrans" cxnId="{E1A210D7-7DC9-4018-991B-042739872D80}">
      <dgm:prSet/>
      <dgm:spPr/>
      <dgm:t>
        <a:bodyPr/>
        <a:lstStyle/>
        <a:p>
          <a:endParaRPr lang="en-US"/>
        </a:p>
      </dgm:t>
    </dgm:pt>
    <dgm:pt modelId="{A12FCB9F-FF8C-47DC-934F-CE2178DB19EF}">
      <dgm:prSet/>
      <dgm:spPr/>
      <dgm:t>
        <a:bodyPr/>
        <a:lstStyle/>
        <a:p>
          <a:r>
            <a:rPr lang="en-US"/>
            <a:t>IoT vs Traditional Systems: Remote access, AI-driven insights.</a:t>
          </a:r>
        </a:p>
      </dgm:t>
    </dgm:pt>
    <dgm:pt modelId="{BB9B23C4-3A80-436C-BB81-CE84FAC6D6B4}" type="parTrans" cxnId="{00538A1B-5A55-40A0-85B8-B2CC9B76914E}">
      <dgm:prSet/>
      <dgm:spPr/>
      <dgm:t>
        <a:bodyPr/>
        <a:lstStyle/>
        <a:p>
          <a:endParaRPr lang="en-US"/>
        </a:p>
      </dgm:t>
    </dgm:pt>
    <dgm:pt modelId="{8732F549-B8C2-4E4C-A52C-F103B0B08591}" type="sibTrans" cxnId="{00538A1B-5A55-40A0-85B8-B2CC9B76914E}">
      <dgm:prSet/>
      <dgm:spPr/>
      <dgm:t>
        <a:bodyPr/>
        <a:lstStyle/>
        <a:p>
          <a:endParaRPr lang="en-US"/>
        </a:p>
      </dgm:t>
    </dgm:pt>
    <dgm:pt modelId="{EFC5F1CD-632D-4688-A255-760D266C0A65}" type="pres">
      <dgm:prSet presAssocID="{A3D69087-814D-493B-9814-C09AEB9B3D70}" presName="linear" presStyleCnt="0">
        <dgm:presLayoutVars>
          <dgm:animLvl val="lvl"/>
          <dgm:resizeHandles val="exact"/>
        </dgm:presLayoutVars>
      </dgm:prSet>
      <dgm:spPr/>
    </dgm:pt>
    <dgm:pt modelId="{ADF53B3B-339D-4887-B3E1-C27B0F0B1913}" type="pres">
      <dgm:prSet presAssocID="{B7375F4B-0B86-466C-B90E-724BCCD53B8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0E50575-51A1-4899-8D8F-396B1D56D205}" type="pres">
      <dgm:prSet presAssocID="{A56B98E8-C668-4113-8536-41BC3270A927}" presName="spacer" presStyleCnt="0"/>
      <dgm:spPr/>
    </dgm:pt>
    <dgm:pt modelId="{4643F201-7CB4-43F0-A8A7-F6D0D5E45ECC}" type="pres">
      <dgm:prSet presAssocID="{925ACFDF-12AE-4E57-B32B-4037656E17D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59FBE9E-83E3-491C-93EE-61708C6807F8}" type="pres">
      <dgm:prSet presAssocID="{FEAE9E32-293C-4ADD-8609-9E683E4748F4}" presName="spacer" presStyleCnt="0"/>
      <dgm:spPr/>
    </dgm:pt>
    <dgm:pt modelId="{4FF65225-9729-4F21-A1B0-545C7DFB6548}" type="pres">
      <dgm:prSet presAssocID="{A12FCB9F-FF8C-47DC-934F-CE2178DB19E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0538A1B-5A55-40A0-85B8-B2CC9B76914E}" srcId="{A3D69087-814D-493B-9814-C09AEB9B3D70}" destId="{A12FCB9F-FF8C-47DC-934F-CE2178DB19EF}" srcOrd="2" destOrd="0" parTransId="{BB9B23C4-3A80-436C-BB81-CE84FAC6D6B4}" sibTransId="{8732F549-B8C2-4E4C-A52C-F103B0B08591}"/>
    <dgm:cxn modelId="{E3090D21-20F2-419B-A27F-C403DF53E450}" type="presOf" srcId="{A3D69087-814D-493B-9814-C09AEB9B3D70}" destId="{EFC5F1CD-632D-4688-A255-760D266C0A65}" srcOrd="0" destOrd="0" presId="urn:microsoft.com/office/officeart/2005/8/layout/vList2"/>
    <dgm:cxn modelId="{00063B34-A405-48CD-896F-55E473986C95}" srcId="{A3D69087-814D-493B-9814-C09AEB9B3D70}" destId="{B7375F4B-0B86-466C-B90E-724BCCD53B81}" srcOrd="0" destOrd="0" parTransId="{85B2A6AC-C371-4E47-85FF-4D08918D6C98}" sibTransId="{A56B98E8-C668-4113-8536-41BC3270A927}"/>
    <dgm:cxn modelId="{4C1C348D-7302-494F-98E1-AEC00D399E75}" type="presOf" srcId="{A12FCB9F-FF8C-47DC-934F-CE2178DB19EF}" destId="{4FF65225-9729-4F21-A1B0-545C7DFB6548}" srcOrd="0" destOrd="0" presId="urn:microsoft.com/office/officeart/2005/8/layout/vList2"/>
    <dgm:cxn modelId="{A62EA4A5-91DD-46B1-B43C-5A57A30586E5}" type="presOf" srcId="{B7375F4B-0B86-466C-B90E-724BCCD53B81}" destId="{ADF53B3B-339D-4887-B3E1-C27B0F0B1913}" srcOrd="0" destOrd="0" presId="urn:microsoft.com/office/officeart/2005/8/layout/vList2"/>
    <dgm:cxn modelId="{E606F9D3-AB7D-4034-9CF7-42E9110A3E87}" type="presOf" srcId="{925ACFDF-12AE-4E57-B32B-4037656E17D7}" destId="{4643F201-7CB4-43F0-A8A7-F6D0D5E45ECC}" srcOrd="0" destOrd="0" presId="urn:microsoft.com/office/officeart/2005/8/layout/vList2"/>
    <dgm:cxn modelId="{E1A210D7-7DC9-4018-991B-042739872D80}" srcId="{A3D69087-814D-493B-9814-C09AEB9B3D70}" destId="{925ACFDF-12AE-4E57-B32B-4037656E17D7}" srcOrd="1" destOrd="0" parTransId="{72505BB7-64AC-4884-BF7B-087AE5FBB979}" sibTransId="{FEAE9E32-293C-4ADD-8609-9E683E4748F4}"/>
    <dgm:cxn modelId="{1C72BB60-7862-4809-978D-C65D54601A02}" type="presParOf" srcId="{EFC5F1CD-632D-4688-A255-760D266C0A65}" destId="{ADF53B3B-339D-4887-B3E1-C27B0F0B1913}" srcOrd="0" destOrd="0" presId="urn:microsoft.com/office/officeart/2005/8/layout/vList2"/>
    <dgm:cxn modelId="{2113A038-F7D8-4357-916C-909214EF797B}" type="presParOf" srcId="{EFC5F1CD-632D-4688-A255-760D266C0A65}" destId="{40E50575-51A1-4899-8D8F-396B1D56D205}" srcOrd="1" destOrd="0" presId="urn:microsoft.com/office/officeart/2005/8/layout/vList2"/>
    <dgm:cxn modelId="{1AC0851C-A449-4B13-AC9C-A0CE1EEB125E}" type="presParOf" srcId="{EFC5F1CD-632D-4688-A255-760D266C0A65}" destId="{4643F201-7CB4-43F0-A8A7-F6D0D5E45ECC}" srcOrd="2" destOrd="0" presId="urn:microsoft.com/office/officeart/2005/8/layout/vList2"/>
    <dgm:cxn modelId="{262E75A1-0CCF-4173-9D76-2A1A582A9471}" type="presParOf" srcId="{EFC5F1CD-632D-4688-A255-760D266C0A65}" destId="{A59FBE9E-83E3-491C-93EE-61708C6807F8}" srcOrd="3" destOrd="0" presId="urn:microsoft.com/office/officeart/2005/8/layout/vList2"/>
    <dgm:cxn modelId="{A74C4C99-1D2F-4D94-B4E0-17517FD15688}" type="presParOf" srcId="{EFC5F1CD-632D-4688-A255-760D266C0A65}" destId="{4FF65225-9729-4F21-A1B0-545C7DFB654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1E8EFD-5C45-4880-A378-769DE725C41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59A21C3-B6BE-4109-9CCE-6C7369F5ED25}">
      <dgm:prSet/>
      <dgm:spPr/>
      <dgm:t>
        <a:bodyPr/>
        <a:lstStyle/>
        <a:p>
          <a:r>
            <a:rPr lang="en-US"/>
            <a:t>Architectures: 4-layer &amp; 5-layer models.</a:t>
          </a:r>
        </a:p>
      </dgm:t>
    </dgm:pt>
    <dgm:pt modelId="{74094C48-C6F2-4A67-86D2-1EE13F9D2838}" type="parTrans" cxnId="{F7876219-FA20-4AA7-886A-3FCF8EBD7A79}">
      <dgm:prSet/>
      <dgm:spPr/>
      <dgm:t>
        <a:bodyPr/>
        <a:lstStyle/>
        <a:p>
          <a:endParaRPr lang="en-US"/>
        </a:p>
      </dgm:t>
    </dgm:pt>
    <dgm:pt modelId="{71A04469-2862-4B09-9BA5-59A44C9299CB}" type="sibTrans" cxnId="{F7876219-FA20-4AA7-886A-3FCF8EBD7A79}">
      <dgm:prSet/>
      <dgm:spPr/>
      <dgm:t>
        <a:bodyPr/>
        <a:lstStyle/>
        <a:p>
          <a:endParaRPr lang="en-US"/>
        </a:p>
      </dgm:t>
    </dgm:pt>
    <dgm:pt modelId="{FF059990-3E15-45C7-8257-9859D755747B}">
      <dgm:prSet/>
      <dgm:spPr/>
      <dgm:t>
        <a:bodyPr/>
        <a:lstStyle/>
        <a:p>
          <a:r>
            <a:rPr lang="en-US"/>
            <a:t>Protocols: MQTT, CoAP, HTTP, AMQP, Zigbee, LoRa.</a:t>
          </a:r>
        </a:p>
      </dgm:t>
    </dgm:pt>
    <dgm:pt modelId="{0F6F24B8-7BA8-4E0A-B2BB-4BB6272315A7}" type="parTrans" cxnId="{7C577536-0D1C-44C3-9D7D-C29BA4BC37FD}">
      <dgm:prSet/>
      <dgm:spPr/>
      <dgm:t>
        <a:bodyPr/>
        <a:lstStyle/>
        <a:p>
          <a:endParaRPr lang="en-US"/>
        </a:p>
      </dgm:t>
    </dgm:pt>
    <dgm:pt modelId="{832EE241-F85F-4EFB-9FCB-9AAFC6286DE4}" type="sibTrans" cxnId="{7C577536-0D1C-44C3-9D7D-C29BA4BC37FD}">
      <dgm:prSet/>
      <dgm:spPr/>
      <dgm:t>
        <a:bodyPr/>
        <a:lstStyle/>
        <a:p>
          <a:endParaRPr lang="en-US"/>
        </a:p>
      </dgm:t>
    </dgm:pt>
    <dgm:pt modelId="{AF92E884-29E0-43CD-B1DD-8EA143C84E34}">
      <dgm:prSet/>
      <dgm:spPr/>
      <dgm:t>
        <a:bodyPr/>
        <a:lstStyle/>
        <a:p>
          <a:r>
            <a:rPr lang="en-US"/>
            <a:t>Communication: Device-to-Device, Cloud, Edge Computing.</a:t>
          </a:r>
        </a:p>
      </dgm:t>
    </dgm:pt>
    <dgm:pt modelId="{D18EB13B-EC47-47EF-A888-3FA603D9F345}" type="parTrans" cxnId="{D9F7667F-477E-4330-AD1E-1DAA3311CB75}">
      <dgm:prSet/>
      <dgm:spPr/>
      <dgm:t>
        <a:bodyPr/>
        <a:lstStyle/>
        <a:p>
          <a:endParaRPr lang="en-US"/>
        </a:p>
      </dgm:t>
    </dgm:pt>
    <dgm:pt modelId="{46E3C7B6-7AE9-455F-9B69-3F3449E5F9D4}" type="sibTrans" cxnId="{D9F7667F-477E-4330-AD1E-1DAA3311CB75}">
      <dgm:prSet/>
      <dgm:spPr/>
      <dgm:t>
        <a:bodyPr/>
        <a:lstStyle/>
        <a:p>
          <a:endParaRPr lang="en-US"/>
        </a:p>
      </dgm:t>
    </dgm:pt>
    <dgm:pt modelId="{81B3FEA5-76F7-47A6-A4D6-33DAB97AE403}" type="pres">
      <dgm:prSet presAssocID="{AC1E8EFD-5C45-4880-A378-769DE725C415}" presName="linear" presStyleCnt="0">
        <dgm:presLayoutVars>
          <dgm:animLvl val="lvl"/>
          <dgm:resizeHandles val="exact"/>
        </dgm:presLayoutVars>
      </dgm:prSet>
      <dgm:spPr/>
    </dgm:pt>
    <dgm:pt modelId="{E8E78189-E540-47E3-9F36-4F554166CA42}" type="pres">
      <dgm:prSet presAssocID="{759A21C3-B6BE-4109-9CCE-6C7369F5ED2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2B6BF22-C277-4D37-B6E1-D20103B7653C}" type="pres">
      <dgm:prSet presAssocID="{71A04469-2862-4B09-9BA5-59A44C9299CB}" presName="spacer" presStyleCnt="0"/>
      <dgm:spPr/>
    </dgm:pt>
    <dgm:pt modelId="{53E898D6-AD78-4EE5-BA12-0071DD3E12AD}" type="pres">
      <dgm:prSet presAssocID="{FF059990-3E15-45C7-8257-9859D755747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FF7CBBC-33DC-424A-A8C8-6193D8F14D7D}" type="pres">
      <dgm:prSet presAssocID="{832EE241-F85F-4EFB-9FCB-9AAFC6286DE4}" presName="spacer" presStyleCnt="0"/>
      <dgm:spPr/>
    </dgm:pt>
    <dgm:pt modelId="{C5D3CBE2-149A-434F-A289-ADD681542C4B}" type="pres">
      <dgm:prSet presAssocID="{AF92E884-29E0-43CD-B1DD-8EA143C84E3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7876219-FA20-4AA7-886A-3FCF8EBD7A79}" srcId="{AC1E8EFD-5C45-4880-A378-769DE725C415}" destId="{759A21C3-B6BE-4109-9CCE-6C7369F5ED25}" srcOrd="0" destOrd="0" parTransId="{74094C48-C6F2-4A67-86D2-1EE13F9D2838}" sibTransId="{71A04469-2862-4B09-9BA5-59A44C9299CB}"/>
    <dgm:cxn modelId="{7C577536-0D1C-44C3-9D7D-C29BA4BC37FD}" srcId="{AC1E8EFD-5C45-4880-A378-769DE725C415}" destId="{FF059990-3E15-45C7-8257-9859D755747B}" srcOrd="1" destOrd="0" parTransId="{0F6F24B8-7BA8-4E0A-B2BB-4BB6272315A7}" sibTransId="{832EE241-F85F-4EFB-9FCB-9AAFC6286DE4}"/>
    <dgm:cxn modelId="{188C795E-24A0-4467-85C6-8776FF9FB166}" type="presOf" srcId="{FF059990-3E15-45C7-8257-9859D755747B}" destId="{53E898D6-AD78-4EE5-BA12-0071DD3E12AD}" srcOrd="0" destOrd="0" presId="urn:microsoft.com/office/officeart/2005/8/layout/vList2"/>
    <dgm:cxn modelId="{735AB441-5F18-456C-90F9-08FE47B562E3}" type="presOf" srcId="{AC1E8EFD-5C45-4880-A378-769DE725C415}" destId="{81B3FEA5-76F7-47A6-A4D6-33DAB97AE403}" srcOrd="0" destOrd="0" presId="urn:microsoft.com/office/officeart/2005/8/layout/vList2"/>
    <dgm:cxn modelId="{D9F7667F-477E-4330-AD1E-1DAA3311CB75}" srcId="{AC1E8EFD-5C45-4880-A378-769DE725C415}" destId="{AF92E884-29E0-43CD-B1DD-8EA143C84E34}" srcOrd="2" destOrd="0" parTransId="{D18EB13B-EC47-47EF-A888-3FA603D9F345}" sibTransId="{46E3C7B6-7AE9-455F-9B69-3F3449E5F9D4}"/>
    <dgm:cxn modelId="{13F55AAC-5AD0-4DE7-8524-D9EB194ACACB}" type="presOf" srcId="{AF92E884-29E0-43CD-B1DD-8EA143C84E34}" destId="{C5D3CBE2-149A-434F-A289-ADD681542C4B}" srcOrd="0" destOrd="0" presId="urn:microsoft.com/office/officeart/2005/8/layout/vList2"/>
    <dgm:cxn modelId="{E943A6F8-1B4B-4B94-9269-CBBAAF687109}" type="presOf" srcId="{759A21C3-B6BE-4109-9CCE-6C7369F5ED25}" destId="{E8E78189-E540-47E3-9F36-4F554166CA42}" srcOrd="0" destOrd="0" presId="urn:microsoft.com/office/officeart/2005/8/layout/vList2"/>
    <dgm:cxn modelId="{D1B2394B-5558-4D5C-81F7-8C15A42ABA8A}" type="presParOf" srcId="{81B3FEA5-76F7-47A6-A4D6-33DAB97AE403}" destId="{E8E78189-E540-47E3-9F36-4F554166CA42}" srcOrd="0" destOrd="0" presId="urn:microsoft.com/office/officeart/2005/8/layout/vList2"/>
    <dgm:cxn modelId="{9469E717-B77C-4CE6-9769-474A3B8DFB93}" type="presParOf" srcId="{81B3FEA5-76F7-47A6-A4D6-33DAB97AE403}" destId="{E2B6BF22-C277-4D37-B6E1-D20103B7653C}" srcOrd="1" destOrd="0" presId="urn:microsoft.com/office/officeart/2005/8/layout/vList2"/>
    <dgm:cxn modelId="{C1C5AA6F-1783-46AD-B828-E89EF04536FA}" type="presParOf" srcId="{81B3FEA5-76F7-47A6-A4D6-33DAB97AE403}" destId="{53E898D6-AD78-4EE5-BA12-0071DD3E12AD}" srcOrd="2" destOrd="0" presId="urn:microsoft.com/office/officeart/2005/8/layout/vList2"/>
    <dgm:cxn modelId="{F61B12ED-A3CD-4C14-9E20-EDFC25F9902E}" type="presParOf" srcId="{81B3FEA5-76F7-47A6-A4D6-33DAB97AE403}" destId="{FFF7CBBC-33DC-424A-A8C8-6193D8F14D7D}" srcOrd="3" destOrd="0" presId="urn:microsoft.com/office/officeart/2005/8/layout/vList2"/>
    <dgm:cxn modelId="{E3BD4866-D85D-4CD8-8EA4-032306934161}" type="presParOf" srcId="{81B3FEA5-76F7-47A6-A4D6-33DAB97AE403}" destId="{C5D3CBE2-149A-434F-A289-ADD681542C4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C17D95-A57C-4E1B-AB40-CE2A38C59E6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09BEC42-44C8-4785-96DB-4958E38591AE}">
      <dgm:prSet/>
      <dgm:spPr/>
      <dgm:t>
        <a:bodyPr/>
        <a:lstStyle/>
        <a:p>
          <a:r>
            <a:rPr lang="en-US"/>
            <a:t>Cloud Platforms: AWS IoT, Google Cloud IoT, Azure IoT.</a:t>
          </a:r>
        </a:p>
      </dgm:t>
    </dgm:pt>
    <dgm:pt modelId="{702F5E05-5E20-4574-A750-C2E9EB1E32CC}" type="parTrans" cxnId="{2661CBD7-C32E-4C45-ADBE-D434379C1A6F}">
      <dgm:prSet/>
      <dgm:spPr/>
      <dgm:t>
        <a:bodyPr/>
        <a:lstStyle/>
        <a:p>
          <a:endParaRPr lang="en-US"/>
        </a:p>
      </dgm:t>
    </dgm:pt>
    <dgm:pt modelId="{15F12806-5C53-45C3-8CED-E16F6DF3CEB8}" type="sibTrans" cxnId="{2661CBD7-C32E-4C45-ADBE-D434379C1A6F}">
      <dgm:prSet/>
      <dgm:spPr/>
      <dgm:t>
        <a:bodyPr/>
        <a:lstStyle/>
        <a:p>
          <a:endParaRPr lang="en-US"/>
        </a:p>
      </dgm:t>
    </dgm:pt>
    <dgm:pt modelId="{F438538B-76A0-449B-81AA-ABA08753C9DD}">
      <dgm:prSet/>
      <dgm:spPr/>
      <dgm:t>
        <a:bodyPr/>
        <a:lstStyle/>
        <a:p>
          <a:r>
            <a:rPr lang="en-US"/>
            <a:t>Open-source: ThingsBoard, OpenHAB, Eclipse IoT.</a:t>
          </a:r>
        </a:p>
      </dgm:t>
    </dgm:pt>
    <dgm:pt modelId="{AA403DF6-8544-4CFA-A098-ACDDE9258B89}" type="parTrans" cxnId="{D255D004-CE0C-4979-BEB8-82B864C90BB5}">
      <dgm:prSet/>
      <dgm:spPr/>
      <dgm:t>
        <a:bodyPr/>
        <a:lstStyle/>
        <a:p>
          <a:endParaRPr lang="en-US"/>
        </a:p>
      </dgm:t>
    </dgm:pt>
    <dgm:pt modelId="{08D3ED72-6B41-4211-AD7A-6A5866A27AD7}" type="sibTrans" cxnId="{D255D004-CE0C-4979-BEB8-82B864C90BB5}">
      <dgm:prSet/>
      <dgm:spPr/>
      <dgm:t>
        <a:bodyPr/>
        <a:lstStyle/>
        <a:p>
          <a:endParaRPr lang="en-US"/>
        </a:p>
      </dgm:t>
    </dgm:pt>
    <dgm:pt modelId="{B89B5C92-D09F-459B-973A-410FF9BAF0ED}">
      <dgm:prSet/>
      <dgm:spPr/>
      <dgm:t>
        <a:bodyPr/>
        <a:lstStyle/>
        <a:p>
          <a:r>
            <a:rPr lang="en-US"/>
            <a:t>Edge Platforms: NVIDIA Jetson, Raspberry Pi, EdgeX Foundry.</a:t>
          </a:r>
        </a:p>
      </dgm:t>
    </dgm:pt>
    <dgm:pt modelId="{B1371555-0214-42BD-A672-0C0B7C35588C}" type="parTrans" cxnId="{0644A185-282E-422E-8F37-95E5BF3047E0}">
      <dgm:prSet/>
      <dgm:spPr/>
      <dgm:t>
        <a:bodyPr/>
        <a:lstStyle/>
        <a:p>
          <a:endParaRPr lang="en-US"/>
        </a:p>
      </dgm:t>
    </dgm:pt>
    <dgm:pt modelId="{363ED645-081B-4194-BF02-B627AFA6439D}" type="sibTrans" cxnId="{0644A185-282E-422E-8F37-95E5BF3047E0}">
      <dgm:prSet/>
      <dgm:spPr/>
      <dgm:t>
        <a:bodyPr/>
        <a:lstStyle/>
        <a:p>
          <a:endParaRPr lang="en-US"/>
        </a:p>
      </dgm:t>
    </dgm:pt>
    <dgm:pt modelId="{D952C61E-C4E3-4E8A-9DA4-7EF3A482041E}" type="pres">
      <dgm:prSet presAssocID="{2AC17D95-A57C-4E1B-AB40-CE2A38C59E62}" presName="linear" presStyleCnt="0">
        <dgm:presLayoutVars>
          <dgm:animLvl val="lvl"/>
          <dgm:resizeHandles val="exact"/>
        </dgm:presLayoutVars>
      </dgm:prSet>
      <dgm:spPr/>
    </dgm:pt>
    <dgm:pt modelId="{B49BBB83-5022-4729-995E-6389E6155FBC}" type="pres">
      <dgm:prSet presAssocID="{709BEC42-44C8-4785-96DB-4958E38591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16642FC-3D15-4569-89BF-44CD928E27E2}" type="pres">
      <dgm:prSet presAssocID="{15F12806-5C53-45C3-8CED-E16F6DF3CEB8}" presName="spacer" presStyleCnt="0"/>
      <dgm:spPr/>
    </dgm:pt>
    <dgm:pt modelId="{1AD155A7-A761-495C-A46B-04B893010AB2}" type="pres">
      <dgm:prSet presAssocID="{F438538B-76A0-449B-81AA-ABA08753C9D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4FFB356-785A-4561-9B69-5A0FBC5AD7C7}" type="pres">
      <dgm:prSet presAssocID="{08D3ED72-6B41-4211-AD7A-6A5866A27AD7}" presName="spacer" presStyleCnt="0"/>
      <dgm:spPr/>
    </dgm:pt>
    <dgm:pt modelId="{941960CE-8A7C-4388-B21E-7FF85CAFE82B}" type="pres">
      <dgm:prSet presAssocID="{B89B5C92-D09F-459B-973A-410FF9BAF0E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255D004-CE0C-4979-BEB8-82B864C90BB5}" srcId="{2AC17D95-A57C-4E1B-AB40-CE2A38C59E62}" destId="{F438538B-76A0-449B-81AA-ABA08753C9DD}" srcOrd="1" destOrd="0" parTransId="{AA403DF6-8544-4CFA-A098-ACDDE9258B89}" sibTransId="{08D3ED72-6B41-4211-AD7A-6A5866A27AD7}"/>
    <dgm:cxn modelId="{EFDECB11-0A31-42DD-8598-3ADB4328B57F}" type="presOf" srcId="{2AC17D95-A57C-4E1B-AB40-CE2A38C59E62}" destId="{D952C61E-C4E3-4E8A-9DA4-7EF3A482041E}" srcOrd="0" destOrd="0" presId="urn:microsoft.com/office/officeart/2005/8/layout/vList2"/>
    <dgm:cxn modelId="{C3E2B520-A79B-4ADA-B597-AEDA566EC423}" type="presOf" srcId="{B89B5C92-D09F-459B-973A-410FF9BAF0ED}" destId="{941960CE-8A7C-4388-B21E-7FF85CAFE82B}" srcOrd="0" destOrd="0" presId="urn:microsoft.com/office/officeart/2005/8/layout/vList2"/>
    <dgm:cxn modelId="{6A558B39-B6B4-4ACF-94E0-33907B9AD5D8}" type="presOf" srcId="{F438538B-76A0-449B-81AA-ABA08753C9DD}" destId="{1AD155A7-A761-495C-A46B-04B893010AB2}" srcOrd="0" destOrd="0" presId="urn:microsoft.com/office/officeart/2005/8/layout/vList2"/>
    <dgm:cxn modelId="{0644A185-282E-422E-8F37-95E5BF3047E0}" srcId="{2AC17D95-A57C-4E1B-AB40-CE2A38C59E62}" destId="{B89B5C92-D09F-459B-973A-410FF9BAF0ED}" srcOrd="2" destOrd="0" parTransId="{B1371555-0214-42BD-A672-0C0B7C35588C}" sibTransId="{363ED645-081B-4194-BF02-B627AFA6439D}"/>
    <dgm:cxn modelId="{48BD04A1-4293-48B1-9943-C94C7183A64D}" type="presOf" srcId="{709BEC42-44C8-4785-96DB-4958E38591AE}" destId="{B49BBB83-5022-4729-995E-6389E6155FBC}" srcOrd="0" destOrd="0" presId="urn:microsoft.com/office/officeart/2005/8/layout/vList2"/>
    <dgm:cxn modelId="{2661CBD7-C32E-4C45-ADBE-D434379C1A6F}" srcId="{2AC17D95-A57C-4E1B-AB40-CE2A38C59E62}" destId="{709BEC42-44C8-4785-96DB-4958E38591AE}" srcOrd="0" destOrd="0" parTransId="{702F5E05-5E20-4574-A750-C2E9EB1E32CC}" sibTransId="{15F12806-5C53-45C3-8CED-E16F6DF3CEB8}"/>
    <dgm:cxn modelId="{EAF022FF-EFC4-431F-AD2E-07E9DC3F9668}" type="presParOf" srcId="{D952C61E-C4E3-4E8A-9DA4-7EF3A482041E}" destId="{B49BBB83-5022-4729-995E-6389E6155FBC}" srcOrd="0" destOrd="0" presId="urn:microsoft.com/office/officeart/2005/8/layout/vList2"/>
    <dgm:cxn modelId="{3EC06A67-A44A-4A56-8115-38BF8F8A002E}" type="presParOf" srcId="{D952C61E-C4E3-4E8A-9DA4-7EF3A482041E}" destId="{216642FC-3D15-4569-89BF-44CD928E27E2}" srcOrd="1" destOrd="0" presId="urn:microsoft.com/office/officeart/2005/8/layout/vList2"/>
    <dgm:cxn modelId="{359DA7EF-05A0-4DE6-A765-4B9267C04914}" type="presParOf" srcId="{D952C61E-C4E3-4E8A-9DA4-7EF3A482041E}" destId="{1AD155A7-A761-495C-A46B-04B893010AB2}" srcOrd="2" destOrd="0" presId="urn:microsoft.com/office/officeart/2005/8/layout/vList2"/>
    <dgm:cxn modelId="{3EA91412-3099-4C7B-9E1F-504A1419BE73}" type="presParOf" srcId="{D952C61E-C4E3-4E8A-9DA4-7EF3A482041E}" destId="{74FFB356-785A-4561-9B69-5A0FBC5AD7C7}" srcOrd="3" destOrd="0" presId="urn:microsoft.com/office/officeart/2005/8/layout/vList2"/>
    <dgm:cxn modelId="{48906D55-F849-41B8-9DCB-E60CBE7E33C9}" type="presParOf" srcId="{D952C61E-C4E3-4E8A-9DA4-7EF3A482041E}" destId="{941960CE-8A7C-4388-B21E-7FF85CAFE82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9643AB-70CD-4F8D-B9D5-95655CD57ABA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3A30556-7129-4EB8-8A76-3D9AD26A979F}">
      <dgm:prSet/>
      <dgm:spPr/>
      <dgm:t>
        <a:bodyPr/>
        <a:lstStyle/>
        <a:p>
          <a:r>
            <a:rPr lang="en-US"/>
            <a:t>Connectivity, Data-driven Decision Making, Scalability.</a:t>
          </a:r>
        </a:p>
      </dgm:t>
    </dgm:pt>
    <dgm:pt modelId="{9231F8DE-CFA2-409B-81A3-7B760E38F432}" type="parTrans" cxnId="{7309D5E8-3C09-4E36-873C-3DF1B6041E61}">
      <dgm:prSet/>
      <dgm:spPr/>
      <dgm:t>
        <a:bodyPr/>
        <a:lstStyle/>
        <a:p>
          <a:endParaRPr lang="en-US"/>
        </a:p>
      </dgm:t>
    </dgm:pt>
    <dgm:pt modelId="{38E8E28C-D689-4EDA-A8BA-A3D429F166C3}" type="sibTrans" cxnId="{7309D5E8-3C09-4E36-873C-3DF1B6041E61}">
      <dgm:prSet/>
      <dgm:spPr/>
      <dgm:t>
        <a:bodyPr/>
        <a:lstStyle/>
        <a:p>
          <a:endParaRPr lang="en-US"/>
        </a:p>
      </dgm:t>
    </dgm:pt>
    <dgm:pt modelId="{B3E6DABA-3588-46D9-A692-7C21244D963F}">
      <dgm:prSet/>
      <dgm:spPr/>
      <dgm:t>
        <a:bodyPr/>
        <a:lstStyle/>
        <a:p>
          <a:r>
            <a:rPr lang="en-US"/>
            <a:t>Interoperability, Security &amp; Privacy.</a:t>
          </a:r>
        </a:p>
      </dgm:t>
    </dgm:pt>
    <dgm:pt modelId="{701C05A1-6D5C-4068-8A1A-5F72F43906A2}" type="parTrans" cxnId="{4A5F7DBD-7B0E-4E0E-ACA8-DBCC0F3A9B5B}">
      <dgm:prSet/>
      <dgm:spPr/>
      <dgm:t>
        <a:bodyPr/>
        <a:lstStyle/>
        <a:p>
          <a:endParaRPr lang="en-US"/>
        </a:p>
      </dgm:t>
    </dgm:pt>
    <dgm:pt modelId="{16492A79-8256-429E-8B70-E516418547C4}" type="sibTrans" cxnId="{4A5F7DBD-7B0E-4E0E-ACA8-DBCC0F3A9B5B}">
      <dgm:prSet/>
      <dgm:spPr/>
      <dgm:t>
        <a:bodyPr/>
        <a:lstStyle/>
        <a:p>
          <a:endParaRPr lang="en-US"/>
        </a:p>
      </dgm:t>
    </dgm:pt>
    <dgm:pt modelId="{8BBDD6E8-87FE-4283-8218-18173131075D}" type="pres">
      <dgm:prSet presAssocID="{A29643AB-70CD-4F8D-B9D5-95655CD57ABA}" presName="diagram" presStyleCnt="0">
        <dgm:presLayoutVars>
          <dgm:dir/>
          <dgm:resizeHandles val="exact"/>
        </dgm:presLayoutVars>
      </dgm:prSet>
      <dgm:spPr/>
    </dgm:pt>
    <dgm:pt modelId="{12B65886-CF65-44E7-B7BB-689A83DE40D3}" type="pres">
      <dgm:prSet presAssocID="{B3A30556-7129-4EB8-8A76-3D9AD26A979F}" presName="node" presStyleLbl="node1" presStyleIdx="0" presStyleCnt="2">
        <dgm:presLayoutVars>
          <dgm:bulletEnabled val="1"/>
        </dgm:presLayoutVars>
      </dgm:prSet>
      <dgm:spPr/>
    </dgm:pt>
    <dgm:pt modelId="{F25367B3-ACFA-4586-8D52-F966ECCFF347}" type="pres">
      <dgm:prSet presAssocID="{38E8E28C-D689-4EDA-A8BA-A3D429F166C3}" presName="sibTrans" presStyleCnt="0"/>
      <dgm:spPr/>
    </dgm:pt>
    <dgm:pt modelId="{6538E12A-5DC9-455D-B8C1-D28C4EAC90C5}" type="pres">
      <dgm:prSet presAssocID="{B3E6DABA-3588-46D9-A692-7C21244D963F}" presName="node" presStyleLbl="node1" presStyleIdx="1" presStyleCnt="2">
        <dgm:presLayoutVars>
          <dgm:bulletEnabled val="1"/>
        </dgm:presLayoutVars>
      </dgm:prSet>
      <dgm:spPr/>
    </dgm:pt>
  </dgm:ptLst>
  <dgm:cxnLst>
    <dgm:cxn modelId="{FA15B296-5F3C-4CF2-A419-78F12F82276D}" type="presOf" srcId="{B3E6DABA-3588-46D9-A692-7C21244D963F}" destId="{6538E12A-5DC9-455D-B8C1-D28C4EAC90C5}" srcOrd="0" destOrd="0" presId="urn:microsoft.com/office/officeart/2005/8/layout/default"/>
    <dgm:cxn modelId="{ABFAFCA4-9121-41EE-8AE1-E6AA7A1B001D}" type="presOf" srcId="{B3A30556-7129-4EB8-8A76-3D9AD26A979F}" destId="{12B65886-CF65-44E7-B7BB-689A83DE40D3}" srcOrd="0" destOrd="0" presId="urn:microsoft.com/office/officeart/2005/8/layout/default"/>
    <dgm:cxn modelId="{4A5F7DBD-7B0E-4E0E-ACA8-DBCC0F3A9B5B}" srcId="{A29643AB-70CD-4F8D-B9D5-95655CD57ABA}" destId="{B3E6DABA-3588-46D9-A692-7C21244D963F}" srcOrd="1" destOrd="0" parTransId="{701C05A1-6D5C-4068-8A1A-5F72F43906A2}" sibTransId="{16492A79-8256-429E-8B70-E516418547C4}"/>
    <dgm:cxn modelId="{894CA5C9-AF1F-403E-AD70-78D4A865A39A}" type="presOf" srcId="{A29643AB-70CD-4F8D-B9D5-95655CD57ABA}" destId="{8BBDD6E8-87FE-4283-8218-18173131075D}" srcOrd="0" destOrd="0" presId="urn:microsoft.com/office/officeart/2005/8/layout/default"/>
    <dgm:cxn modelId="{7309D5E8-3C09-4E36-873C-3DF1B6041E61}" srcId="{A29643AB-70CD-4F8D-B9D5-95655CD57ABA}" destId="{B3A30556-7129-4EB8-8A76-3D9AD26A979F}" srcOrd="0" destOrd="0" parTransId="{9231F8DE-CFA2-409B-81A3-7B760E38F432}" sibTransId="{38E8E28C-D689-4EDA-A8BA-A3D429F166C3}"/>
    <dgm:cxn modelId="{6056F364-EE1E-4E95-A21B-0A2562917B52}" type="presParOf" srcId="{8BBDD6E8-87FE-4283-8218-18173131075D}" destId="{12B65886-CF65-44E7-B7BB-689A83DE40D3}" srcOrd="0" destOrd="0" presId="urn:microsoft.com/office/officeart/2005/8/layout/default"/>
    <dgm:cxn modelId="{C1E1FD18-63DA-4802-8F54-EFB1D3AAD4CA}" type="presParOf" srcId="{8BBDD6E8-87FE-4283-8218-18173131075D}" destId="{F25367B3-ACFA-4586-8D52-F966ECCFF347}" srcOrd="1" destOrd="0" presId="urn:microsoft.com/office/officeart/2005/8/layout/default"/>
    <dgm:cxn modelId="{46B94CAA-E488-43EE-AC9C-45FEEA5C5EFC}" type="presParOf" srcId="{8BBDD6E8-87FE-4283-8218-18173131075D}" destId="{6538E12A-5DC9-455D-B8C1-D28C4EAC90C5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D45FBE-8002-40B6-A917-C4FFE7FCC5B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DFB43BB-1CA8-4B6C-A9C4-90EA30D4B4B9}">
      <dgm:prSet/>
      <dgm:spPr/>
      <dgm:t>
        <a:bodyPr/>
        <a:lstStyle/>
        <a:p>
          <a:pPr>
            <a:defRPr cap="all"/>
          </a:pPr>
          <a:r>
            <a:rPr lang="en-US"/>
            <a:t>Industry 4.0, Smart Homes, AI-powered IoT.</a:t>
          </a:r>
        </a:p>
      </dgm:t>
    </dgm:pt>
    <dgm:pt modelId="{8B1252DE-1301-4BDC-82D9-E74654DFAAC7}" type="parTrans" cxnId="{751E6DCD-B0DC-47BD-B7E8-5CB5FEF1E087}">
      <dgm:prSet/>
      <dgm:spPr/>
      <dgm:t>
        <a:bodyPr/>
        <a:lstStyle/>
        <a:p>
          <a:endParaRPr lang="en-US"/>
        </a:p>
      </dgm:t>
    </dgm:pt>
    <dgm:pt modelId="{444E3504-64BD-4823-B443-4056634F1746}" type="sibTrans" cxnId="{751E6DCD-B0DC-47BD-B7E8-5CB5FEF1E087}">
      <dgm:prSet/>
      <dgm:spPr/>
      <dgm:t>
        <a:bodyPr/>
        <a:lstStyle/>
        <a:p>
          <a:endParaRPr lang="en-US"/>
        </a:p>
      </dgm:t>
    </dgm:pt>
    <dgm:pt modelId="{BD60A8E0-0256-4104-95EB-38800461CAFB}">
      <dgm:prSet/>
      <dgm:spPr/>
      <dgm:t>
        <a:bodyPr/>
        <a:lstStyle/>
        <a:p>
          <a:pPr>
            <a:defRPr cap="all"/>
          </a:pPr>
          <a:r>
            <a:rPr lang="en-US"/>
            <a:t>Healthcare IoT, Market Growth Projections.</a:t>
          </a:r>
        </a:p>
      </dgm:t>
    </dgm:pt>
    <dgm:pt modelId="{5B74FB0E-7B40-4A34-AB3B-2DAF5D8A5F36}" type="parTrans" cxnId="{60DDD7D0-A437-4B50-B8CF-E0AB3BB52F20}">
      <dgm:prSet/>
      <dgm:spPr/>
      <dgm:t>
        <a:bodyPr/>
        <a:lstStyle/>
        <a:p>
          <a:endParaRPr lang="en-US"/>
        </a:p>
      </dgm:t>
    </dgm:pt>
    <dgm:pt modelId="{E28B8A1E-C9F1-495F-9B43-096EED07DFD6}" type="sibTrans" cxnId="{60DDD7D0-A437-4B50-B8CF-E0AB3BB52F20}">
      <dgm:prSet/>
      <dgm:spPr/>
      <dgm:t>
        <a:bodyPr/>
        <a:lstStyle/>
        <a:p>
          <a:endParaRPr lang="en-US"/>
        </a:p>
      </dgm:t>
    </dgm:pt>
    <dgm:pt modelId="{14B9096B-6D21-481D-B08E-43D93D82038D}" type="pres">
      <dgm:prSet presAssocID="{23D45FBE-8002-40B6-A917-C4FFE7FCC5BB}" presName="root" presStyleCnt="0">
        <dgm:presLayoutVars>
          <dgm:dir/>
          <dgm:resizeHandles val="exact"/>
        </dgm:presLayoutVars>
      </dgm:prSet>
      <dgm:spPr/>
    </dgm:pt>
    <dgm:pt modelId="{F2EF1428-F8FF-4028-9634-9044BA4DF050}" type="pres">
      <dgm:prSet presAssocID="{2DFB43BB-1CA8-4B6C-A9C4-90EA30D4B4B9}" presName="compNode" presStyleCnt="0"/>
      <dgm:spPr/>
    </dgm:pt>
    <dgm:pt modelId="{78B5A80E-D314-40A3-A815-D2135FB2ECE2}" type="pres">
      <dgm:prSet presAssocID="{2DFB43BB-1CA8-4B6C-A9C4-90EA30D4B4B9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350FBCA1-2275-4A3C-9529-E11F163D4185}" type="pres">
      <dgm:prSet presAssocID="{2DFB43BB-1CA8-4B6C-A9C4-90EA30D4B4B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A216682-0527-4935-B081-EF87E2D61385}" type="pres">
      <dgm:prSet presAssocID="{2DFB43BB-1CA8-4B6C-A9C4-90EA30D4B4B9}" presName="spaceRect" presStyleCnt="0"/>
      <dgm:spPr/>
    </dgm:pt>
    <dgm:pt modelId="{60AF75DB-0A65-4B14-810F-30DB78062144}" type="pres">
      <dgm:prSet presAssocID="{2DFB43BB-1CA8-4B6C-A9C4-90EA30D4B4B9}" presName="textRect" presStyleLbl="revTx" presStyleIdx="0" presStyleCnt="2">
        <dgm:presLayoutVars>
          <dgm:chMax val="1"/>
          <dgm:chPref val="1"/>
        </dgm:presLayoutVars>
      </dgm:prSet>
      <dgm:spPr/>
    </dgm:pt>
    <dgm:pt modelId="{2642D0EC-81B6-47B2-9F47-D4DF7ADC3212}" type="pres">
      <dgm:prSet presAssocID="{444E3504-64BD-4823-B443-4056634F1746}" presName="sibTrans" presStyleCnt="0"/>
      <dgm:spPr/>
    </dgm:pt>
    <dgm:pt modelId="{245B5BA5-580F-4384-9166-240F86022766}" type="pres">
      <dgm:prSet presAssocID="{BD60A8E0-0256-4104-95EB-38800461CAFB}" presName="compNode" presStyleCnt="0"/>
      <dgm:spPr/>
    </dgm:pt>
    <dgm:pt modelId="{6B5B1197-0C67-4A05-9D55-DFC89F5092C5}" type="pres">
      <dgm:prSet presAssocID="{BD60A8E0-0256-4104-95EB-38800461CAFB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C029875-F7C0-449B-AB66-F8C2F2BDDB57}" type="pres">
      <dgm:prSet presAssocID="{BD60A8E0-0256-4104-95EB-38800461CAF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3536BEB2-DC04-401C-9477-4F782AD39A07}" type="pres">
      <dgm:prSet presAssocID="{BD60A8E0-0256-4104-95EB-38800461CAFB}" presName="spaceRect" presStyleCnt="0"/>
      <dgm:spPr/>
    </dgm:pt>
    <dgm:pt modelId="{CD376F6F-4B28-4F70-9303-CA0502455993}" type="pres">
      <dgm:prSet presAssocID="{BD60A8E0-0256-4104-95EB-38800461CAF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6EC5508-31B5-4267-A655-F7E10776EE09}" type="presOf" srcId="{23D45FBE-8002-40B6-A917-C4FFE7FCC5BB}" destId="{14B9096B-6D21-481D-B08E-43D93D82038D}" srcOrd="0" destOrd="0" presId="urn:microsoft.com/office/officeart/2018/5/layout/IconLeafLabelList"/>
    <dgm:cxn modelId="{5963B02F-FA19-41A0-ABCB-C639B86F495A}" type="presOf" srcId="{BD60A8E0-0256-4104-95EB-38800461CAFB}" destId="{CD376F6F-4B28-4F70-9303-CA0502455993}" srcOrd="0" destOrd="0" presId="urn:microsoft.com/office/officeart/2018/5/layout/IconLeafLabelList"/>
    <dgm:cxn modelId="{751E6DCD-B0DC-47BD-B7E8-5CB5FEF1E087}" srcId="{23D45FBE-8002-40B6-A917-C4FFE7FCC5BB}" destId="{2DFB43BB-1CA8-4B6C-A9C4-90EA30D4B4B9}" srcOrd="0" destOrd="0" parTransId="{8B1252DE-1301-4BDC-82D9-E74654DFAAC7}" sibTransId="{444E3504-64BD-4823-B443-4056634F1746}"/>
    <dgm:cxn modelId="{60DDD7D0-A437-4B50-B8CF-E0AB3BB52F20}" srcId="{23D45FBE-8002-40B6-A917-C4FFE7FCC5BB}" destId="{BD60A8E0-0256-4104-95EB-38800461CAFB}" srcOrd="1" destOrd="0" parTransId="{5B74FB0E-7B40-4A34-AB3B-2DAF5D8A5F36}" sibTransId="{E28B8A1E-C9F1-495F-9B43-096EED07DFD6}"/>
    <dgm:cxn modelId="{C9C361F5-67B2-4DDB-B9F3-962CF4601533}" type="presOf" srcId="{2DFB43BB-1CA8-4B6C-A9C4-90EA30D4B4B9}" destId="{60AF75DB-0A65-4B14-810F-30DB78062144}" srcOrd="0" destOrd="0" presId="urn:microsoft.com/office/officeart/2018/5/layout/IconLeafLabelList"/>
    <dgm:cxn modelId="{12B6518F-2706-4A4C-B98C-357FF588F6A9}" type="presParOf" srcId="{14B9096B-6D21-481D-B08E-43D93D82038D}" destId="{F2EF1428-F8FF-4028-9634-9044BA4DF050}" srcOrd="0" destOrd="0" presId="urn:microsoft.com/office/officeart/2018/5/layout/IconLeafLabelList"/>
    <dgm:cxn modelId="{895413D7-81AB-493E-90BC-C0E8DAF4C098}" type="presParOf" srcId="{F2EF1428-F8FF-4028-9634-9044BA4DF050}" destId="{78B5A80E-D314-40A3-A815-D2135FB2ECE2}" srcOrd="0" destOrd="0" presId="urn:microsoft.com/office/officeart/2018/5/layout/IconLeafLabelList"/>
    <dgm:cxn modelId="{18AAF903-B4F6-43F1-A219-935F84D1A4BC}" type="presParOf" srcId="{F2EF1428-F8FF-4028-9634-9044BA4DF050}" destId="{350FBCA1-2275-4A3C-9529-E11F163D4185}" srcOrd="1" destOrd="0" presId="urn:microsoft.com/office/officeart/2018/5/layout/IconLeafLabelList"/>
    <dgm:cxn modelId="{28B10E75-70AB-4C69-BDE9-7FD31FCEF66B}" type="presParOf" srcId="{F2EF1428-F8FF-4028-9634-9044BA4DF050}" destId="{EA216682-0527-4935-B081-EF87E2D61385}" srcOrd="2" destOrd="0" presId="urn:microsoft.com/office/officeart/2018/5/layout/IconLeafLabelList"/>
    <dgm:cxn modelId="{53667060-9B5B-4B0D-A13F-B8B3D8681489}" type="presParOf" srcId="{F2EF1428-F8FF-4028-9634-9044BA4DF050}" destId="{60AF75DB-0A65-4B14-810F-30DB78062144}" srcOrd="3" destOrd="0" presId="urn:microsoft.com/office/officeart/2018/5/layout/IconLeafLabelList"/>
    <dgm:cxn modelId="{B8E87EEF-F377-48B6-AD0D-1D2F06283C73}" type="presParOf" srcId="{14B9096B-6D21-481D-B08E-43D93D82038D}" destId="{2642D0EC-81B6-47B2-9F47-D4DF7ADC3212}" srcOrd="1" destOrd="0" presId="urn:microsoft.com/office/officeart/2018/5/layout/IconLeafLabelList"/>
    <dgm:cxn modelId="{F9E9CD42-7DC0-470E-BF3F-30E7F65D69A4}" type="presParOf" srcId="{14B9096B-6D21-481D-B08E-43D93D82038D}" destId="{245B5BA5-580F-4384-9166-240F86022766}" srcOrd="2" destOrd="0" presId="urn:microsoft.com/office/officeart/2018/5/layout/IconLeafLabelList"/>
    <dgm:cxn modelId="{AB5B4FB2-889A-4380-BA9A-5FCC0F044D6A}" type="presParOf" srcId="{245B5BA5-580F-4384-9166-240F86022766}" destId="{6B5B1197-0C67-4A05-9D55-DFC89F5092C5}" srcOrd="0" destOrd="0" presId="urn:microsoft.com/office/officeart/2018/5/layout/IconLeafLabelList"/>
    <dgm:cxn modelId="{B040CDD8-FD0B-4595-B933-616C0BEBC066}" type="presParOf" srcId="{245B5BA5-580F-4384-9166-240F86022766}" destId="{0C029875-F7C0-449B-AB66-F8C2F2BDDB57}" srcOrd="1" destOrd="0" presId="urn:microsoft.com/office/officeart/2018/5/layout/IconLeafLabelList"/>
    <dgm:cxn modelId="{63969658-9E37-4B94-B064-3E0CF48FB8AB}" type="presParOf" srcId="{245B5BA5-580F-4384-9166-240F86022766}" destId="{3536BEB2-DC04-401C-9477-4F782AD39A07}" srcOrd="2" destOrd="0" presId="urn:microsoft.com/office/officeart/2018/5/layout/IconLeafLabelList"/>
    <dgm:cxn modelId="{E5AFA61D-A64A-4ED7-8A81-6D28458613B5}" type="presParOf" srcId="{245B5BA5-580F-4384-9166-240F86022766}" destId="{CD376F6F-4B28-4F70-9303-CA050245599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C61E44E-EF61-4826-B127-20E5895A8BF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A17DF7D-5DC0-45DB-8DA1-78CE09B698C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Smart Cities: Traffic, Parking.</a:t>
          </a:r>
        </a:p>
      </dgm:t>
    </dgm:pt>
    <dgm:pt modelId="{9B185B16-3A9E-47D4-9AFD-277DFD31301F}" type="parTrans" cxnId="{9868F4CD-E411-42C8-92F6-E7B50821AC36}">
      <dgm:prSet/>
      <dgm:spPr/>
      <dgm:t>
        <a:bodyPr/>
        <a:lstStyle/>
        <a:p>
          <a:endParaRPr lang="en-US"/>
        </a:p>
      </dgm:t>
    </dgm:pt>
    <dgm:pt modelId="{FB7FF625-448D-4F75-8B87-E35522A88F87}" type="sibTrans" cxnId="{9868F4CD-E411-42C8-92F6-E7B50821AC36}">
      <dgm:prSet/>
      <dgm:spPr/>
      <dgm:t>
        <a:bodyPr/>
        <a:lstStyle/>
        <a:p>
          <a:endParaRPr lang="en-US"/>
        </a:p>
      </dgm:t>
    </dgm:pt>
    <dgm:pt modelId="{3DFE0C8A-8108-4347-A37E-F6EF364217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Smart Agriculture: Soil Monitoring, Irrigation.</a:t>
          </a:r>
        </a:p>
      </dgm:t>
    </dgm:pt>
    <dgm:pt modelId="{520833DF-AC45-4FCB-915E-990AA330047A}" type="parTrans" cxnId="{17DAF273-8B36-46E7-8848-2D3C4EA04AFD}">
      <dgm:prSet/>
      <dgm:spPr/>
      <dgm:t>
        <a:bodyPr/>
        <a:lstStyle/>
        <a:p>
          <a:endParaRPr lang="en-US"/>
        </a:p>
      </dgm:t>
    </dgm:pt>
    <dgm:pt modelId="{9596C8D7-6197-4C1B-97D3-D948874B7714}" type="sibTrans" cxnId="{17DAF273-8B36-46E7-8848-2D3C4EA04AFD}">
      <dgm:prSet/>
      <dgm:spPr/>
      <dgm:t>
        <a:bodyPr/>
        <a:lstStyle/>
        <a:p>
          <a:endParaRPr lang="en-US"/>
        </a:p>
      </dgm:t>
    </dgm:pt>
    <dgm:pt modelId="{0853047F-B2EA-4B69-9A00-B1A0F933293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Healthcare: Telemedicine, Wearables.</a:t>
          </a:r>
        </a:p>
      </dgm:t>
    </dgm:pt>
    <dgm:pt modelId="{DB7E2C0F-8B32-4288-B46A-8E6A99B85EFD}" type="parTrans" cxnId="{4C6959CF-C639-4015-8089-C3E578F5F2E6}">
      <dgm:prSet/>
      <dgm:spPr/>
      <dgm:t>
        <a:bodyPr/>
        <a:lstStyle/>
        <a:p>
          <a:endParaRPr lang="en-US"/>
        </a:p>
      </dgm:t>
    </dgm:pt>
    <dgm:pt modelId="{D628210D-685C-464A-AC91-23A52AFF6A92}" type="sibTrans" cxnId="{4C6959CF-C639-4015-8089-C3E578F5F2E6}">
      <dgm:prSet/>
      <dgm:spPr/>
      <dgm:t>
        <a:bodyPr/>
        <a:lstStyle/>
        <a:p>
          <a:endParaRPr lang="en-US"/>
        </a:p>
      </dgm:t>
    </dgm:pt>
    <dgm:pt modelId="{62C0376E-225C-4BCF-8E0B-55B06B68ADD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Industrial IoT: Smart Grids, Maintenance.</a:t>
          </a:r>
        </a:p>
      </dgm:t>
    </dgm:pt>
    <dgm:pt modelId="{2BD213A1-F7E2-474D-8106-6B786F7952D4}" type="parTrans" cxnId="{2DB9075D-30BF-4F43-83B4-4F92666C18F8}">
      <dgm:prSet/>
      <dgm:spPr/>
      <dgm:t>
        <a:bodyPr/>
        <a:lstStyle/>
        <a:p>
          <a:endParaRPr lang="en-US"/>
        </a:p>
      </dgm:t>
    </dgm:pt>
    <dgm:pt modelId="{8FDCF22B-B6F4-4A3A-8714-7FB76A469E12}" type="sibTrans" cxnId="{2DB9075D-30BF-4F43-83B4-4F92666C18F8}">
      <dgm:prSet/>
      <dgm:spPr/>
      <dgm:t>
        <a:bodyPr/>
        <a:lstStyle/>
        <a:p>
          <a:endParaRPr lang="en-US"/>
        </a:p>
      </dgm:t>
    </dgm:pt>
    <dgm:pt modelId="{B62C5390-BF17-42A8-A23A-83C41C2EAAF8}" type="pres">
      <dgm:prSet presAssocID="{CC61E44E-EF61-4826-B127-20E5895A8BF6}" presName="root" presStyleCnt="0">
        <dgm:presLayoutVars>
          <dgm:dir/>
          <dgm:resizeHandles val="exact"/>
        </dgm:presLayoutVars>
      </dgm:prSet>
      <dgm:spPr/>
    </dgm:pt>
    <dgm:pt modelId="{55AFC665-C05E-493E-A914-0829944CF067}" type="pres">
      <dgm:prSet presAssocID="{FA17DF7D-5DC0-45DB-8DA1-78CE09B698C6}" presName="compNode" presStyleCnt="0"/>
      <dgm:spPr/>
    </dgm:pt>
    <dgm:pt modelId="{E65C0CC6-DAF4-46F7-82B9-924B053F5403}" type="pres">
      <dgm:prSet presAssocID="{FA17DF7D-5DC0-45DB-8DA1-78CE09B698C6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BB4474D-E287-4685-BA59-08AD8C82C53D}" type="pres">
      <dgm:prSet presAssocID="{FA17DF7D-5DC0-45DB-8DA1-78CE09B698C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38100789-B83B-41ED-A768-4C992E569E6D}" type="pres">
      <dgm:prSet presAssocID="{FA17DF7D-5DC0-45DB-8DA1-78CE09B698C6}" presName="spaceRect" presStyleCnt="0"/>
      <dgm:spPr/>
    </dgm:pt>
    <dgm:pt modelId="{894ECD49-90D0-4315-B522-58A8C6DF1B50}" type="pres">
      <dgm:prSet presAssocID="{FA17DF7D-5DC0-45DB-8DA1-78CE09B698C6}" presName="textRect" presStyleLbl="revTx" presStyleIdx="0" presStyleCnt="4">
        <dgm:presLayoutVars>
          <dgm:chMax val="1"/>
          <dgm:chPref val="1"/>
        </dgm:presLayoutVars>
      </dgm:prSet>
      <dgm:spPr/>
    </dgm:pt>
    <dgm:pt modelId="{89E89910-43E4-43C4-97D3-EAFA2C63F654}" type="pres">
      <dgm:prSet presAssocID="{FB7FF625-448D-4F75-8B87-E35522A88F87}" presName="sibTrans" presStyleCnt="0"/>
      <dgm:spPr/>
    </dgm:pt>
    <dgm:pt modelId="{CF493674-86A7-477F-B36C-B34B6816707D}" type="pres">
      <dgm:prSet presAssocID="{3DFE0C8A-8108-4347-A37E-F6EF3642173D}" presName="compNode" presStyleCnt="0"/>
      <dgm:spPr/>
    </dgm:pt>
    <dgm:pt modelId="{0427D7EE-224F-462A-A9C3-08A8BC0E7A95}" type="pres">
      <dgm:prSet presAssocID="{3DFE0C8A-8108-4347-A37E-F6EF3642173D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BB56FC3-BF88-4401-9EDB-C8238D39AD24}" type="pres">
      <dgm:prSet presAssocID="{3DFE0C8A-8108-4347-A37E-F6EF3642173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798DD7D4-564A-4481-A724-992887EB451B}" type="pres">
      <dgm:prSet presAssocID="{3DFE0C8A-8108-4347-A37E-F6EF3642173D}" presName="spaceRect" presStyleCnt="0"/>
      <dgm:spPr/>
    </dgm:pt>
    <dgm:pt modelId="{2466A80D-DC0C-4C75-A681-28A66697175E}" type="pres">
      <dgm:prSet presAssocID="{3DFE0C8A-8108-4347-A37E-F6EF3642173D}" presName="textRect" presStyleLbl="revTx" presStyleIdx="1" presStyleCnt="4">
        <dgm:presLayoutVars>
          <dgm:chMax val="1"/>
          <dgm:chPref val="1"/>
        </dgm:presLayoutVars>
      </dgm:prSet>
      <dgm:spPr/>
    </dgm:pt>
    <dgm:pt modelId="{F16878B5-F021-40A0-89E9-A6B3D88916F8}" type="pres">
      <dgm:prSet presAssocID="{9596C8D7-6197-4C1B-97D3-D948874B7714}" presName="sibTrans" presStyleCnt="0"/>
      <dgm:spPr/>
    </dgm:pt>
    <dgm:pt modelId="{93B156AF-2C7E-4804-B698-FAE37EEF9547}" type="pres">
      <dgm:prSet presAssocID="{0853047F-B2EA-4B69-9A00-B1A0F9332930}" presName="compNode" presStyleCnt="0"/>
      <dgm:spPr/>
    </dgm:pt>
    <dgm:pt modelId="{DFCC6456-0D60-4C11-9D71-2A53564120A6}" type="pres">
      <dgm:prSet presAssocID="{0853047F-B2EA-4B69-9A00-B1A0F9332930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55E2FAA-904C-4FBC-9E5C-49EE26A307BF}" type="pres">
      <dgm:prSet presAssocID="{0853047F-B2EA-4B69-9A00-B1A0F933293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9F3B9D6D-EDE9-4212-BCA6-CEEED192F72F}" type="pres">
      <dgm:prSet presAssocID="{0853047F-B2EA-4B69-9A00-B1A0F9332930}" presName="spaceRect" presStyleCnt="0"/>
      <dgm:spPr/>
    </dgm:pt>
    <dgm:pt modelId="{56DED897-2D8A-4EAB-B9AC-19557E7D67D4}" type="pres">
      <dgm:prSet presAssocID="{0853047F-B2EA-4B69-9A00-B1A0F9332930}" presName="textRect" presStyleLbl="revTx" presStyleIdx="2" presStyleCnt="4">
        <dgm:presLayoutVars>
          <dgm:chMax val="1"/>
          <dgm:chPref val="1"/>
        </dgm:presLayoutVars>
      </dgm:prSet>
      <dgm:spPr/>
    </dgm:pt>
    <dgm:pt modelId="{7D90664D-791A-4373-9BE9-E461B0D65533}" type="pres">
      <dgm:prSet presAssocID="{D628210D-685C-464A-AC91-23A52AFF6A92}" presName="sibTrans" presStyleCnt="0"/>
      <dgm:spPr/>
    </dgm:pt>
    <dgm:pt modelId="{D140C3A5-FC35-4D5F-8FCD-EFA0777EA2D0}" type="pres">
      <dgm:prSet presAssocID="{62C0376E-225C-4BCF-8E0B-55B06B68ADD0}" presName="compNode" presStyleCnt="0"/>
      <dgm:spPr/>
    </dgm:pt>
    <dgm:pt modelId="{D92D1095-C754-4677-9AC1-855496DB945D}" type="pres">
      <dgm:prSet presAssocID="{62C0376E-225C-4BCF-8E0B-55B06B68ADD0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91A9B42-FA6E-447B-9082-CAE2DB6E67B6}" type="pres">
      <dgm:prSet presAssocID="{62C0376E-225C-4BCF-8E0B-55B06B68ADD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BD038A77-A96C-4F73-B32E-4FAE99839096}" type="pres">
      <dgm:prSet presAssocID="{62C0376E-225C-4BCF-8E0B-55B06B68ADD0}" presName="spaceRect" presStyleCnt="0"/>
      <dgm:spPr/>
    </dgm:pt>
    <dgm:pt modelId="{28CF9369-98B1-41E4-8414-1E2F1FC9D821}" type="pres">
      <dgm:prSet presAssocID="{62C0376E-225C-4BCF-8E0B-55B06B68ADD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D5D1B29-57E9-4412-9394-1D50C69989F2}" type="presOf" srcId="{3DFE0C8A-8108-4347-A37E-F6EF3642173D}" destId="{2466A80D-DC0C-4C75-A681-28A66697175E}" srcOrd="0" destOrd="0" presId="urn:microsoft.com/office/officeart/2018/5/layout/IconLeafLabelList"/>
    <dgm:cxn modelId="{2DB9075D-30BF-4F43-83B4-4F92666C18F8}" srcId="{CC61E44E-EF61-4826-B127-20E5895A8BF6}" destId="{62C0376E-225C-4BCF-8E0B-55B06B68ADD0}" srcOrd="3" destOrd="0" parTransId="{2BD213A1-F7E2-474D-8106-6B786F7952D4}" sibTransId="{8FDCF22B-B6F4-4A3A-8714-7FB76A469E12}"/>
    <dgm:cxn modelId="{83AF9944-0AC2-4459-A3B5-617ABC836A11}" type="presOf" srcId="{FA17DF7D-5DC0-45DB-8DA1-78CE09B698C6}" destId="{894ECD49-90D0-4315-B522-58A8C6DF1B50}" srcOrd="0" destOrd="0" presId="urn:microsoft.com/office/officeart/2018/5/layout/IconLeafLabelList"/>
    <dgm:cxn modelId="{17DAF273-8B36-46E7-8848-2D3C4EA04AFD}" srcId="{CC61E44E-EF61-4826-B127-20E5895A8BF6}" destId="{3DFE0C8A-8108-4347-A37E-F6EF3642173D}" srcOrd="1" destOrd="0" parTransId="{520833DF-AC45-4FCB-915E-990AA330047A}" sibTransId="{9596C8D7-6197-4C1B-97D3-D948874B7714}"/>
    <dgm:cxn modelId="{11472B80-78DD-427A-AEAC-93F3EF7A2C73}" type="presOf" srcId="{0853047F-B2EA-4B69-9A00-B1A0F9332930}" destId="{56DED897-2D8A-4EAB-B9AC-19557E7D67D4}" srcOrd="0" destOrd="0" presId="urn:microsoft.com/office/officeart/2018/5/layout/IconLeafLabelList"/>
    <dgm:cxn modelId="{DEB42786-FE28-4883-9550-D3A8A895EA7E}" type="presOf" srcId="{62C0376E-225C-4BCF-8E0B-55B06B68ADD0}" destId="{28CF9369-98B1-41E4-8414-1E2F1FC9D821}" srcOrd="0" destOrd="0" presId="urn:microsoft.com/office/officeart/2018/5/layout/IconLeafLabelList"/>
    <dgm:cxn modelId="{A31AA5AA-8654-44E4-8687-6E82C4AFF089}" type="presOf" srcId="{CC61E44E-EF61-4826-B127-20E5895A8BF6}" destId="{B62C5390-BF17-42A8-A23A-83C41C2EAAF8}" srcOrd="0" destOrd="0" presId="urn:microsoft.com/office/officeart/2018/5/layout/IconLeafLabelList"/>
    <dgm:cxn modelId="{9868F4CD-E411-42C8-92F6-E7B50821AC36}" srcId="{CC61E44E-EF61-4826-B127-20E5895A8BF6}" destId="{FA17DF7D-5DC0-45DB-8DA1-78CE09B698C6}" srcOrd="0" destOrd="0" parTransId="{9B185B16-3A9E-47D4-9AFD-277DFD31301F}" sibTransId="{FB7FF625-448D-4F75-8B87-E35522A88F87}"/>
    <dgm:cxn modelId="{4C6959CF-C639-4015-8089-C3E578F5F2E6}" srcId="{CC61E44E-EF61-4826-B127-20E5895A8BF6}" destId="{0853047F-B2EA-4B69-9A00-B1A0F9332930}" srcOrd="2" destOrd="0" parTransId="{DB7E2C0F-8B32-4288-B46A-8E6A99B85EFD}" sibTransId="{D628210D-685C-464A-AC91-23A52AFF6A92}"/>
    <dgm:cxn modelId="{BC589D77-D971-45F5-9E0E-8FF8EF0B63E0}" type="presParOf" srcId="{B62C5390-BF17-42A8-A23A-83C41C2EAAF8}" destId="{55AFC665-C05E-493E-A914-0829944CF067}" srcOrd="0" destOrd="0" presId="urn:microsoft.com/office/officeart/2018/5/layout/IconLeafLabelList"/>
    <dgm:cxn modelId="{7B37A1EF-477B-460E-918E-CD1FF2CC4A62}" type="presParOf" srcId="{55AFC665-C05E-493E-A914-0829944CF067}" destId="{E65C0CC6-DAF4-46F7-82B9-924B053F5403}" srcOrd="0" destOrd="0" presId="urn:microsoft.com/office/officeart/2018/5/layout/IconLeafLabelList"/>
    <dgm:cxn modelId="{9E927C11-4483-4946-AC2C-43ED744DE035}" type="presParOf" srcId="{55AFC665-C05E-493E-A914-0829944CF067}" destId="{CBB4474D-E287-4685-BA59-08AD8C82C53D}" srcOrd="1" destOrd="0" presId="urn:microsoft.com/office/officeart/2018/5/layout/IconLeafLabelList"/>
    <dgm:cxn modelId="{4217D9D5-3466-4CF8-A78D-FD210E24D2B4}" type="presParOf" srcId="{55AFC665-C05E-493E-A914-0829944CF067}" destId="{38100789-B83B-41ED-A768-4C992E569E6D}" srcOrd="2" destOrd="0" presId="urn:microsoft.com/office/officeart/2018/5/layout/IconLeafLabelList"/>
    <dgm:cxn modelId="{3C7BBA0D-DBA3-40E5-8DE3-66105A4D4DB5}" type="presParOf" srcId="{55AFC665-C05E-493E-A914-0829944CF067}" destId="{894ECD49-90D0-4315-B522-58A8C6DF1B50}" srcOrd="3" destOrd="0" presId="urn:microsoft.com/office/officeart/2018/5/layout/IconLeafLabelList"/>
    <dgm:cxn modelId="{E16B81C0-8A5C-496C-A915-85B2A53D50E5}" type="presParOf" srcId="{B62C5390-BF17-42A8-A23A-83C41C2EAAF8}" destId="{89E89910-43E4-43C4-97D3-EAFA2C63F654}" srcOrd="1" destOrd="0" presId="urn:microsoft.com/office/officeart/2018/5/layout/IconLeafLabelList"/>
    <dgm:cxn modelId="{5BACE1B2-64E7-4B30-B78C-9EDAAA205312}" type="presParOf" srcId="{B62C5390-BF17-42A8-A23A-83C41C2EAAF8}" destId="{CF493674-86A7-477F-B36C-B34B6816707D}" srcOrd="2" destOrd="0" presId="urn:microsoft.com/office/officeart/2018/5/layout/IconLeafLabelList"/>
    <dgm:cxn modelId="{B3BA4582-C0E5-4E73-9709-8A0A46D685B2}" type="presParOf" srcId="{CF493674-86A7-477F-B36C-B34B6816707D}" destId="{0427D7EE-224F-462A-A9C3-08A8BC0E7A95}" srcOrd="0" destOrd="0" presId="urn:microsoft.com/office/officeart/2018/5/layout/IconLeafLabelList"/>
    <dgm:cxn modelId="{2E979B21-EF54-4668-8E6C-FC90F6AF9E70}" type="presParOf" srcId="{CF493674-86A7-477F-B36C-B34B6816707D}" destId="{ABB56FC3-BF88-4401-9EDB-C8238D39AD24}" srcOrd="1" destOrd="0" presId="urn:microsoft.com/office/officeart/2018/5/layout/IconLeafLabelList"/>
    <dgm:cxn modelId="{242F12DE-D3F9-458D-8B03-3361395EC15E}" type="presParOf" srcId="{CF493674-86A7-477F-B36C-B34B6816707D}" destId="{798DD7D4-564A-4481-A724-992887EB451B}" srcOrd="2" destOrd="0" presId="urn:microsoft.com/office/officeart/2018/5/layout/IconLeafLabelList"/>
    <dgm:cxn modelId="{F1CBF1C2-6A7E-43FD-8560-814E9447B3BA}" type="presParOf" srcId="{CF493674-86A7-477F-B36C-B34B6816707D}" destId="{2466A80D-DC0C-4C75-A681-28A66697175E}" srcOrd="3" destOrd="0" presId="urn:microsoft.com/office/officeart/2018/5/layout/IconLeafLabelList"/>
    <dgm:cxn modelId="{D2FC6AA9-4E99-4BE7-A93B-049E31184FEF}" type="presParOf" srcId="{B62C5390-BF17-42A8-A23A-83C41C2EAAF8}" destId="{F16878B5-F021-40A0-89E9-A6B3D88916F8}" srcOrd="3" destOrd="0" presId="urn:microsoft.com/office/officeart/2018/5/layout/IconLeafLabelList"/>
    <dgm:cxn modelId="{A40F1292-A5D4-4990-A4C0-886EBC5F1C66}" type="presParOf" srcId="{B62C5390-BF17-42A8-A23A-83C41C2EAAF8}" destId="{93B156AF-2C7E-4804-B698-FAE37EEF9547}" srcOrd="4" destOrd="0" presId="urn:microsoft.com/office/officeart/2018/5/layout/IconLeafLabelList"/>
    <dgm:cxn modelId="{F1BF4DEC-8906-4EC4-9429-2D9CBB18DC23}" type="presParOf" srcId="{93B156AF-2C7E-4804-B698-FAE37EEF9547}" destId="{DFCC6456-0D60-4C11-9D71-2A53564120A6}" srcOrd="0" destOrd="0" presId="urn:microsoft.com/office/officeart/2018/5/layout/IconLeafLabelList"/>
    <dgm:cxn modelId="{83FDFE09-4AA1-4BB3-A7B9-CA92314A3213}" type="presParOf" srcId="{93B156AF-2C7E-4804-B698-FAE37EEF9547}" destId="{E55E2FAA-904C-4FBC-9E5C-49EE26A307BF}" srcOrd="1" destOrd="0" presId="urn:microsoft.com/office/officeart/2018/5/layout/IconLeafLabelList"/>
    <dgm:cxn modelId="{BF711387-78E7-457E-835D-AE2129A30068}" type="presParOf" srcId="{93B156AF-2C7E-4804-B698-FAE37EEF9547}" destId="{9F3B9D6D-EDE9-4212-BCA6-CEEED192F72F}" srcOrd="2" destOrd="0" presId="urn:microsoft.com/office/officeart/2018/5/layout/IconLeafLabelList"/>
    <dgm:cxn modelId="{2DF80078-B014-4115-87EC-19246F3B04DD}" type="presParOf" srcId="{93B156AF-2C7E-4804-B698-FAE37EEF9547}" destId="{56DED897-2D8A-4EAB-B9AC-19557E7D67D4}" srcOrd="3" destOrd="0" presId="urn:microsoft.com/office/officeart/2018/5/layout/IconLeafLabelList"/>
    <dgm:cxn modelId="{42E675B5-5576-485D-9F6C-55EC3C94319C}" type="presParOf" srcId="{B62C5390-BF17-42A8-A23A-83C41C2EAAF8}" destId="{7D90664D-791A-4373-9BE9-E461B0D65533}" srcOrd="5" destOrd="0" presId="urn:microsoft.com/office/officeart/2018/5/layout/IconLeafLabelList"/>
    <dgm:cxn modelId="{B3119328-7CC9-4012-AC36-B789DA282277}" type="presParOf" srcId="{B62C5390-BF17-42A8-A23A-83C41C2EAAF8}" destId="{D140C3A5-FC35-4D5F-8FCD-EFA0777EA2D0}" srcOrd="6" destOrd="0" presId="urn:microsoft.com/office/officeart/2018/5/layout/IconLeafLabelList"/>
    <dgm:cxn modelId="{8F545602-C9E0-4271-B047-1FA933A9A2EA}" type="presParOf" srcId="{D140C3A5-FC35-4D5F-8FCD-EFA0777EA2D0}" destId="{D92D1095-C754-4677-9AC1-855496DB945D}" srcOrd="0" destOrd="0" presId="urn:microsoft.com/office/officeart/2018/5/layout/IconLeafLabelList"/>
    <dgm:cxn modelId="{FD50A85A-C4E6-4D77-A3CD-E81C0B68FE23}" type="presParOf" srcId="{D140C3A5-FC35-4D5F-8FCD-EFA0777EA2D0}" destId="{191A9B42-FA6E-447B-9082-CAE2DB6E67B6}" srcOrd="1" destOrd="0" presId="urn:microsoft.com/office/officeart/2018/5/layout/IconLeafLabelList"/>
    <dgm:cxn modelId="{BE606DBD-1E52-4DF1-A89E-BF1F0BFED495}" type="presParOf" srcId="{D140C3A5-FC35-4D5F-8FCD-EFA0777EA2D0}" destId="{BD038A77-A96C-4F73-B32E-4FAE99839096}" srcOrd="2" destOrd="0" presId="urn:microsoft.com/office/officeart/2018/5/layout/IconLeafLabelList"/>
    <dgm:cxn modelId="{BC584909-7C8F-450A-9811-8E39F99FAC24}" type="presParOf" srcId="{D140C3A5-FC35-4D5F-8FCD-EFA0777EA2D0}" destId="{28CF9369-98B1-41E4-8414-1E2F1FC9D82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3574597-4457-496F-ACD8-DA36D6E4904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DE3DEBB-AD4C-43C4-A76E-7D8D6A9BDD4E}">
      <dgm:prSet/>
      <dgm:spPr/>
      <dgm:t>
        <a:bodyPr/>
        <a:lstStyle/>
        <a:p>
          <a:r>
            <a:rPr lang="en-US"/>
            <a:t>Short-range: Bluetooth, Zigbee, Wi-Fi.</a:t>
          </a:r>
        </a:p>
      </dgm:t>
    </dgm:pt>
    <dgm:pt modelId="{22228DD4-F873-4B9A-AAA1-CFCFACBD4640}" type="parTrans" cxnId="{183EE45A-B497-4BE5-A29A-C404F120DA21}">
      <dgm:prSet/>
      <dgm:spPr/>
      <dgm:t>
        <a:bodyPr/>
        <a:lstStyle/>
        <a:p>
          <a:endParaRPr lang="en-US"/>
        </a:p>
      </dgm:t>
    </dgm:pt>
    <dgm:pt modelId="{C9474C30-7AE7-41CA-BFC3-3952280750E2}" type="sibTrans" cxnId="{183EE45A-B497-4BE5-A29A-C404F120DA21}">
      <dgm:prSet/>
      <dgm:spPr/>
      <dgm:t>
        <a:bodyPr/>
        <a:lstStyle/>
        <a:p>
          <a:endParaRPr lang="en-US"/>
        </a:p>
      </dgm:t>
    </dgm:pt>
    <dgm:pt modelId="{DFD44585-927C-4783-835C-8AB1653AE1BA}">
      <dgm:prSet/>
      <dgm:spPr/>
      <dgm:t>
        <a:bodyPr/>
        <a:lstStyle/>
        <a:p>
          <a:r>
            <a:rPr lang="en-US"/>
            <a:t>Long-range: LoRaWAN, NB-IoT, Sigfox.</a:t>
          </a:r>
        </a:p>
      </dgm:t>
    </dgm:pt>
    <dgm:pt modelId="{8B7DCA20-46DD-45A2-B895-FF9F6C899438}" type="parTrans" cxnId="{D8078BBD-B97C-46B8-A81A-62733882FDCD}">
      <dgm:prSet/>
      <dgm:spPr/>
      <dgm:t>
        <a:bodyPr/>
        <a:lstStyle/>
        <a:p>
          <a:endParaRPr lang="en-US"/>
        </a:p>
      </dgm:t>
    </dgm:pt>
    <dgm:pt modelId="{216E00ED-B81C-43F2-AD87-65E6D38E03BC}" type="sibTrans" cxnId="{D8078BBD-B97C-46B8-A81A-62733882FDCD}">
      <dgm:prSet/>
      <dgm:spPr/>
      <dgm:t>
        <a:bodyPr/>
        <a:lstStyle/>
        <a:p>
          <a:endParaRPr lang="en-US"/>
        </a:p>
      </dgm:t>
    </dgm:pt>
    <dgm:pt modelId="{D78B73C8-FF9D-4E68-92F3-61C57DCF2636}">
      <dgm:prSet/>
      <dgm:spPr/>
      <dgm:t>
        <a:bodyPr/>
        <a:lstStyle/>
        <a:p>
          <a:r>
            <a:rPr lang="en-US"/>
            <a:t>Cellular Networks: 4G LTE, 5G, Satellite IoT.</a:t>
          </a:r>
        </a:p>
      </dgm:t>
    </dgm:pt>
    <dgm:pt modelId="{A4DD0840-1E61-423E-9A06-1B72D3844C60}" type="parTrans" cxnId="{9D4B70A5-A6CF-4A20-9624-450A4851BC5F}">
      <dgm:prSet/>
      <dgm:spPr/>
      <dgm:t>
        <a:bodyPr/>
        <a:lstStyle/>
        <a:p>
          <a:endParaRPr lang="en-US"/>
        </a:p>
      </dgm:t>
    </dgm:pt>
    <dgm:pt modelId="{AFF78873-FC5A-4BC4-97CC-97D93B1C297F}" type="sibTrans" cxnId="{9D4B70A5-A6CF-4A20-9624-450A4851BC5F}">
      <dgm:prSet/>
      <dgm:spPr/>
      <dgm:t>
        <a:bodyPr/>
        <a:lstStyle/>
        <a:p>
          <a:endParaRPr lang="en-US"/>
        </a:p>
      </dgm:t>
    </dgm:pt>
    <dgm:pt modelId="{B7BC62CE-B077-4B3C-B099-B619E572E9D2}" type="pres">
      <dgm:prSet presAssocID="{03574597-4457-496F-ACD8-DA36D6E49046}" presName="linear" presStyleCnt="0">
        <dgm:presLayoutVars>
          <dgm:animLvl val="lvl"/>
          <dgm:resizeHandles val="exact"/>
        </dgm:presLayoutVars>
      </dgm:prSet>
      <dgm:spPr/>
    </dgm:pt>
    <dgm:pt modelId="{D53BF0B2-D7FC-4D46-94D2-DA4F769E6B5E}" type="pres">
      <dgm:prSet presAssocID="{8DE3DEBB-AD4C-43C4-A76E-7D8D6A9BDD4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7F59846-CBED-4170-BD17-749A4B9EA13A}" type="pres">
      <dgm:prSet presAssocID="{C9474C30-7AE7-41CA-BFC3-3952280750E2}" presName="spacer" presStyleCnt="0"/>
      <dgm:spPr/>
    </dgm:pt>
    <dgm:pt modelId="{D6CD017E-620C-4DE3-9D42-A0EDA0199957}" type="pres">
      <dgm:prSet presAssocID="{DFD44585-927C-4783-835C-8AB1653AE1B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81D53D8-B5E8-490B-BB83-09FD289A3983}" type="pres">
      <dgm:prSet presAssocID="{216E00ED-B81C-43F2-AD87-65E6D38E03BC}" presName="spacer" presStyleCnt="0"/>
      <dgm:spPr/>
    </dgm:pt>
    <dgm:pt modelId="{438F370C-1E9E-4197-BFB4-474F990D7F60}" type="pres">
      <dgm:prSet presAssocID="{D78B73C8-FF9D-4E68-92F3-61C57DCF263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1F9E625-2E86-4B3C-84F6-24A66110CFA6}" type="presOf" srcId="{8DE3DEBB-AD4C-43C4-A76E-7D8D6A9BDD4E}" destId="{D53BF0B2-D7FC-4D46-94D2-DA4F769E6B5E}" srcOrd="0" destOrd="0" presId="urn:microsoft.com/office/officeart/2005/8/layout/vList2"/>
    <dgm:cxn modelId="{C5D7B473-BEDC-4DCB-B36F-542E0751CDFA}" type="presOf" srcId="{03574597-4457-496F-ACD8-DA36D6E49046}" destId="{B7BC62CE-B077-4B3C-B099-B619E572E9D2}" srcOrd="0" destOrd="0" presId="urn:microsoft.com/office/officeart/2005/8/layout/vList2"/>
    <dgm:cxn modelId="{7283D073-B01A-4BFF-8CEE-5DD3FD18FC9C}" type="presOf" srcId="{DFD44585-927C-4783-835C-8AB1653AE1BA}" destId="{D6CD017E-620C-4DE3-9D42-A0EDA0199957}" srcOrd="0" destOrd="0" presId="urn:microsoft.com/office/officeart/2005/8/layout/vList2"/>
    <dgm:cxn modelId="{183EE45A-B497-4BE5-A29A-C404F120DA21}" srcId="{03574597-4457-496F-ACD8-DA36D6E49046}" destId="{8DE3DEBB-AD4C-43C4-A76E-7D8D6A9BDD4E}" srcOrd="0" destOrd="0" parTransId="{22228DD4-F873-4B9A-AAA1-CFCFACBD4640}" sibTransId="{C9474C30-7AE7-41CA-BFC3-3952280750E2}"/>
    <dgm:cxn modelId="{9D4B70A5-A6CF-4A20-9624-450A4851BC5F}" srcId="{03574597-4457-496F-ACD8-DA36D6E49046}" destId="{D78B73C8-FF9D-4E68-92F3-61C57DCF2636}" srcOrd="2" destOrd="0" parTransId="{A4DD0840-1E61-423E-9A06-1B72D3844C60}" sibTransId="{AFF78873-FC5A-4BC4-97CC-97D93B1C297F}"/>
    <dgm:cxn modelId="{D8078BBD-B97C-46B8-A81A-62733882FDCD}" srcId="{03574597-4457-496F-ACD8-DA36D6E49046}" destId="{DFD44585-927C-4783-835C-8AB1653AE1BA}" srcOrd="1" destOrd="0" parTransId="{8B7DCA20-46DD-45A2-B895-FF9F6C899438}" sibTransId="{216E00ED-B81C-43F2-AD87-65E6D38E03BC}"/>
    <dgm:cxn modelId="{0A81D3E4-B092-481F-B523-8D4A4B316229}" type="presOf" srcId="{D78B73C8-FF9D-4E68-92F3-61C57DCF2636}" destId="{438F370C-1E9E-4197-BFB4-474F990D7F60}" srcOrd="0" destOrd="0" presId="urn:microsoft.com/office/officeart/2005/8/layout/vList2"/>
    <dgm:cxn modelId="{54DD244B-EC49-4992-B0C4-B4B133374008}" type="presParOf" srcId="{B7BC62CE-B077-4B3C-B099-B619E572E9D2}" destId="{D53BF0B2-D7FC-4D46-94D2-DA4F769E6B5E}" srcOrd="0" destOrd="0" presId="urn:microsoft.com/office/officeart/2005/8/layout/vList2"/>
    <dgm:cxn modelId="{863CAC54-1B75-4337-9A59-036BAA58E93C}" type="presParOf" srcId="{B7BC62CE-B077-4B3C-B099-B619E572E9D2}" destId="{D7F59846-CBED-4170-BD17-749A4B9EA13A}" srcOrd="1" destOrd="0" presId="urn:microsoft.com/office/officeart/2005/8/layout/vList2"/>
    <dgm:cxn modelId="{5E38E3F4-43E4-4D2A-ACC2-C45DE19ED611}" type="presParOf" srcId="{B7BC62CE-B077-4B3C-B099-B619E572E9D2}" destId="{D6CD017E-620C-4DE3-9D42-A0EDA0199957}" srcOrd="2" destOrd="0" presId="urn:microsoft.com/office/officeart/2005/8/layout/vList2"/>
    <dgm:cxn modelId="{28A24809-2931-4085-ACDC-F29368A5A38A}" type="presParOf" srcId="{B7BC62CE-B077-4B3C-B099-B619E572E9D2}" destId="{B81D53D8-B5E8-490B-BB83-09FD289A3983}" srcOrd="3" destOrd="0" presId="urn:microsoft.com/office/officeart/2005/8/layout/vList2"/>
    <dgm:cxn modelId="{397445AC-30CA-4854-B2D7-68014B6E3828}" type="presParOf" srcId="{B7BC62CE-B077-4B3C-B099-B619E572E9D2}" destId="{438F370C-1E9E-4197-BFB4-474F990D7F6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B9EF46E-A7A5-4BE8-9711-4C15B763236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BA0E795-6D2E-46AD-B166-32FA40C2FE73}">
      <dgm:prSet/>
      <dgm:spPr/>
      <dgm:t>
        <a:bodyPr/>
        <a:lstStyle/>
        <a:p>
          <a:r>
            <a:rPr lang="en-US"/>
            <a:t>Security Risks, Data Privacy, Power Consumption.</a:t>
          </a:r>
        </a:p>
      </dgm:t>
    </dgm:pt>
    <dgm:pt modelId="{16AE29D1-E37C-47CC-94D4-5AAF8E3BA330}" type="parTrans" cxnId="{A66186CF-E8AB-4EC9-9131-FC8CEBDFD1D5}">
      <dgm:prSet/>
      <dgm:spPr/>
      <dgm:t>
        <a:bodyPr/>
        <a:lstStyle/>
        <a:p>
          <a:endParaRPr lang="en-US"/>
        </a:p>
      </dgm:t>
    </dgm:pt>
    <dgm:pt modelId="{9CECACD4-AFBC-4957-90A9-3BB25C4D1617}" type="sibTrans" cxnId="{A66186CF-E8AB-4EC9-9131-FC8CEBDFD1D5}">
      <dgm:prSet/>
      <dgm:spPr/>
      <dgm:t>
        <a:bodyPr/>
        <a:lstStyle/>
        <a:p>
          <a:endParaRPr lang="en-US"/>
        </a:p>
      </dgm:t>
    </dgm:pt>
    <dgm:pt modelId="{2E869652-E3A6-495A-996D-9CE3D84AAA73}">
      <dgm:prSet/>
      <dgm:spPr/>
      <dgm:t>
        <a:bodyPr/>
        <a:lstStyle/>
        <a:p>
          <a:r>
            <a:rPr lang="en-US"/>
            <a:t>Interoperability, High Costs, Infrastructure Challenges.</a:t>
          </a:r>
        </a:p>
      </dgm:t>
    </dgm:pt>
    <dgm:pt modelId="{89B54EA6-6322-42EC-99CD-37EBB21D76B5}" type="parTrans" cxnId="{32DB4B7B-189D-4FF0-B574-5E9AB1F01358}">
      <dgm:prSet/>
      <dgm:spPr/>
      <dgm:t>
        <a:bodyPr/>
        <a:lstStyle/>
        <a:p>
          <a:endParaRPr lang="en-US"/>
        </a:p>
      </dgm:t>
    </dgm:pt>
    <dgm:pt modelId="{DF1EF617-B27E-453C-9BFC-CBBB8BE9DD31}" type="sibTrans" cxnId="{32DB4B7B-189D-4FF0-B574-5E9AB1F01358}">
      <dgm:prSet/>
      <dgm:spPr/>
      <dgm:t>
        <a:bodyPr/>
        <a:lstStyle/>
        <a:p>
          <a:endParaRPr lang="en-US"/>
        </a:p>
      </dgm:t>
    </dgm:pt>
    <dgm:pt modelId="{6367A01C-D290-48F8-95D9-75C74F5B31A4}">
      <dgm:prSet/>
      <dgm:spPr/>
      <dgm:t>
        <a:bodyPr/>
        <a:lstStyle/>
        <a:p>
          <a:r>
            <a:rPr lang="en-US"/>
            <a:t>Solutions: Blockchain, AI Security, Improved Batteries.</a:t>
          </a:r>
        </a:p>
      </dgm:t>
    </dgm:pt>
    <dgm:pt modelId="{72294AF5-CE62-4B29-9B70-FBFB3CB4F076}" type="parTrans" cxnId="{71A29F9C-89F3-4CE1-8246-DFFF9450EAEE}">
      <dgm:prSet/>
      <dgm:spPr/>
      <dgm:t>
        <a:bodyPr/>
        <a:lstStyle/>
        <a:p>
          <a:endParaRPr lang="en-US"/>
        </a:p>
      </dgm:t>
    </dgm:pt>
    <dgm:pt modelId="{D3E839FC-0BE5-4F62-BB7A-9CA05B7297E9}" type="sibTrans" cxnId="{71A29F9C-89F3-4CE1-8246-DFFF9450EAEE}">
      <dgm:prSet/>
      <dgm:spPr/>
      <dgm:t>
        <a:bodyPr/>
        <a:lstStyle/>
        <a:p>
          <a:endParaRPr lang="en-US"/>
        </a:p>
      </dgm:t>
    </dgm:pt>
    <dgm:pt modelId="{6A7A57C5-3269-4E9A-9CFD-15ABB4F33B0F}" type="pres">
      <dgm:prSet presAssocID="{3B9EF46E-A7A5-4BE8-9711-4C15B7632368}" presName="linear" presStyleCnt="0">
        <dgm:presLayoutVars>
          <dgm:animLvl val="lvl"/>
          <dgm:resizeHandles val="exact"/>
        </dgm:presLayoutVars>
      </dgm:prSet>
      <dgm:spPr/>
    </dgm:pt>
    <dgm:pt modelId="{08DE5B2E-996F-491E-9A25-00F097CD7C45}" type="pres">
      <dgm:prSet presAssocID="{ABA0E795-6D2E-46AD-B166-32FA40C2FE7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D59880B-A3C8-49AB-96BF-C9BD182D16A1}" type="pres">
      <dgm:prSet presAssocID="{9CECACD4-AFBC-4957-90A9-3BB25C4D1617}" presName="spacer" presStyleCnt="0"/>
      <dgm:spPr/>
    </dgm:pt>
    <dgm:pt modelId="{4F61EFEC-12B5-4A7A-8151-513A554987C6}" type="pres">
      <dgm:prSet presAssocID="{2E869652-E3A6-495A-996D-9CE3D84AAA7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AB9D3CB-D6DB-4A49-BB63-F5DB4AF5925F}" type="pres">
      <dgm:prSet presAssocID="{DF1EF617-B27E-453C-9BFC-CBBB8BE9DD31}" presName="spacer" presStyleCnt="0"/>
      <dgm:spPr/>
    </dgm:pt>
    <dgm:pt modelId="{EC2F41EE-711E-4340-8AA4-8D86CB2AA162}" type="pres">
      <dgm:prSet presAssocID="{6367A01C-D290-48F8-95D9-75C74F5B31A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C2B8B5D-7851-48F5-866E-F3D33CF2714B}" type="presOf" srcId="{3B9EF46E-A7A5-4BE8-9711-4C15B7632368}" destId="{6A7A57C5-3269-4E9A-9CFD-15ABB4F33B0F}" srcOrd="0" destOrd="0" presId="urn:microsoft.com/office/officeart/2005/8/layout/vList2"/>
    <dgm:cxn modelId="{78AB474A-67B2-4859-9B4A-9DEBFF75400A}" type="presOf" srcId="{6367A01C-D290-48F8-95D9-75C74F5B31A4}" destId="{EC2F41EE-711E-4340-8AA4-8D86CB2AA162}" srcOrd="0" destOrd="0" presId="urn:microsoft.com/office/officeart/2005/8/layout/vList2"/>
    <dgm:cxn modelId="{3D96826B-AA18-4578-B86A-4F373E48824E}" type="presOf" srcId="{2E869652-E3A6-495A-996D-9CE3D84AAA73}" destId="{4F61EFEC-12B5-4A7A-8151-513A554987C6}" srcOrd="0" destOrd="0" presId="urn:microsoft.com/office/officeart/2005/8/layout/vList2"/>
    <dgm:cxn modelId="{32DB4B7B-189D-4FF0-B574-5E9AB1F01358}" srcId="{3B9EF46E-A7A5-4BE8-9711-4C15B7632368}" destId="{2E869652-E3A6-495A-996D-9CE3D84AAA73}" srcOrd="1" destOrd="0" parTransId="{89B54EA6-6322-42EC-99CD-37EBB21D76B5}" sibTransId="{DF1EF617-B27E-453C-9BFC-CBBB8BE9DD31}"/>
    <dgm:cxn modelId="{CE14D889-E843-4A6F-AAA7-038E7BA794EB}" type="presOf" srcId="{ABA0E795-6D2E-46AD-B166-32FA40C2FE73}" destId="{08DE5B2E-996F-491E-9A25-00F097CD7C45}" srcOrd="0" destOrd="0" presId="urn:microsoft.com/office/officeart/2005/8/layout/vList2"/>
    <dgm:cxn modelId="{71A29F9C-89F3-4CE1-8246-DFFF9450EAEE}" srcId="{3B9EF46E-A7A5-4BE8-9711-4C15B7632368}" destId="{6367A01C-D290-48F8-95D9-75C74F5B31A4}" srcOrd="2" destOrd="0" parTransId="{72294AF5-CE62-4B29-9B70-FBFB3CB4F076}" sibTransId="{D3E839FC-0BE5-4F62-BB7A-9CA05B7297E9}"/>
    <dgm:cxn modelId="{A66186CF-E8AB-4EC9-9131-FC8CEBDFD1D5}" srcId="{3B9EF46E-A7A5-4BE8-9711-4C15B7632368}" destId="{ABA0E795-6D2E-46AD-B166-32FA40C2FE73}" srcOrd="0" destOrd="0" parTransId="{16AE29D1-E37C-47CC-94D4-5AAF8E3BA330}" sibTransId="{9CECACD4-AFBC-4957-90A9-3BB25C4D1617}"/>
    <dgm:cxn modelId="{7AD93534-97BE-46BD-9738-C087CD151428}" type="presParOf" srcId="{6A7A57C5-3269-4E9A-9CFD-15ABB4F33B0F}" destId="{08DE5B2E-996F-491E-9A25-00F097CD7C45}" srcOrd="0" destOrd="0" presId="urn:microsoft.com/office/officeart/2005/8/layout/vList2"/>
    <dgm:cxn modelId="{5030303E-9103-4128-8BAB-4AB52A167C62}" type="presParOf" srcId="{6A7A57C5-3269-4E9A-9CFD-15ABB4F33B0F}" destId="{7D59880B-A3C8-49AB-96BF-C9BD182D16A1}" srcOrd="1" destOrd="0" presId="urn:microsoft.com/office/officeart/2005/8/layout/vList2"/>
    <dgm:cxn modelId="{8A5A7703-8164-4990-9EF4-B924946D5EB3}" type="presParOf" srcId="{6A7A57C5-3269-4E9A-9CFD-15ABB4F33B0F}" destId="{4F61EFEC-12B5-4A7A-8151-513A554987C6}" srcOrd="2" destOrd="0" presId="urn:microsoft.com/office/officeart/2005/8/layout/vList2"/>
    <dgm:cxn modelId="{C6C4E6BA-DCC8-46DF-ACB3-7143CC77C4A1}" type="presParOf" srcId="{6A7A57C5-3269-4E9A-9CFD-15ABB4F33B0F}" destId="{5AB9D3CB-D6DB-4A49-BB63-F5DB4AF5925F}" srcOrd="3" destOrd="0" presId="urn:microsoft.com/office/officeart/2005/8/layout/vList2"/>
    <dgm:cxn modelId="{F054A3E0-2B51-4A2C-A347-D98893879D74}" type="presParOf" srcId="{6A7A57C5-3269-4E9A-9CFD-15ABB4F33B0F}" destId="{EC2F41EE-711E-4340-8AA4-8D86CB2AA16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F2B125-CF2F-4782-A80D-C2B6E55BD9A6}">
      <dsp:nvSpPr>
        <dsp:cNvPr id="0" name=""/>
        <dsp:cNvSpPr/>
      </dsp:nvSpPr>
      <dsp:spPr>
        <a:xfrm>
          <a:off x="0" y="1808"/>
          <a:ext cx="78867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0EA5A7-774D-43FC-B8CD-D112C8C5B7D1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C55355-53C0-40AE-B76E-6F4AE8FAC9EC}">
      <dsp:nvSpPr>
        <dsp:cNvPr id="0" name=""/>
        <dsp:cNvSpPr/>
      </dsp:nvSpPr>
      <dsp:spPr>
        <a:xfrm>
          <a:off x="1058686" y="1808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Definition of IoT: A network of interconnected devices exchanging data via the Internet.</a:t>
          </a:r>
        </a:p>
      </dsp:txBody>
      <dsp:txXfrm>
        <a:off x="1058686" y="1808"/>
        <a:ext cx="6828013" cy="916611"/>
      </dsp:txXfrm>
    </dsp:sp>
    <dsp:sp modelId="{E91D1B90-6C56-46D1-8020-990AF0A5FE18}">
      <dsp:nvSpPr>
        <dsp:cNvPr id="0" name=""/>
        <dsp:cNvSpPr/>
      </dsp:nvSpPr>
      <dsp:spPr>
        <a:xfrm>
          <a:off x="0" y="1147573"/>
          <a:ext cx="78867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4417DF-1027-4771-9F79-DAA740FEBB3B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2F4D8C-328A-4F1C-A1C7-657359F164D5}">
      <dsp:nvSpPr>
        <dsp:cNvPr id="0" name=""/>
        <dsp:cNvSpPr/>
      </dsp:nvSpPr>
      <dsp:spPr>
        <a:xfrm>
          <a:off x="1058686" y="1147573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Evolution: M2M (1990s) → Smart Sensors (2000s) → IoT Growth (2010s) → Present (AI &amp; 5G).</a:t>
          </a:r>
        </a:p>
      </dsp:txBody>
      <dsp:txXfrm>
        <a:off x="1058686" y="1147573"/>
        <a:ext cx="6828013" cy="916611"/>
      </dsp:txXfrm>
    </dsp:sp>
    <dsp:sp modelId="{D346E6CF-C09B-427D-A359-E7F9A958AF13}">
      <dsp:nvSpPr>
        <dsp:cNvPr id="0" name=""/>
        <dsp:cNvSpPr/>
      </dsp:nvSpPr>
      <dsp:spPr>
        <a:xfrm>
          <a:off x="0" y="2293338"/>
          <a:ext cx="78867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B35E8-59BB-4E6F-846D-15570871D091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5778D-F9FD-434E-BCFD-EF697AEFB019}">
      <dsp:nvSpPr>
        <dsp:cNvPr id="0" name=""/>
        <dsp:cNvSpPr/>
      </dsp:nvSpPr>
      <dsp:spPr>
        <a:xfrm>
          <a:off x="1058686" y="2293338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Importance: Automation, Real-time Monitoring, Cost Reduction.</a:t>
          </a:r>
        </a:p>
      </dsp:txBody>
      <dsp:txXfrm>
        <a:off x="1058686" y="2293338"/>
        <a:ext cx="6828013" cy="916611"/>
      </dsp:txXfrm>
    </dsp:sp>
    <dsp:sp modelId="{1C7852FB-FD95-4905-8118-B3872CA094FD}">
      <dsp:nvSpPr>
        <dsp:cNvPr id="0" name=""/>
        <dsp:cNvSpPr/>
      </dsp:nvSpPr>
      <dsp:spPr>
        <a:xfrm>
          <a:off x="0" y="3439103"/>
          <a:ext cx="78867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F16638-ACED-4C09-B0D9-9DE841F13A1C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8D8A6-321C-4838-A6ED-592162D76384}">
      <dsp:nvSpPr>
        <dsp:cNvPr id="0" name=""/>
        <dsp:cNvSpPr/>
      </dsp:nvSpPr>
      <dsp:spPr>
        <a:xfrm>
          <a:off x="1058686" y="3439103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Applications: Healthcare, Smart Cities, Agriculture, Industrial IoT.</a:t>
          </a:r>
        </a:p>
      </dsp:txBody>
      <dsp:txXfrm>
        <a:off x="1058686" y="3439103"/>
        <a:ext cx="6828013" cy="9166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F53B3B-339D-4887-B3E1-C27B0F0B1913}">
      <dsp:nvSpPr>
        <dsp:cNvPr id="0" name=""/>
        <dsp:cNvSpPr/>
      </dsp:nvSpPr>
      <dsp:spPr>
        <a:xfrm>
          <a:off x="0" y="52061"/>
          <a:ext cx="7886700" cy="1352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Components: Sensors, Connectivity, Cloud, User Interface.</a:t>
          </a:r>
        </a:p>
      </dsp:txBody>
      <dsp:txXfrm>
        <a:off x="66025" y="118086"/>
        <a:ext cx="7754650" cy="1220470"/>
      </dsp:txXfrm>
    </dsp:sp>
    <dsp:sp modelId="{4643F201-7CB4-43F0-A8A7-F6D0D5E45ECC}">
      <dsp:nvSpPr>
        <dsp:cNvPr id="0" name=""/>
        <dsp:cNvSpPr/>
      </dsp:nvSpPr>
      <dsp:spPr>
        <a:xfrm>
          <a:off x="0" y="1502501"/>
          <a:ext cx="7886700" cy="135252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Working: Sensors → Cloud → Data Analysis → Automated Response.</a:t>
          </a:r>
        </a:p>
      </dsp:txBody>
      <dsp:txXfrm>
        <a:off x="66025" y="1568526"/>
        <a:ext cx="7754650" cy="1220470"/>
      </dsp:txXfrm>
    </dsp:sp>
    <dsp:sp modelId="{4FF65225-9729-4F21-A1B0-545C7DFB6548}">
      <dsp:nvSpPr>
        <dsp:cNvPr id="0" name=""/>
        <dsp:cNvSpPr/>
      </dsp:nvSpPr>
      <dsp:spPr>
        <a:xfrm>
          <a:off x="0" y="2952941"/>
          <a:ext cx="7886700" cy="135252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IoT vs Traditional Systems: Remote access, AI-driven insights.</a:t>
          </a:r>
        </a:p>
      </dsp:txBody>
      <dsp:txXfrm>
        <a:off x="66025" y="3018966"/>
        <a:ext cx="7754650" cy="12204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78189-E540-47E3-9F36-4F554166CA42}">
      <dsp:nvSpPr>
        <dsp:cNvPr id="0" name=""/>
        <dsp:cNvSpPr/>
      </dsp:nvSpPr>
      <dsp:spPr>
        <a:xfrm>
          <a:off x="0" y="54859"/>
          <a:ext cx="7886700" cy="1350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Architectures: 4-layer &amp; 5-layer models.</a:t>
          </a:r>
        </a:p>
      </dsp:txBody>
      <dsp:txXfrm>
        <a:off x="65934" y="120793"/>
        <a:ext cx="7754832" cy="1218787"/>
      </dsp:txXfrm>
    </dsp:sp>
    <dsp:sp modelId="{53E898D6-AD78-4EE5-BA12-0071DD3E12AD}">
      <dsp:nvSpPr>
        <dsp:cNvPr id="0" name=""/>
        <dsp:cNvSpPr/>
      </dsp:nvSpPr>
      <dsp:spPr>
        <a:xfrm>
          <a:off x="0" y="1503434"/>
          <a:ext cx="7886700" cy="1350655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Protocols: MQTT, CoAP, HTTP, AMQP, Zigbee, LoRa.</a:t>
          </a:r>
        </a:p>
      </dsp:txBody>
      <dsp:txXfrm>
        <a:off x="65934" y="1569368"/>
        <a:ext cx="7754832" cy="1218787"/>
      </dsp:txXfrm>
    </dsp:sp>
    <dsp:sp modelId="{C5D3CBE2-149A-434F-A289-ADD681542C4B}">
      <dsp:nvSpPr>
        <dsp:cNvPr id="0" name=""/>
        <dsp:cNvSpPr/>
      </dsp:nvSpPr>
      <dsp:spPr>
        <a:xfrm>
          <a:off x="0" y="2952009"/>
          <a:ext cx="7886700" cy="1350655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Communication: Device-to-Device, Cloud, Edge Computing.</a:t>
          </a:r>
        </a:p>
      </dsp:txBody>
      <dsp:txXfrm>
        <a:off x="65934" y="3017943"/>
        <a:ext cx="7754832" cy="12187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BBB83-5022-4729-995E-6389E6155FBC}">
      <dsp:nvSpPr>
        <dsp:cNvPr id="0" name=""/>
        <dsp:cNvSpPr/>
      </dsp:nvSpPr>
      <dsp:spPr>
        <a:xfrm>
          <a:off x="0" y="52061"/>
          <a:ext cx="7886700" cy="1352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Cloud Platforms: AWS IoT, Google Cloud IoT, Azure IoT.</a:t>
          </a:r>
        </a:p>
      </dsp:txBody>
      <dsp:txXfrm>
        <a:off x="66025" y="118086"/>
        <a:ext cx="7754650" cy="1220470"/>
      </dsp:txXfrm>
    </dsp:sp>
    <dsp:sp modelId="{1AD155A7-A761-495C-A46B-04B893010AB2}">
      <dsp:nvSpPr>
        <dsp:cNvPr id="0" name=""/>
        <dsp:cNvSpPr/>
      </dsp:nvSpPr>
      <dsp:spPr>
        <a:xfrm>
          <a:off x="0" y="1502501"/>
          <a:ext cx="7886700" cy="135252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Open-source: ThingsBoard, OpenHAB, Eclipse IoT.</a:t>
          </a:r>
        </a:p>
      </dsp:txBody>
      <dsp:txXfrm>
        <a:off x="66025" y="1568526"/>
        <a:ext cx="7754650" cy="1220470"/>
      </dsp:txXfrm>
    </dsp:sp>
    <dsp:sp modelId="{941960CE-8A7C-4388-B21E-7FF85CAFE82B}">
      <dsp:nvSpPr>
        <dsp:cNvPr id="0" name=""/>
        <dsp:cNvSpPr/>
      </dsp:nvSpPr>
      <dsp:spPr>
        <a:xfrm>
          <a:off x="0" y="2952941"/>
          <a:ext cx="7886700" cy="135252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Edge Platforms: NVIDIA Jetson, Raspberry Pi, EdgeX Foundry.</a:t>
          </a:r>
        </a:p>
      </dsp:txBody>
      <dsp:txXfrm>
        <a:off x="66025" y="3018966"/>
        <a:ext cx="7754650" cy="12204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B65886-CF65-44E7-B7BB-689A83DE40D3}">
      <dsp:nvSpPr>
        <dsp:cNvPr id="0" name=""/>
        <dsp:cNvSpPr/>
      </dsp:nvSpPr>
      <dsp:spPr>
        <a:xfrm>
          <a:off x="961" y="1142295"/>
          <a:ext cx="3751389" cy="22508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Connectivity, Data-driven Decision Making, Scalability.</a:t>
          </a:r>
        </a:p>
      </dsp:txBody>
      <dsp:txXfrm>
        <a:off x="961" y="1142295"/>
        <a:ext cx="3751389" cy="2250833"/>
      </dsp:txXfrm>
    </dsp:sp>
    <dsp:sp modelId="{6538E12A-5DC9-455D-B8C1-D28C4EAC90C5}">
      <dsp:nvSpPr>
        <dsp:cNvPr id="0" name=""/>
        <dsp:cNvSpPr/>
      </dsp:nvSpPr>
      <dsp:spPr>
        <a:xfrm>
          <a:off x="4127490" y="1142295"/>
          <a:ext cx="3751389" cy="22508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Interoperability, Security &amp; Privacy.</a:t>
          </a:r>
        </a:p>
      </dsp:txBody>
      <dsp:txXfrm>
        <a:off x="4127490" y="1142295"/>
        <a:ext cx="3751389" cy="22508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B5A80E-D314-40A3-A815-D2135FB2ECE2}">
      <dsp:nvSpPr>
        <dsp:cNvPr id="0" name=""/>
        <dsp:cNvSpPr/>
      </dsp:nvSpPr>
      <dsp:spPr>
        <a:xfrm>
          <a:off x="730349" y="37876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0FBCA1-2275-4A3C-9529-E11F163D4185}">
      <dsp:nvSpPr>
        <dsp:cNvPr id="0" name=""/>
        <dsp:cNvSpPr/>
      </dsp:nvSpPr>
      <dsp:spPr>
        <a:xfrm>
          <a:off x="1198349" y="84676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F75DB-0A65-4B14-810F-30DB78062144}">
      <dsp:nvSpPr>
        <dsp:cNvPr id="0" name=""/>
        <dsp:cNvSpPr/>
      </dsp:nvSpPr>
      <dsp:spPr>
        <a:xfrm>
          <a:off x="28349" y="32587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Industry 4.0, Smart Homes, AI-powered IoT.</a:t>
          </a:r>
        </a:p>
      </dsp:txBody>
      <dsp:txXfrm>
        <a:off x="28349" y="3258762"/>
        <a:ext cx="3600000" cy="720000"/>
      </dsp:txXfrm>
    </dsp:sp>
    <dsp:sp modelId="{6B5B1197-0C67-4A05-9D55-DFC89F5092C5}">
      <dsp:nvSpPr>
        <dsp:cNvPr id="0" name=""/>
        <dsp:cNvSpPr/>
      </dsp:nvSpPr>
      <dsp:spPr>
        <a:xfrm>
          <a:off x="4960350" y="37876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029875-F7C0-449B-AB66-F8C2F2BDDB57}">
      <dsp:nvSpPr>
        <dsp:cNvPr id="0" name=""/>
        <dsp:cNvSpPr/>
      </dsp:nvSpPr>
      <dsp:spPr>
        <a:xfrm>
          <a:off x="5428350" y="84676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76F6F-4B28-4F70-9303-CA0502455993}">
      <dsp:nvSpPr>
        <dsp:cNvPr id="0" name=""/>
        <dsp:cNvSpPr/>
      </dsp:nvSpPr>
      <dsp:spPr>
        <a:xfrm>
          <a:off x="4258350" y="32587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Healthcare IoT, Market Growth Projections.</a:t>
          </a:r>
        </a:p>
      </dsp:txBody>
      <dsp:txXfrm>
        <a:off x="4258350" y="3258762"/>
        <a:ext cx="360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C0CC6-DAF4-46F7-82B9-924B053F5403}">
      <dsp:nvSpPr>
        <dsp:cNvPr id="0" name=""/>
        <dsp:cNvSpPr/>
      </dsp:nvSpPr>
      <dsp:spPr>
        <a:xfrm>
          <a:off x="341986" y="1223571"/>
          <a:ext cx="1061542" cy="106154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B4474D-E287-4685-BA59-08AD8C82C53D}">
      <dsp:nvSpPr>
        <dsp:cNvPr id="0" name=""/>
        <dsp:cNvSpPr/>
      </dsp:nvSpPr>
      <dsp:spPr>
        <a:xfrm>
          <a:off x="568216" y="1449801"/>
          <a:ext cx="609082" cy="6090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ECD49-90D0-4315-B522-58A8C6DF1B50}">
      <dsp:nvSpPr>
        <dsp:cNvPr id="0" name=""/>
        <dsp:cNvSpPr/>
      </dsp:nvSpPr>
      <dsp:spPr>
        <a:xfrm>
          <a:off x="2640" y="2615758"/>
          <a:ext cx="1740234" cy="696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Smart Cities: Traffic, Parking.</a:t>
          </a:r>
        </a:p>
      </dsp:txBody>
      <dsp:txXfrm>
        <a:off x="2640" y="2615758"/>
        <a:ext cx="1740234" cy="696093"/>
      </dsp:txXfrm>
    </dsp:sp>
    <dsp:sp modelId="{0427D7EE-224F-462A-A9C3-08A8BC0E7A95}">
      <dsp:nvSpPr>
        <dsp:cNvPr id="0" name=""/>
        <dsp:cNvSpPr/>
      </dsp:nvSpPr>
      <dsp:spPr>
        <a:xfrm>
          <a:off x="2386761" y="1223571"/>
          <a:ext cx="1061542" cy="106154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B56FC3-BF88-4401-9EDB-C8238D39AD24}">
      <dsp:nvSpPr>
        <dsp:cNvPr id="0" name=""/>
        <dsp:cNvSpPr/>
      </dsp:nvSpPr>
      <dsp:spPr>
        <a:xfrm>
          <a:off x="2612992" y="1449801"/>
          <a:ext cx="609082" cy="6090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6A80D-DC0C-4C75-A681-28A66697175E}">
      <dsp:nvSpPr>
        <dsp:cNvPr id="0" name=""/>
        <dsp:cNvSpPr/>
      </dsp:nvSpPr>
      <dsp:spPr>
        <a:xfrm>
          <a:off x="2047416" y="2615758"/>
          <a:ext cx="1740234" cy="696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Smart Agriculture: Soil Monitoring, Irrigation.</a:t>
          </a:r>
        </a:p>
      </dsp:txBody>
      <dsp:txXfrm>
        <a:off x="2047416" y="2615758"/>
        <a:ext cx="1740234" cy="696093"/>
      </dsp:txXfrm>
    </dsp:sp>
    <dsp:sp modelId="{DFCC6456-0D60-4C11-9D71-2A53564120A6}">
      <dsp:nvSpPr>
        <dsp:cNvPr id="0" name=""/>
        <dsp:cNvSpPr/>
      </dsp:nvSpPr>
      <dsp:spPr>
        <a:xfrm>
          <a:off x="4431537" y="1223571"/>
          <a:ext cx="1061542" cy="106154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5E2FAA-904C-4FBC-9E5C-49EE26A307BF}">
      <dsp:nvSpPr>
        <dsp:cNvPr id="0" name=""/>
        <dsp:cNvSpPr/>
      </dsp:nvSpPr>
      <dsp:spPr>
        <a:xfrm>
          <a:off x="4657767" y="1449801"/>
          <a:ext cx="609082" cy="6090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DED897-2D8A-4EAB-B9AC-19557E7D67D4}">
      <dsp:nvSpPr>
        <dsp:cNvPr id="0" name=""/>
        <dsp:cNvSpPr/>
      </dsp:nvSpPr>
      <dsp:spPr>
        <a:xfrm>
          <a:off x="4092191" y="2615758"/>
          <a:ext cx="1740234" cy="696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Healthcare: Telemedicine, Wearables.</a:t>
          </a:r>
        </a:p>
      </dsp:txBody>
      <dsp:txXfrm>
        <a:off x="4092191" y="2615758"/>
        <a:ext cx="1740234" cy="696093"/>
      </dsp:txXfrm>
    </dsp:sp>
    <dsp:sp modelId="{D92D1095-C754-4677-9AC1-855496DB945D}">
      <dsp:nvSpPr>
        <dsp:cNvPr id="0" name=""/>
        <dsp:cNvSpPr/>
      </dsp:nvSpPr>
      <dsp:spPr>
        <a:xfrm>
          <a:off x="6476312" y="1223571"/>
          <a:ext cx="1061542" cy="1061542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1A9B42-FA6E-447B-9082-CAE2DB6E67B6}">
      <dsp:nvSpPr>
        <dsp:cNvPr id="0" name=""/>
        <dsp:cNvSpPr/>
      </dsp:nvSpPr>
      <dsp:spPr>
        <a:xfrm>
          <a:off x="6702543" y="1449801"/>
          <a:ext cx="609082" cy="6090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F9369-98B1-41E4-8414-1E2F1FC9D821}">
      <dsp:nvSpPr>
        <dsp:cNvPr id="0" name=""/>
        <dsp:cNvSpPr/>
      </dsp:nvSpPr>
      <dsp:spPr>
        <a:xfrm>
          <a:off x="6136966" y="2615758"/>
          <a:ext cx="1740234" cy="696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Industrial IoT: Smart Grids, Maintenance.</a:t>
          </a:r>
        </a:p>
      </dsp:txBody>
      <dsp:txXfrm>
        <a:off x="6136966" y="2615758"/>
        <a:ext cx="1740234" cy="69609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BF0B2-D7FC-4D46-94D2-DA4F769E6B5E}">
      <dsp:nvSpPr>
        <dsp:cNvPr id="0" name=""/>
        <dsp:cNvSpPr/>
      </dsp:nvSpPr>
      <dsp:spPr>
        <a:xfrm>
          <a:off x="0" y="857606"/>
          <a:ext cx="7886700" cy="8154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Short-range: Bluetooth, Zigbee, Wi-Fi.</a:t>
          </a:r>
        </a:p>
      </dsp:txBody>
      <dsp:txXfrm>
        <a:off x="39809" y="897415"/>
        <a:ext cx="7807082" cy="735872"/>
      </dsp:txXfrm>
    </dsp:sp>
    <dsp:sp modelId="{D6CD017E-620C-4DE3-9D42-A0EDA0199957}">
      <dsp:nvSpPr>
        <dsp:cNvPr id="0" name=""/>
        <dsp:cNvSpPr/>
      </dsp:nvSpPr>
      <dsp:spPr>
        <a:xfrm>
          <a:off x="0" y="1771017"/>
          <a:ext cx="7886700" cy="81549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Long-range: LoRaWAN, NB-IoT, Sigfox.</a:t>
          </a:r>
        </a:p>
      </dsp:txBody>
      <dsp:txXfrm>
        <a:off x="39809" y="1810826"/>
        <a:ext cx="7807082" cy="735872"/>
      </dsp:txXfrm>
    </dsp:sp>
    <dsp:sp modelId="{438F370C-1E9E-4197-BFB4-474F990D7F60}">
      <dsp:nvSpPr>
        <dsp:cNvPr id="0" name=""/>
        <dsp:cNvSpPr/>
      </dsp:nvSpPr>
      <dsp:spPr>
        <a:xfrm>
          <a:off x="0" y="2684427"/>
          <a:ext cx="7886700" cy="81549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Cellular Networks: 4G LTE, 5G, Satellite IoT.</a:t>
          </a:r>
        </a:p>
      </dsp:txBody>
      <dsp:txXfrm>
        <a:off x="39809" y="2724236"/>
        <a:ext cx="7807082" cy="7358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E5B2E-996F-491E-9A25-00F097CD7C45}">
      <dsp:nvSpPr>
        <dsp:cNvPr id="0" name=""/>
        <dsp:cNvSpPr/>
      </dsp:nvSpPr>
      <dsp:spPr>
        <a:xfrm>
          <a:off x="0" y="52061"/>
          <a:ext cx="7886700" cy="1352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Security Risks, Data Privacy, Power Consumption.</a:t>
          </a:r>
        </a:p>
      </dsp:txBody>
      <dsp:txXfrm>
        <a:off x="66025" y="118086"/>
        <a:ext cx="7754650" cy="1220470"/>
      </dsp:txXfrm>
    </dsp:sp>
    <dsp:sp modelId="{4F61EFEC-12B5-4A7A-8151-513A554987C6}">
      <dsp:nvSpPr>
        <dsp:cNvPr id="0" name=""/>
        <dsp:cNvSpPr/>
      </dsp:nvSpPr>
      <dsp:spPr>
        <a:xfrm>
          <a:off x="0" y="1502501"/>
          <a:ext cx="7886700" cy="135252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Interoperability, High Costs, Infrastructure Challenges.</a:t>
          </a:r>
        </a:p>
      </dsp:txBody>
      <dsp:txXfrm>
        <a:off x="66025" y="1568526"/>
        <a:ext cx="7754650" cy="1220470"/>
      </dsp:txXfrm>
    </dsp:sp>
    <dsp:sp modelId="{EC2F41EE-711E-4340-8AA4-8D86CB2AA162}">
      <dsp:nvSpPr>
        <dsp:cNvPr id="0" name=""/>
        <dsp:cNvSpPr/>
      </dsp:nvSpPr>
      <dsp:spPr>
        <a:xfrm>
          <a:off x="0" y="2952941"/>
          <a:ext cx="7886700" cy="135252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Solutions: Blockchain, AI Security, Improved Batteries.</a:t>
          </a:r>
        </a:p>
      </dsp:txBody>
      <dsp:txXfrm>
        <a:off x="66025" y="3018966"/>
        <a:ext cx="7754650" cy="1220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BB5D-44BB-B96C-8DD6-EFE916D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Internet of Things (IoT)</a:t>
            </a:r>
            <a:endParaRPr lang="en-US" dirty="0"/>
          </a:p>
        </p:txBody>
      </p:sp>
      <p:pic>
        <p:nvPicPr>
          <p:cNvPr id="7" name="Content Placeholder 6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2D1C08B2-0D20-DE59-D0CF-6B80BF978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962" y="1888372"/>
            <a:ext cx="7115774" cy="3629863"/>
          </a:xfrm>
        </p:spPr>
      </p:pic>
    </p:spTree>
    <p:extLst>
      <p:ext uri="{BB962C8B-B14F-4D97-AF65-F5344CB8AC3E}">
        <p14:creationId xmlns:p14="http://schemas.microsoft.com/office/powerpoint/2010/main" val="3048961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Current Market Trends in IoT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310E1EC3-7B8A-D7F5-A9D5-6ADAA38B08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151391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34644"/>
            <a:ext cx="7882128" cy="1076914"/>
          </a:xfrm>
        </p:spPr>
        <p:txBody>
          <a:bodyPr anchor="ctr">
            <a:normAutofit/>
          </a:bodyPr>
          <a:lstStyle/>
          <a:p>
            <a:r>
              <a:rPr lang="en-US" sz="3500" dirty="0"/>
              <a:t>Real-Time Examples of IoT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079" y="0"/>
            <a:ext cx="7879842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1512994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15FFEE-5558-15CF-E40E-E5BF16865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4543184"/>
              </p:ext>
            </p:extLst>
          </p:nvPr>
        </p:nvGraphicFramePr>
        <p:xfrm>
          <a:off x="628650" y="1737360"/>
          <a:ext cx="7879842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IoT Communication Technologies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D5E365-C9C2-0403-9CFA-2BFD69E780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3568327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Challenges in IoT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50886D-A304-CFB2-7336-49A1CCA59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136165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table with text on it&#10;&#10;AI-generated content may be incorrect.">
            <a:extLst>
              <a:ext uri="{FF2B5EF4-FFF2-40B4-BE49-F238E27FC236}">
                <a16:creationId xmlns:a16="http://schemas.microsoft.com/office/drawing/2014/main" id="{F9554C9F-E83F-96B7-E52F-8DAE4639E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234" y="457200"/>
            <a:ext cx="810753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0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0E974-823A-B250-C12B-86E8BDB0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Calibri"/>
                <a:cs typeface="Calibri"/>
              </a:rPr>
              <a:t>Example: Microcontroller &amp; Microcomputer</a:t>
            </a:r>
            <a:endParaRPr lang="en-US" dirty="0"/>
          </a:p>
        </p:txBody>
      </p:sp>
      <p:pic>
        <p:nvPicPr>
          <p:cNvPr id="4" name="Content Placeholder 3" descr="A close up of a circuit board&#10;&#10;AI-generated content may be incorrect.">
            <a:extLst>
              <a:ext uri="{FF2B5EF4-FFF2-40B4-BE49-F238E27FC236}">
                <a16:creationId xmlns:a16="http://schemas.microsoft.com/office/drawing/2014/main" id="{F1B1A336-6BEB-1D3D-3BCA-A15EE1B42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2270" y="1896653"/>
            <a:ext cx="3629025" cy="2286000"/>
          </a:xfrm>
        </p:spPr>
      </p:pic>
      <p:pic>
        <p:nvPicPr>
          <p:cNvPr id="5" name="Picture 4" descr="A close-up of a microchip&#10;&#10;AI-generated content may be incorrect.">
            <a:extLst>
              <a:ext uri="{FF2B5EF4-FFF2-40B4-BE49-F238E27FC236}">
                <a16:creationId xmlns:a16="http://schemas.microsoft.com/office/drawing/2014/main" id="{474A21A1-3351-4C6A-93B0-AE9448F90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4418" y="1273984"/>
            <a:ext cx="4714875" cy="3543300"/>
          </a:xfrm>
          <a:prstGeom prst="rect">
            <a:avLst/>
          </a:prstGeom>
        </p:spPr>
      </p:pic>
      <p:pic>
        <p:nvPicPr>
          <p:cNvPr id="6" name="Picture 5" descr="A close up of a circuit board&#10;&#10;AI-generated content may be incorrect.">
            <a:extLst>
              <a:ext uri="{FF2B5EF4-FFF2-40B4-BE49-F238E27FC236}">
                <a16:creationId xmlns:a16="http://schemas.microsoft.com/office/drawing/2014/main" id="{60794188-5D45-ED3E-D078-86F817E0C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94" y="4176979"/>
            <a:ext cx="3810000" cy="2990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370835-1A08-9F3F-06FD-C0F1EA06E110}"/>
              </a:ext>
            </a:extLst>
          </p:cNvPr>
          <p:cNvSpPr txBox="1"/>
          <p:nvPr/>
        </p:nvSpPr>
        <p:spPr>
          <a:xfrm>
            <a:off x="1064906" y="4444210"/>
            <a:ext cx="26267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Arduino (Microcontroller)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5AE9AE-F107-E4CC-78D5-5E764A1025C9}"/>
              </a:ext>
            </a:extLst>
          </p:cNvPr>
          <p:cNvSpPr txBox="1"/>
          <p:nvPr/>
        </p:nvSpPr>
        <p:spPr>
          <a:xfrm>
            <a:off x="1064905" y="1718048"/>
            <a:ext cx="2456385" cy="3691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ESP 32 (Microcontroller)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689D8B-E679-5D0A-F90B-AB75D70CE953}"/>
              </a:ext>
            </a:extLst>
          </p:cNvPr>
          <p:cNvSpPr txBox="1"/>
          <p:nvPr/>
        </p:nvSpPr>
        <p:spPr>
          <a:xfrm>
            <a:off x="5736296" y="4444209"/>
            <a:ext cx="31379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Raspberry Pi (Microcomputer)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3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16ED-3657-723D-B4F3-41E50E6A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IoT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FE574-4A9B-2F8C-1BFC-379D273455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ea typeface="Calibri"/>
                <a:cs typeface="Calibri"/>
              </a:rPr>
              <a:t>Monitoring</a:t>
            </a:r>
          </a:p>
        </p:txBody>
      </p:sp>
      <p:pic>
        <p:nvPicPr>
          <p:cNvPr id="7" name="Content Placeholder 6" descr="A light bulb on a black background&#10;&#10;AI-generated content may be incorrect.">
            <a:extLst>
              <a:ext uri="{FF2B5EF4-FFF2-40B4-BE49-F238E27FC236}">
                <a16:creationId xmlns:a16="http://schemas.microsoft.com/office/drawing/2014/main" id="{3F019D6B-9032-1613-F403-DC7990535F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9054" y="2174875"/>
            <a:ext cx="3809301" cy="39512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8D86A6-0E80-553B-CA6A-85BD8B6AA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ea typeface="Calibri"/>
                <a:cs typeface="Calibri"/>
              </a:rPr>
              <a:t>Controlling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A2C634-C8A8-B36B-043E-3871665320B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87622" y="2170232"/>
            <a:ext cx="3999178" cy="3946376"/>
          </a:xfrm>
        </p:spPr>
      </p:pic>
    </p:spTree>
    <p:extLst>
      <p:ext uri="{BB962C8B-B14F-4D97-AF65-F5344CB8AC3E}">
        <p14:creationId xmlns:p14="http://schemas.microsoft.com/office/powerpoint/2010/main" val="316896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10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Introduction to IoT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F7693D-6368-AE1E-4780-99D1C04874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40183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Understanding IoT Fundamentals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3E496AEE-F5C2-09D0-C6D3-CFBABE05FA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0450411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IoT Architecture and Protocols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3E57DA-9DBE-51E2-9A10-4B795A17AD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7901200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B9AC-A91A-7680-ED72-A37716EED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IoT Architecture</a:t>
            </a:r>
            <a:endParaRPr lang="en-US" dirty="0"/>
          </a:p>
        </p:txBody>
      </p:sp>
      <p:pic>
        <p:nvPicPr>
          <p:cNvPr id="4" name="Content Placeholder 3" descr="4 stages of IoT architecture by SumatoSoft">
            <a:extLst>
              <a:ext uri="{FF2B5EF4-FFF2-40B4-BE49-F238E27FC236}">
                <a16:creationId xmlns:a16="http://schemas.microsoft.com/office/drawing/2014/main" id="{5378B8B2-D958-20E5-9050-0122079C7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987" y="1600200"/>
            <a:ext cx="6546025" cy="4525963"/>
          </a:xfrm>
        </p:spPr>
      </p:pic>
    </p:spTree>
    <p:extLst>
      <p:ext uri="{BB962C8B-B14F-4D97-AF65-F5344CB8AC3E}">
        <p14:creationId xmlns:p14="http://schemas.microsoft.com/office/powerpoint/2010/main" val="454532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B320C-1F70-5AE6-6AB6-EBBA89EAC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IoT Protocols</a:t>
            </a:r>
            <a:endParaRPr lang="en-US" dirty="0"/>
          </a:p>
        </p:txBody>
      </p:sp>
      <p:pic>
        <p:nvPicPr>
          <p:cNvPr id="4" name="Content Placeholder 3" descr="IoT-protokoller forklart: En guide til IoT-konnektivitet med Com4">
            <a:extLst>
              <a:ext uri="{FF2B5EF4-FFF2-40B4-BE49-F238E27FC236}">
                <a16:creationId xmlns:a16="http://schemas.microsoft.com/office/drawing/2014/main" id="{68519612-8350-3779-1013-B2E5D27B2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091" y="1600200"/>
            <a:ext cx="7920278" cy="4994522"/>
          </a:xfrm>
        </p:spPr>
      </p:pic>
    </p:spTree>
    <p:extLst>
      <p:ext uri="{BB962C8B-B14F-4D97-AF65-F5344CB8AC3E}">
        <p14:creationId xmlns:p14="http://schemas.microsoft.com/office/powerpoint/2010/main" val="1731289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Various Platforms for IoT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DB8A1B-C9D1-1CA6-3F37-C1EB9D30D6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44762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34644"/>
            <a:ext cx="7882128" cy="1076914"/>
          </a:xfrm>
        </p:spPr>
        <p:txBody>
          <a:bodyPr anchor="ctr">
            <a:normAutofit/>
          </a:bodyPr>
          <a:lstStyle/>
          <a:p>
            <a:r>
              <a:rPr lang="en-US" sz="3500"/>
              <a:t>Characteristics of IoT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079" y="0"/>
            <a:ext cx="7879842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1512994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620D39E-0CAA-FF52-BD54-C4A203C79F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0025464"/>
              </p:ext>
            </p:extLst>
          </p:nvPr>
        </p:nvGraphicFramePr>
        <p:xfrm>
          <a:off x="628650" y="1737360"/>
          <a:ext cx="7879842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Internet of Things (IoT)</vt:lpstr>
      <vt:lpstr>IoT</vt:lpstr>
      <vt:lpstr>Introduction to IoT</vt:lpstr>
      <vt:lpstr>Understanding IoT Fundamentals</vt:lpstr>
      <vt:lpstr>IoT Architecture and Protocols</vt:lpstr>
      <vt:lpstr>IoT Architecture</vt:lpstr>
      <vt:lpstr>IoT Protocols</vt:lpstr>
      <vt:lpstr>Various Platforms for IoT</vt:lpstr>
      <vt:lpstr>Characteristics of IoT</vt:lpstr>
      <vt:lpstr>Current Market Trends in IoT</vt:lpstr>
      <vt:lpstr>Real-Time Examples of IoT</vt:lpstr>
      <vt:lpstr>IoT Communication Technologies</vt:lpstr>
      <vt:lpstr>Challenges in IoT</vt:lpstr>
      <vt:lpstr>PowerPoint Presentation</vt:lpstr>
      <vt:lpstr>Example: Microcontroller &amp; Microcomputer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163</cp:revision>
  <dcterms:created xsi:type="dcterms:W3CDTF">2013-01-27T09:14:16Z</dcterms:created>
  <dcterms:modified xsi:type="dcterms:W3CDTF">2025-03-02T12:55:26Z</dcterms:modified>
  <cp:category/>
</cp:coreProperties>
</file>