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ANDERSON PEPLE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/>
              <a:t>PROBLEM SOLVING CLASS WORK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866390" cy="636905"/>
          </a:xfrm>
        </p:spPr>
        <p:txBody>
          <a:bodyPr>
            <a:normAutofit fontScale="90000"/>
          </a:bodyPr>
          <a:p>
            <a:r>
              <a:rPr lang="en-GB" altLang="en-US"/>
              <a:t>PROBLEM 1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6905"/>
            <a:ext cx="7026275" cy="6221095"/>
          </a:xfrm>
        </p:spPr>
        <p:txBody>
          <a:bodyPr/>
          <a:p>
            <a:r>
              <a:rPr lang="en-GB" altLang="en-US"/>
              <a:t>START</a:t>
            </a:r>
            <a:endParaRPr lang="en-GB" altLang="en-US"/>
          </a:p>
          <a:p>
            <a:r>
              <a:rPr lang="en-GB" altLang="en-US">
                <a:sym typeface="+mn-ea"/>
              </a:rPr>
              <a:t>IMPORT NAMES, AGES, HEIGHT, SCORES</a:t>
            </a:r>
            <a:endParaRPr lang="en-GB" altLang="en-US"/>
          </a:p>
          <a:p>
            <a:r>
              <a:rPr lang="en-GB" altLang="en-US">
                <a:sym typeface="+mn-ea"/>
              </a:rPr>
              <a:t>CREATE A DICTIONARY FOR INPUTS</a:t>
            </a:r>
            <a:endParaRPr lang="en-GB" altLang="en-US">
              <a:sym typeface="+mn-ea"/>
            </a:endParaRPr>
          </a:p>
          <a:p>
            <a:r>
              <a:rPr lang="en-GB" altLang="en-US">
                <a:sym typeface="+mn-ea"/>
              </a:rPr>
              <a:t>IMPORT PANDAS</a:t>
            </a:r>
            <a:endParaRPr lang="en-GB" altLang="en-US"/>
          </a:p>
          <a:p>
            <a:r>
              <a:rPr lang="en-GB" altLang="en-US">
                <a:sym typeface="+mn-ea"/>
              </a:rPr>
              <a:t>CONVERT TO DATA FRAME</a:t>
            </a:r>
            <a:endParaRPr lang="en-GB" altLang="en-US"/>
          </a:p>
          <a:p>
            <a:r>
              <a:rPr lang="en-GB" altLang="en-US">
                <a:sym typeface="+mn-ea"/>
              </a:rPr>
              <a:t>VIEW DATA</a:t>
            </a:r>
            <a:endParaRPr lang="en-GB" altLang="en-US"/>
          </a:p>
          <a:p>
            <a:r>
              <a:rPr lang="en-GB" altLang="en-US"/>
              <a:t>END</a:t>
            </a:r>
            <a:endParaRPr lang="en-GB" altLang="en-US"/>
          </a:p>
        </p:txBody>
      </p:sp>
      <p:sp>
        <p:nvSpPr>
          <p:cNvPr id="4" name="Flowchart: Terminator 3"/>
          <p:cNvSpPr/>
          <p:nvPr/>
        </p:nvSpPr>
        <p:spPr>
          <a:xfrm>
            <a:off x="8498205" y="78740"/>
            <a:ext cx="2875915" cy="4794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9936480" y="558165"/>
            <a:ext cx="11430" cy="334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8135620" y="892175"/>
            <a:ext cx="3613150" cy="94615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IMPORT NAMES, AGES, HEIGHT, SCORES</a:t>
            </a:r>
            <a:endParaRPr lang="en-GB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5050" y="1838325"/>
            <a:ext cx="11430" cy="334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8215630" y="2172335"/>
            <a:ext cx="3453130" cy="737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CREATE A DICTIONARY FOR INPUTS</a:t>
            </a:r>
            <a:endParaRPr lang="en-GB" alt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925050" y="2910205"/>
            <a:ext cx="11430" cy="334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8215630" y="3244215"/>
            <a:ext cx="3453130" cy="82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IMPORT PANDAS</a:t>
            </a:r>
            <a:endParaRPr lang="en-GB" alt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947910" y="4065270"/>
            <a:ext cx="11430" cy="334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8227060" y="4399280"/>
            <a:ext cx="3453130" cy="639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CONVERT TO DATA FRAME</a:t>
            </a:r>
            <a:endParaRPr lang="en-GB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959340" y="5038725"/>
            <a:ext cx="11430" cy="334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8055610" y="5372735"/>
            <a:ext cx="3613150" cy="55372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VIEW DATA</a:t>
            </a:r>
            <a:endParaRPr lang="en-GB" alt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936480" y="5926455"/>
            <a:ext cx="11430" cy="334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Terminator 16"/>
          <p:cNvSpPr/>
          <p:nvPr/>
        </p:nvSpPr>
        <p:spPr>
          <a:xfrm>
            <a:off x="8492490" y="6260465"/>
            <a:ext cx="2875915" cy="4794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137535" cy="758825"/>
          </a:xfrm>
        </p:spPr>
        <p:txBody>
          <a:bodyPr/>
          <a:p>
            <a:r>
              <a:rPr lang="en-GB" altLang="en-US"/>
              <a:t>PROBLEM 2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8825"/>
            <a:ext cx="4959985" cy="6099175"/>
          </a:xfrm>
        </p:spPr>
        <p:txBody>
          <a:bodyPr/>
          <a:p>
            <a:r>
              <a:rPr lang="en-GB" altLang="en-US"/>
              <a:t>START</a:t>
            </a:r>
            <a:endParaRPr lang="en-GB" altLang="en-US"/>
          </a:p>
          <a:p>
            <a:r>
              <a:rPr lang="en-GB" altLang="en-US"/>
              <a:t>INPUT A</a:t>
            </a:r>
            <a:endParaRPr lang="en-GB" altLang="en-US"/>
          </a:p>
          <a:p>
            <a:r>
              <a:rPr lang="en-GB" altLang="en-US"/>
              <a:t>INPUT B</a:t>
            </a:r>
            <a:endParaRPr lang="en-GB" altLang="en-US"/>
          </a:p>
          <a:p>
            <a:r>
              <a:rPr lang="en-GB" altLang="en-US"/>
              <a:t>COMPUTE SUM = A + B</a:t>
            </a:r>
            <a:endParaRPr lang="en-GB" altLang="en-US"/>
          </a:p>
          <a:p>
            <a:r>
              <a:rPr lang="en-GB" altLang="en-US"/>
              <a:t>IF SUM%2 == 0</a:t>
            </a:r>
            <a:endParaRPr lang="en-GB" altLang="en-US"/>
          </a:p>
          <a:p>
            <a:r>
              <a:rPr lang="en-GB" altLang="en-US"/>
              <a:t>PRINT “EVEN”</a:t>
            </a:r>
            <a:endParaRPr lang="en-GB" altLang="en-US"/>
          </a:p>
          <a:p>
            <a:r>
              <a:rPr lang="en-GB" altLang="en-US"/>
              <a:t>ELSE, PRINT “ODD”</a:t>
            </a:r>
            <a:endParaRPr lang="en-GB" altLang="en-US"/>
          </a:p>
          <a:p>
            <a:r>
              <a:rPr lang="en-GB" altLang="en-US"/>
              <a:t>STOP</a:t>
            </a:r>
            <a:endParaRPr lang="en-GB" altLang="en-US"/>
          </a:p>
        </p:txBody>
      </p:sp>
      <p:sp>
        <p:nvSpPr>
          <p:cNvPr id="4" name="Flowchart: Terminator 3"/>
          <p:cNvSpPr/>
          <p:nvPr/>
        </p:nvSpPr>
        <p:spPr>
          <a:xfrm>
            <a:off x="7078345" y="163830"/>
            <a:ext cx="2396490" cy="43053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8270875" y="594360"/>
            <a:ext cx="5715" cy="2152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7007860" y="809625"/>
            <a:ext cx="2531745" cy="72517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INPUT A</a:t>
            </a:r>
            <a:endParaRPr lang="en-GB" altLang="en-US"/>
          </a:p>
          <a:p>
            <a:pPr algn="ctr"/>
            <a:r>
              <a:rPr lang="en-GB" altLang="en-US"/>
              <a:t>INPUT B</a:t>
            </a:r>
            <a:endParaRPr lang="en-GB" alt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65160" y="1534795"/>
            <a:ext cx="5715" cy="2152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7109460" y="1750060"/>
            <a:ext cx="2334895" cy="786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SUM = A + B</a:t>
            </a:r>
            <a:endParaRPr lang="en-GB" alt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259445" y="2536825"/>
            <a:ext cx="5715" cy="2152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7379970" y="2753360"/>
            <a:ext cx="1793875" cy="135128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IF SUM = A + B</a:t>
            </a:r>
            <a:endParaRPr lang="en-GB" altLang="en-US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9173845" y="3429000"/>
            <a:ext cx="36322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9260840" y="3160395"/>
            <a:ext cx="2531745" cy="72517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EVEN</a:t>
            </a:r>
            <a:endParaRPr lang="en-GB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276590" y="4104640"/>
            <a:ext cx="5715" cy="2152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6996430" y="4319905"/>
            <a:ext cx="2531745" cy="72517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ODD</a:t>
            </a:r>
            <a:endParaRPr lang="en-GB" alt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253730" y="5045075"/>
            <a:ext cx="5715" cy="2152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Terminator 15"/>
          <p:cNvSpPr/>
          <p:nvPr/>
        </p:nvSpPr>
        <p:spPr>
          <a:xfrm>
            <a:off x="7007860" y="5260340"/>
            <a:ext cx="2396490" cy="43053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  <p:cxnSp>
        <p:nvCxnSpPr>
          <p:cNvPr id="17" name="Straight Connector 16"/>
          <p:cNvCxnSpPr>
            <a:stCxn id="12" idx="4"/>
          </p:cNvCxnSpPr>
          <p:nvPr/>
        </p:nvCxnSpPr>
        <p:spPr>
          <a:xfrm>
            <a:off x="10527030" y="3885565"/>
            <a:ext cx="5080" cy="1569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 flipV="1">
            <a:off x="9404350" y="5475605"/>
            <a:ext cx="1140460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41040" cy="944245"/>
          </a:xfrm>
        </p:spPr>
        <p:txBody>
          <a:bodyPr/>
          <a:p>
            <a:r>
              <a:rPr lang="en-GB" altLang="en-US"/>
              <a:t>PROBLEM 3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4245"/>
            <a:ext cx="5944235" cy="5913755"/>
          </a:xfrm>
        </p:spPr>
        <p:txBody>
          <a:bodyPr/>
          <a:p>
            <a:r>
              <a:rPr lang="en-GB" altLang="en-US"/>
              <a:t>START</a:t>
            </a:r>
            <a:endParaRPr lang="en-GB" altLang="en-US"/>
          </a:p>
          <a:p>
            <a:r>
              <a:rPr lang="en-GB" altLang="en-US">
                <a:sym typeface="+mn-ea"/>
              </a:rPr>
              <a:t>INPUT R&amp;D SPEND, ADMINISTRATION,MARKETING,STATE,PROFIT</a:t>
            </a:r>
            <a:endParaRPr lang="en-GB" altLang="en-US"/>
          </a:p>
          <a:p>
            <a:r>
              <a:rPr lang="en-GB" altLang="en-US">
                <a:sym typeface="+mn-ea"/>
              </a:rPr>
              <a:t>CREATE A DICTIONARY FOR INPUTS</a:t>
            </a:r>
            <a:endParaRPr lang="en-GB" altLang="en-US"/>
          </a:p>
          <a:p>
            <a:r>
              <a:rPr lang="en-GB" altLang="en-US">
                <a:sym typeface="+mn-ea"/>
              </a:rPr>
              <a:t>IMPORT PANDAS</a:t>
            </a:r>
            <a:endParaRPr lang="en-GB" altLang="en-US"/>
          </a:p>
          <a:p>
            <a:r>
              <a:rPr lang="en-GB" altLang="en-US">
                <a:sym typeface="+mn-ea"/>
              </a:rPr>
              <a:t>CONVERT TO DATA FRAME</a:t>
            </a:r>
            <a:endParaRPr lang="en-GB" altLang="en-US"/>
          </a:p>
          <a:p>
            <a:r>
              <a:rPr lang="en-GB" altLang="en-US">
                <a:sym typeface="+mn-ea"/>
              </a:rPr>
              <a:t>VIEW DATA</a:t>
            </a:r>
            <a:endParaRPr lang="en-GB" altLang="en-US">
              <a:sym typeface="+mn-ea"/>
            </a:endParaRPr>
          </a:p>
          <a:p>
            <a:r>
              <a:rPr lang="en-GB" altLang="en-US"/>
              <a:t>END</a:t>
            </a:r>
            <a:endParaRPr lang="en-GB" altLang="en-US"/>
          </a:p>
        </p:txBody>
      </p:sp>
      <p:sp>
        <p:nvSpPr>
          <p:cNvPr id="4" name="Flowchart: Terminator 3"/>
          <p:cNvSpPr/>
          <p:nvPr/>
        </p:nvSpPr>
        <p:spPr>
          <a:xfrm>
            <a:off x="7962265" y="199390"/>
            <a:ext cx="2458085" cy="4673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9191625" y="666750"/>
            <a:ext cx="0" cy="1841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7531735" y="850900"/>
            <a:ext cx="3318510" cy="120459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INPUT R&amp;D SPEND, ADMINISTRATION,MARKETING,STATE,PROFIT</a:t>
            </a:r>
            <a:endParaRPr lang="en-GB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191625" y="2055495"/>
            <a:ext cx="0" cy="1962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7658735" y="2251710"/>
            <a:ext cx="3065780" cy="577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CREATE A DICTIONARY FOR INPUTS</a:t>
            </a:r>
            <a:endParaRPr lang="en-GB" alt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90990" y="2829560"/>
            <a:ext cx="0" cy="1962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7658100" y="3025775"/>
            <a:ext cx="3065780" cy="577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IMPORT PANDAS</a:t>
            </a:r>
            <a:endParaRPr lang="en-GB" altLang="en-US"/>
          </a:p>
        </p:txBody>
      </p:sp>
      <p:sp>
        <p:nvSpPr>
          <p:cNvPr id="11" name="Rectangles 10"/>
          <p:cNvSpPr/>
          <p:nvPr/>
        </p:nvSpPr>
        <p:spPr>
          <a:xfrm>
            <a:off x="7658735" y="3799840"/>
            <a:ext cx="3065780" cy="577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CONVERT TO DATA FRAME</a:t>
            </a:r>
            <a:endParaRPr lang="en-GB" alt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190990" y="3603625"/>
            <a:ext cx="0" cy="1962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90990" y="4377690"/>
            <a:ext cx="0" cy="1962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7405370" y="4573905"/>
            <a:ext cx="3318510" cy="73723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VIEW DATA</a:t>
            </a:r>
            <a:endParaRPr lang="en-GB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190990" y="5311140"/>
            <a:ext cx="0" cy="1962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Terminator 15"/>
          <p:cNvSpPr/>
          <p:nvPr/>
        </p:nvSpPr>
        <p:spPr>
          <a:xfrm>
            <a:off x="7961630" y="5507355"/>
            <a:ext cx="2458085" cy="4673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479800" cy="892810"/>
          </a:xfrm>
        </p:spPr>
        <p:txBody>
          <a:bodyPr/>
          <a:p>
            <a:r>
              <a:rPr lang="en-GB" altLang="en-US"/>
              <a:t>PROBLEM 4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2810"/>
            <a:ext cx="5895340" cy="5965190"/>
          </a:xfrm>
        </p:spPr>
        <p:txBody>
          <a:bodyPr/>
          <a:p>
            <a:r>
              <a:rPr lang="en-GB" altLang="en-US"/>
              <a:t>START</a:t>
            </a:r>
            <a:endParaRPr lang="en-GB" altLang="en-US"/>
          </a:p>
          <a:p>
            <a:r>
              <a:rPr lang="en-GB" altLang="en-US"/>
              <a:t>INPUT D</a:t>
            </a:r>
            <a:endParaRPr lang="en-GB" altLang="en-US"/>
          </a:p>
          <a:p>
            <a:r>
              <a:rPr lang="en-GB" altLang="en-US"/>
              <a:t>INPUT T</a:t>
            </a:r>
            <a:endParaRPr lang="en-GB" altLang="en-US"/>
          </a:p>
          <a:p>
            <a:r>
              <a:rPr lang="en-GB" altLang="en-US"/>
              <a:t>COMPUTE S = D/T</a:t>
            </a:r>
            <a:endParaRPr lang="en-GB" altLang="en-US"/>
          </a:p>
          <a:p>
            <a:r>
              <a:rPr lang="en-GB" altLang="en-US"/>
              <a:t>PRINT(S, ‘MILES/HOUR’)</a:t>
            </a:r>
            <a:endParaRPr lang="en-GB" altLang="en-US"/>
          </a:p>
        </p:txBody>
      </p:sp>
      <p:sp>
        <p:nvSpPr>
          <p:cNvPr id="4" name="Flowchart: Terminator 3"/>
          <p:cNvSpPr/>
          <p:nvPr/>
        </p:nvSpPr>
        <p:spPr>
          <a:xfrm>
            <a:off x="7962265" y="199390"/>
            <a:ext cx="2458085" cy="4673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191625" y="666750"/>
            <a:ext cx="0" cy="1841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7531735" y="850900"/>
            <a:ext cx="3318510" cy="120459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INPUT D</a:t>
            </a:r>
            <a:endParaRPr lang="en-GB" altLang="en-US"/>
          </a:p>
          <a:p>
            <a:pPr algn="ctr"/>
            <a:r>
              <a:rPr lang="en-GB" altLang="en-US"/>
              <a:t>INPUT T</a:t>
            </a:r>
            <a:endParaRPr lang="en-GB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191625" y="2055495"/>
            <a:ext cx="0" cy="1962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7658735" y="2251710"/>
            <a:ext cx="3065780" cy="577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 = D/T</a:t>
            </a:r>
            <a:endParaRPr lang="en-GB" alt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90990" y="2829560"/>
            <a:ext cx="0" cy="1962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7531735" y="3025775"/>
            <a:ext cx="3318510" cy="86042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S</a:t>
            </a:r>
            <a:endParaRPr lang="en-GB" alt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190990" y="3886200"/>
            <a:ext cx="0" cy="1841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Terminator 11"/>
          <p:cNvSpPr/>
          <p:nvPr/>
        </p:nvSpPr>
        <p:spPr>
          <a:xfrm>
            <a:off x="7961630" y="4070350"/>
            <a:ext cx="2458085" cy="4673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147695" cy="777240"/>
          </a:xfrm>
        </p:spPr>
        <p:txBody>
          <a:bodyPr/>
          <a:p>
            <a:r>
              <a:rPr lang="en-GB" altLang="en-US"/>
              <a:t>PROBLEM 5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285" y="777240"/>
            <a:ext cx="5711825" cy="6080760"/>
          </a:xfrm>
        </p:spPr>
        <p:txBody>
          <a:bodyPr/>
          <a:p>
            <a:r>
              <a:rPr lang="en-GB" altLang="en-US"/>
              <a:t>START</a:t>
            </a:r>
            <a:endParaRPr lang="en-GB" altLang="en-US"/>
          </a:p>
          <a:p>
            <a:pPr algn="l"/>
            <a:r>
              <a:rPr lang="en-US" dirty="0" smtClean="0">
                <a:sym typeface="+mn-ea"/>
              </a:rPr>
              <a:t>INPUT A</a:t>
            </a:r>
            <a:endParaRPr lang="en-US" dirty="0" smtClean="0"/>
          </a:p>
          <a:p>
            <a:pPr algn="l"/>
            <a:r>
              <a:rPr lang="en-US" dirty="0" smtClean="0">
                <a:sym typeface="+mn-ea"/>
              </a:rPr>
              <a:t>INPUT B</a:t>
            </a:r>
            <a:endParaRPr lang="en-US" dirty="0" smtClean="0"/>
          </a:p>
          <a:p>
            <a:pPr algn="l"/>
            <a:r>
              <a:rPr lang="en-US" dirty="0" smtClean="0">
                <a:sym typeface="+mn-ea"/>
              </a:rPr>
              <a:t>INPUT C</a:t>
            </a:r>
            <a:endParaRPr lang="en-US" dirty="0" smtClean="0"/>
          </a:p>
          <a:p>
            <a:pPr algn="l"/>
            <a:r>
              <a:rPr lang="en-US" dirty="0" smtClean="0">
                <a:sym typeface="+mn-ea"/>
              </a:rPr>
              <a:t>COMPUTE D = B^2 – 4*A*C</a:t>
            </a:r>
            <a:endParaRPr lang="en-US" dirty="0" smtClean="0"/>
          </a:p>
          <a:p>
            <a:pPr algn="l"/>
            <a:r>
              <a:rPr lang="en-US" dirty="0" smtClean="0">
                <a:sym typeface="+mn-ea"/>
              </a:rPr>
              <a:t>COMPUTE X1 = (-B+D^0.5)/2*A</a:t>
            </a:r>
            <a:endParaRPr lang="en-US" dirty="0" smtClean="0"/>
          </a:p>
          <a:p>
            <a:pPr algn="l"/>
            <a:r>
              <a:rPr lang="en-US" dirty="0" smtClean="0">
                <a:sym typeface="+mn-ea"/>
              </a:rPr>
              <a:t>COMPUTE X2 = (-B-D^0.5)/2*A</a:t>
            </a:r>
            <a:endParaRPr lang="en-US" dirty="0"/>
          </a:p>
          <a:p>
            <a:pPr algn="l"/>
            <a:r>
              <a:rPr lang="en-US" dirty="0" smtClean="0">
                <a:sym typeface="+mn-ea"/>
              </a:rPr>
              <a:t>IF D = 0:</a:t>
            </a:r>
            <a:endParaRPr lang="en-US" dirty="0" smtClean="0"/>
          </a:p>
          <a:p>
            <a:pPr algn="l"/>
            <a:r>
              <a:rPr lang="en-US" dirty="0" smtClean="0">
                <a:sym typeface="+mn-ea"/>
              </a:rPr>
              <a:t>PRINT X1</a:t>
            </a:r>
            <a:endParaRPr lang="en-US" dirty="0" smtClean="0"/>
          </a:p>
          <a:p>
            <a:pPr algn="l"/>
            <a:r>
              <a:rPr lang="en-US" dirty="0" smtClean="0">
                <a:sym typeface="+mn-ea"/>
              </a:rPr>
              <a:t>ELSE:</a:t>
            </a:r>
            <a:endParaRPr lang="en-US" dirty="0" smtClean="0"/>
          </a:p>
          <a:p>
            <a:pPr algn="l"/>
            <a:r>
              <a:rPr lang="en-US" dirty="0" smtClean="0">
                <a:sym typeface="+mn-ea"/>
              </a:rPr>
              <a:t>PRINT X1 AND X2</a:t>
            </a:r>
            <a:endParaRPr lang="en-US" dirty="0" smtClean="0"/>
          </a:p>
          <a:p>
            <a:endParaRPr lang="en-GB" altLang="en-US"/>
          </a:p>
          <a:p>
            <a:endParaRPr lang="en-GB" altLang="en-US"/>
          </a:p>
        </p:txBody>
      </p:sp>
      <p:sp>
        <p:nvSpPr>
          <p:cNvPr id="5" name="Flowchart: Terminator 4"/>
          <p:cNvSpPr/>
          <p:nvPr/>
        </p:nvSpPr>
        <p:spPr>
          <a:xfrm>
            <a:off x="184785" y="836295"/>
            <a:ext cx="2216150" cy="454660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285875" y="1290955"/>
            <a:ext cx="6985" cy="1955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114935" y="1486535"/>
            <a:ext cx="2284095" cy="78422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INPUT A</a:t>
            </a:r>
            <a:endParaRPr lang="en-GB" altLang="en-US"/>
          </a:p>
          <a:p>
            <a:pPr algn="ctr"/>
            <a:r>
              <a:rPr lang="en-GB" altLang="en-US"/>
              <a:t>INPUT B</a:t>
            </a:r>
            <a:endParaRPr lang="en-GB" altLang="en-US"/>
          </a:p>
          <a:p>
            <a:pPr algn="ctr"/>
            <a:r>
              <a:rPr lang="en-GB" altLang="en-US"/>
              <a:t>INPUT C</a:t>
            </a:r>
            <a:endParaRPr lang="en-GB" alt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253490" y="2270760"/>
            <a:ext cx="3810" cy="203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184785" y="2474595"/>
            <a:ext cx="2174240" cy="359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>
                <a:sym typeface="+mn-ea"/>
              </a:rPr>
              <a:t>D = B^2 - 4AC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257300" y="2834005"/>
            <a:ext cx="14605" cy="218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170180" y="3052445"/>
            <a:ext cx="2174240" cy="359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>
                <a:sym typeface="+mn-ea"/>
              </a:rPr>
              <a:t>X1 = (-B+(D)^0.5)/2A</a:t>
            </a:r>
            <a:endParaRPr lang="en-US"/>
          </a:p>
        </p:txBody>
      </p:sp>
      <p:sp>
        <p:nvSpPr>
          <p:cNvPr id="15" name="Flowchart: Decision 14"/>
          <p:cNvSpPr/>
          <p:nvPr/>
        </p:nvSpPr>
        <p:spPr>
          <a:xfrm>
            <a:off x="648335" y="3653790"/>
            <a:ext cx="1214120" cy="9480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IF</a:t>
            </a:r>
            <a:endParaRPr lang="en-GB" altLang="en-US"/>
          </a:p>
          <a:p>
            <a:pPr algn="ctr"/>
            <a:r>
              <a:rPr lang="en-GB" altLang="en-US"/>
              <a:t>D=0</a:t>
            </a:r>
            <a:endParaRPr lang="en-GB" alt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57300" y="3411855"/>
            <a:ext cx="9525" cy="2419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845310" y="3746500"/>
            <a:ext cx="92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62455" y="4128135"/>
            <a:ext cx="91948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2574290" y="3822065"/>
            <a:ext cx="2219960" cy="62420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X1</a:t>
            </a:r>
            <a:endParaRPr lang="en-GB" alt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637915" y="4446270"/>
            <a:ext cx="46355" cy="1856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344420" y="6296660"/>
            <a:ext cx="128143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Terminator 19"/>
          <p:cNvSpPr/>
          <p:nvPr/>
        </p:nvSpPr>
        <p:spPr>
          <a:xfrm>
            <a:off x="170180" y="6052185"/>
            <a:ext cx="2174240" cy="454660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208405" y="5480685"/>
            <a:ext cx="12065" cy="555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Data 18"/>
          <p:cNvSpPr/>
          <p:nvPr/>
        </p:nvSpPr>
        <p:spPr>
          <a:xfrm>
            <a:off x="154940" y="4856480"/>
            <a:ext cx="2219960" cy="62420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X1</a:t>
            </a:r>
            <a:endParaRPr lang="en-GB" altLang="en-US"/>
          </a:p>
          <a:p>
            <a:pPr algn="ctr"/>
            <a:r>
              <a:rPr lang="en-GB" altLang="en-US"/>
              <a:t>PRINT X2</a:t>
            </a:r>
            <a:endParaRPr lang="en-GB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464820" y="4488180"/>
            <a:ext cx="821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FALSE</a:t>
            </a:r>
            <a:endParaRPr lang="en-GB" alt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243965" y="4601845"/>
            <a:ext cx="11430" cy="254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WPS Presentation</Application>
  <PresentationFormat>Widescreen</PresentationFormat>
  <Paragraphs>137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ANDERSON PEPLE</dc:title>
  <dc:creator/>
  <cp:lastModifiedBy>ANDERSON AYE PEPPLE</cp:lastModifiedBy>
  <cp:revision>1</cp:revision>
  <dcterms:created xsi:type="dcterms:W3CDTF">2021-05-05T21:11:50Z</dcterms:created>
  <dcterms:modified xsi:type="dcterms:W3CDTF">2021-05-05T21:11:50Z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1033-11.2.0.10093</vt:lpwstr>
  </property>
</Properties>
</file>