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>
      <p:cViewPr varScale="1">
        <p:scale>
          <a:sx n="48" d="100"/>
          <a:sy n="48" d="100"/>
        </p:scale>
        <p:origin x="3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C735-9374-4CEE-ADF3-EF84FEE3179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A258-8652-4599-8346-89608F70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C735-9374-4CEE-ADF3-EF84FEE3179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A258-8652-4599-8346-89608F70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C735-9374-4CEE-ADF3-EF84FEE3179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A258-8652-4599-8346-89608F70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9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C735-9374-4CEE-ADF3-EF84FEE3179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A258-8652-4599-8346-89608F70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4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C735-9374-4CEE-ADF3-EF84FEE3179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A258-8652-4599-8346-89608F70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6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C735-9374-4CEE-ADF3-EF84FEE3179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A258-8652-4599-8346-89608F70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5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C735-9374-4CEE-ADF3-EF84FEE3179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A258-8652-4599-8346-89608F70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8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C735-9374-4CEE-ADF3-EF84FEE3179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A258-8652-4599-8346-89608F70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8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C735-9374-4CEE-ADF3-EF84FEE3179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A258-8652-4599-8346-89608F70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7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C735-9374-4CEE-ADF3-EF84FEE3179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A258-8652-4599-8346-89608F70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1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C735-9374-4CEE-ADF3-EF84FEE3179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A258-8652-4599-8346-89608F70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3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6C735-9374-4CEE-ADF3-EF84FEE3179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AA258-8652-4599-8346-89608F70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4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ANDERSON</a:t>
            </a:r>
            <a:br>
              <a:rPr lang="en-GB" b="1" dirty="0" smtClean="0"/>
            </a:br>
            <a:r>
              <a:rPr lang="en-GB" b="1" dirty="0" smtClean="0"/>
              <a:t>AYE</a:t>
            </a:r>
            <a:br>
              <a:rPr lang="en-GB" b="1" dirty="0" smtClean="0"/>
            </a:br>
            <a:r>
              <a:rPr lang="en-GB" b="1" dirty="0" smtClean="0"/>
              <a:t>PEPPLE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6000" dirty="0" smtClean="0"/>
              <a:t>CSC 102 ASSIGNMENT</a:t>
            </a:r>
          </a:p>
          <a:p>
            <a:r>
              <a:rPr lang="en-GB" sz="6000" dirty="0" smtClean="0"/>
              <a:t>FLOWCHART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4060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61" y="0"/>
            <a:ext cx="2795954" cy="492369"/>
          </a:xfrm>
        </p:spPr>
        <p:txBody>
          <a:bodyPr>
            <a:normAutofit fontScale="90000"/>
          </a:bodyPr>
          <a:lstStyle/>
          <a:p>
            <a:r>
              <a:rPr lang="en-GB" u="sng" dirty="0" smtClean="0">
                <a:solidFill>
                  <a:srgbClr val="FF0000"/>
                </a:solidFill>
              </a:rPr>
              <a:t>EXERCISE</a:t>
            </a:r>
            <a:r>
              <a:rPr lang="en-GB" u="sng" dirty="0">
                <a:solidFill>
                  <a:srgbClr val="FF0000"/>
                </a:solidFill>
              </a:rPr>
              <a:t> </a:t>
            </a:r>
            <a:r>
              <a:rPr lang="en-GB" u="sng" dirty="0" smtClean="0">
                <a:solidFill>
                  <a:srgbClr val="FF0000"/>
                </a:solidFill>
              </a:rPr>
              <a:t>1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565079" y="492369"/>
            <a:ext cx="3745664" cy="49236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437911" y="984738"/>
            <a:ext cx="0" cy="26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277586" y="1247251"/>
            <a:ext cx="4359056" cy="59900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GB" dirty="0" smtClean="0"/>
              <a:t>= float(input(“input value:”))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49286" y="1887426"/>
            <a:ext cx="15656" cy="31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293242" y="2195403"/>
            <a:ext cx="4343400" cy="4396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 = a - 17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1760245" y="2986871"/>
            <a:ext cx="1409394" cy="85216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 a&gt;17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69639" y="3421236"/>
            <a:ext cx="508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266211" y="5211406"/>
            <a:ext cx="4343400" cy="6131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293242" y="4261487"/>
            <a:ext cx="4343400" cy="5274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 = -X</a:t>
            </a:r>
            <a:endParaRPr lang="en-US" dirty="0"/>
          </a:p>
        </p:txBody>
      </p:sp>
      <p:sp>
        <p:nvSpPr>
          <p:cNvPr id="27" name="Flowchart: Alternate Process 26"/>
          <p:cNvSpPr/>
          <p:nvPr/>
        </p:nvSpPr>
        <p:spPr>
          <a:xfrm>
            <a:off x="565079" y="6247008"/>
            <a:ext cx="3745664" cy="49236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64942" y="3839037"/>
            <a:ext cx="0" cy="42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0"/>
          </p:cNvCxnSpPr>
          <p:nvPr/>
        </p:nvCxnSpPr>
        <p:spPr>
          <a:xfrm flipH="1">
            <a:off x="2464942" y="2651230"/>
            <a:ext cx="367" cy="33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Process 31"/>
          <p:cNvSpPr/>
          <p:nvPr/>
        </p:nvSpPr>
        <p:spPr>
          <a:xfrm>
            <a:off x="3720406" y="3192466"/>
            <a:ext cx="4120181" cy="4396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 = x * 2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6" idx="2"/>
          </p:cNvCxnSpPr>
          <p:nvPr/>
        </p:nvCxnSpPr>
        <p:spPr>
          <a:xfrm>
            <a:off x="2464942" y="4788957"/>
            <a:ext cx="0" cy="42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464942" y="5824559"/>
            <a:ext cx="0" cy="42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2" idx="2"/>
          </p:cNvCxnSpPr>
          <p:nvPr/>
        </p:nvCxnSpPr>
        <p:spPr>
          <a:xfrm>
            <a:off x="5780497" y="3632083"/>
            <a:ext cx="10703" cy="1917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636642" y="5549900"/>
            <a:ext cx="1154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5025" y="3040292"/>
            <a:ext cx="6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52245" y="3821498"/>
            <a:ext cx="73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2714" y="0"/>
            <a:ext cx="2449286" cy="554804"/>
          </a:xfrm>
        </p:spPr>
        <p:txBody>
          <a:bodyPr>
            <a:normAutofit fontScale="90000"/>
          </a:bodyPr>
          <a:lstStyle/>
          <a:p>
            <a:r>
              <a:rPr lang="en-GB" u="sng" dirty="0" smtClean="0">
                <a:solidFill>
                  <a:srgbClr val="FF0000"/>
                </a:solidFill>
              </a:rPr>
              <a:t>EXERCISE 2</a:t>
            </a:r>
            <a:endParaRPr lang="en-US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762000" y="0"/>
            <a:ext cx="2298700" cy="55480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1905000" y="554804"/>
            <a:ext cx="6350" cy="25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Data 10"/>
          <p:cNvSpPr/>
          <p:nvPr/>
        </p:nvSpPr>
        <p:spPr>
          <a:xfrm>
            <a:off x="590550" y="812800"/>
            <a:ext cx="5607050" cy="4191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a=float(input(“input value a:”))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11350" y="1231900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ata 14"/>
          <p:cNvSpPr/>
          <p:nvPr/>
        </p:nvSpPr>
        <p:spPr>
          <a:xfrm>
            <a:off x="584200" y="1473200"/>
            <a:ext cx="5613400" cy="4191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GB" dirty="0" smtClean="0"/>
              <a:t>=float(input(“input value b:”))</a:t>
            </a:r>
            <a:endParaRPr lang="en-US" dirty="0"/>
          </a:p>
        </p:txBody>
      </p:sp>
      <p:sp>
        <p:nvSpPr>
          <p:cNvPr id="16" name="Flowchart: Data 15"/>
          <p:cNvSpPr/>
          <p:nvPr/>
        </p:nvSpPr>
        <p:spPr>
          <a:xfrm>
            <a:off x="590550" y="2133600"/>
            <a:ext cx="5607050" cy="4191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r>
              <a:rPr lang="en-GB" dirty="0" smtClean="0"/>
              <a:t>=float(input(“input value c:”))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11350" y="1892300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905004" y="2552700"/>
            <a:ext cx="6346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762000" y="2824481"/>
            <a:ext cx="2260600" cy="9525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 a!=b!=c: 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1885950" y="3776981"/>
            <a:ext cx="6350" cy="21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723900" y="3987800"/>
            <a:ext cx="2298700" cy="457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 = a + b + c</a:t>
            </a:r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762000" y="4737100"/>
            <a:ext cx="2298700" cy="457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 = r * 3</a:t>
            </a:r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62000" y="5486400"/>
            <a:ext cx="2298700" cy="457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873250" y="4445000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85950" y="5245100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885950" y="5943600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Alternate Process 27"/>
          <p:cNvSpPr/>
          <p:nvPr/>
        </p:nvSpPr>
        <p:spPr>
          <a:xfrm>
            <a:off x="762000" y="6235700"/>
            <a:ext cx="2298700" cy="55480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0" idx="3"/>
            <a:endCxn id="32" idx="1"/>
          </p:cNvCxnSpPr>
          <p:nvPr/>
        </p:nvCxnSpPr>
        <p:spPr>
          <a:xfrm flipV="1">
            <a:off x="3022600" y="3270250"/>
            <a:ext cx="1270000" cy="3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Process 31"/>
          <p:cNvSpPr/>
          <p:nvPr/>
        </p:nvSpPr>
        <p:spPr>
          <a:xfrm>
            <a:off x="4292600" y="3041650"/>
            <a:ext cx="2298700" cy="457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 = a + b + c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11350" y="3682484"/>
            <a:ext cx="73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16465" y="2931399"/>
            <a:ext cx="6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2052" y="0"/>
            <a:ext cx="2729948" cy="715617"/>
          </a:xfrm>
        </p:spPr>
        <p:txBody>
          <a:bodyPr/>
          <a:lstStyle/>
          <a:p>
            <a:r>
              <a:rPr lang="en-GB" u="sng" dirty="0" smtClean="0">
                <a:solidFill>
                  <a:srgbClr val="FF0000"/>
                </a:solidFill>
              </a:rPr>
              <a:t>EXERCISE 3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616226" y="1"/>
            <a:ext cx="6400800" cy="49696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562866" y="792639"/>
            <a:ext cx="6400806" cy="39258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a=float(input(“input value a:”))</a:t>
            </a:r>
            <a:endParaRPr lang="en-US" dirty="0"/>
          </a:p>
        </p:txBody>
      </p:sp>
      <p:sp>
        <p:nvSpPr>
          <p:cNvPr id="15" name="Flowchart: Data 14"/>
          <p:cNvSpPr/>
          <p:nvPr/>
        </p:nvSpPr>
        <p:spPr>
          <a:xfrm>
            <a:off x="616221" y="1466021"/>
            <a:ext cx="6400805" cy="3553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GB" dirty="0" smtClean="0"/>
              <a:t>=float(input(“input value b:”))</a:t>
            </a:r>
            <a:endParaRPr lang="en-US" dirty="0"/>
          </a:p>
        </p:txBody>
      </p:sp>
      <p:sp>
        <p:nvSpPr>
          <p:cNvPr id="16" name="Flowchart: Data 15"/>
          <p:cNvSpPr/>
          <p:nvPr/>
        </p:nvSpPr>
        <p:spPr>
          <a:xfrm>
            <a:off x="616220" y="2151820"/>
            <a:ext cx="6400806" cy="41991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smtClean="0"/>
              <a:t>= a + b </a:t>
            </a:r>
            <a:endParaRPr lang="en-US" dirty="0"/>
          </a:p>
        </p:txBody>
      </p:sp>
      <p:sp>
        <p:nvSpPr>
          <p:cNvPr id="18" name="Flowchart: Data 17"/>
          <p:cNvSpPr/>
          <p:nvPr/>
        </p:nvSpPr>
        <p:spPr>
          <a:xfrm>
            <a:off x="576457" y="2807805"/>
            <a:ext cx="6440569" cy="40500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y=a-b</a:t>
            </a:r>
            <a:endParaRPr lang="en-US" dirty="0"/>
          </a:p>
        </p:txBody>
      </p:sp>
      <p:sp>
        <p:nvSpPr>
          <p:cNvPr id="21" name="Flowchart: Decision 20"/>
          <p:cNvSpPr/>
          <p:nvPr/>
        </p:nvSpPr>
        <p:spPr>
          <a:xfrm>
            <a:off x="1401410" y="3448880"/>
            <a:ext cx="1490857" cy="83983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 a==b</a:t>
            </a:r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616220" y="4644003"/>
            <a:ext cx="6400806" cy="52182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TRUE</a:t>
            </a:r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616220" y="5542682"/>
            <a:ext cx="6400806" cy="54170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</a:t>
            </a:r>
            <a:endParaRPr lang="en-US" dirty="0"/>
          </a:p>
        </p:txBody>
      </p:sp>
      <p:sp>
        <p:nvSpPr>
          <p:cNvPr id="24" name="Flowchart: Alternate Process 23"/>
          <p:cNvSpPr/>
          <p:nvPr/>
        </p:nvSpPr>
        <p:spPr>
          <a:xfrm>
            <a:off x="616220" y="6346084"/>
            <a:ext cx="6400806" cy="51191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US" dirty="0"/>
          </a:p>
        </p:txBody>
      </p:sp>
      <p:sp>
        <p:nvSpPr>
          <p:cNvPr id="26" name="Flowchart: Decision 25"/>
          <p:cNvSpPr/>
          <p:nvPr/>
        </p:nvSpPr>
        <p:spPr>
          <a:xfrm>
            <a:off x="4666421" y="3435208"/>
            <a:ext cx="1490857" cy="83983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 x==5</a:t>
            </a:r>
            <a:endParaRPr lang="en-US" dirty="0"/>
          </a:p>
        </p:txBody>
      </p:sp>
      <p:sp>
        <p:nvSpPr>
          <p:cNvPr id="27" name="Flowchart: Decision 26"/>
          <p:cNvSpPr/>
          <p:nvPr/>
        </p:nvSpPr>
        <p:spPr>
          <a:xfrm>
            <a:off x="7971195" y="3421536"/>
            <a:ext cx="1490857" cy="83983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 y==5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4" idx="2"/>
          </p:cNvCxnSpPr>
          <p:nvPr/>
        </p:nvCxnSpPr>
        <p:spPr>
          <a:xfrm flipH="1">
            <a:off x="3816623" y="496961"/>
            <a:ext cx="3" cy="29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816623" y="1142281"/>
            <a:ext cx="3" cy="29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816620" y="1821343"/>
            <a:ext cx="3" cy="29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4"/>
          </p:cNvCxnSpPr>
          <p:nvPr/>
        </p:nvCxnSpPr>
        <p:spPr>
          <a:xfrm flipH="1">
            <a:off x="3816618" y="2571737"/>
            <a:ext cx="5" cy="23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1" idx="0"/>
          </p:cNvCxnSpPr>
          <p:nvPr/>
        </p:nvCxnSpPr>
        <p:spPr>
          <a:xfrm>
            <a:off x="2133600" y="3212813"/>
            <a:ext cx="13239" cy="23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3"/>
          </p:cNvCxnSpPr>
          <p:nvPr/>
        </p:nvCxnSpPr>
        <p:spPr>
          <a:xfrm flipV="1">
            <a:off x="2892267" y="3841453"/>
            <a:ext cx="1774154" cy="2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3"/>
            <a:endCxn id="27" idx="1"/>
          </p:cNvCxnSpPr>
          <p:nvPr/>
        </p:nvCxnSpPr>
        <p:spPr>
          <a:xfrm flipV="1">
            <a:off x="6157278" y="3841453"/>
            <a:ext cx="1813917" cy="1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2" idx="2"/>
          </p:cNvCxnSpPr>
          <p:nvPr/>
        </p:nvCxnSpPr>
        <p:spPr>
          <a:xfrm flipH="1">
            <a:off x="3816619" y="5165824"/>
            <a:ext cx="4" cy="34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4" idx="0"/>
          </p:cNvCxnSpPr>
          <p:nvPr/>
        </p:nvCxnSpPr>
        <p:spPr>
          <a:xfrm>
            <a:off x="3816622" y="6111628"/>
            <a:ext cx="1" cy="23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146838" y="4273490"/>
            <a:ext cx="4" cy="34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93368" y="3460501"/>
            <a:ext cx="73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98141" y="3481965"/>
            <a:ext cx="73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False </a:t>
            </a:r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411845" y="4277126"/>
            <a:ext cx="4" cy="34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7" idx="2"/>
          </p:cNvCxnSpPr>
          <p:nvPr/>
        </p:nvCxnSpPr>
        <p:spPr>
          <a:xfrm flipH="1">
            <a:off x="8716623" y="4261370"/>
            <a:ext cx="1" cy="643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2" idx="3"/>
          </p:cNvCxnSpPr>
          <p:nvPr/>
        </p:nvCxnSpPr>
        <p:spPr>
          <a:xfrm flipH="1">
            <a:off x="7017026" y="4904913"/>
            <a:ext cx="16995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43715" y="4261050"/>
            <a:ext cx="6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  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637906" y="4252979"/>
            <a:ext cx="6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  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732093" y="4534183"/>
            <a:ext cx="6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45171" y="1"/>
            <a:ext cx="2746829" cy="696686"/>
          </a:xfrm>
        </p:spPr>
        <p:txBody>
          <a:bodyPr>
            <a:normAutofit/>
          </a:bodyPr>
          <a:lstStyle/>
          <a:p>
            <a:r>
              <a:rPr lang="en-GB" u="sng" dirty="0" smtClean="0">
                <a:solidFill>
                  <a:srgbClr val="FF0000"/>
                </a:solidFill>
              </a:rPr>
              <a:t>EXERCISE </a:t>
            </a:r>
            <a:r>
              <a:rPr lang="en-GB" u="sng" dirty="0">
                <a:solidFill>
                  <a:srgbClr val="FF0000"/>
                </a:solidFill>
              </a:rPr>
              <a:t>4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31798" y="0"/>
            <a:ext cx="4996543" cy="43542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89943" y="449942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377371" y="711200"/>
            <a:ext cx="5050972" cy="42091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a=int(input(“enter value”))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35515" y="1132115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431799" y="1451427"/>
            <a:ext cx="4996544" cy="52251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b=int(input(“input value”))</a:t>
            </a:r>
            <a:endParaRPr lang="en-US" dirty="0"/>
          </a:p>
        </p:txBody>
      </p:sp>
      <p:sp>
        <p:nvSpPr>
          <p:cNvPr id="13" name="Flowchart: Data 12"/>
          <p:cNvSpPr/>
          <p:nvPr/>
        </p:nvSpPr>
        <p:spPr>
          <a:xfrm>
            <a:off x="332013" y="2293257"/>
            <a:ext cx="5096329" cy="58057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c=int(input(“input value”))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89943" y="1973944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989943" y="2888338"/>
            <a:ext cx="1814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431799" y="3193141"/>
            <a:ext cx="4996543" cy="5515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 = min(a, b, c)</a:t>
            </a:r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431798" y="4005944"/>
            <a:ext cx="4996543" cy="5515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 = max(a, b, c)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431798" y="4760678"/>
            <a:ext cx="4996543" cy="5515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 = ( a + b + c ) – ( d + e )</a:t>
            </a:r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431798" y="5515412"/>
            <a:ext cx="4996543" cy="5515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2"/>
            <a:endCxn id="19" idx="0"/>
          </p:cNvCxnSpPr>
          <p:nvPr/>
        </p:nvCxnSpPr>
        <p:spPr>
          <a:xfrm flipH="1">
            <a:off x="2930070" y="3744685"/>
            <a:ext cx="1" cy="26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0" idx="0"/>
          </p:cNvCxnSpPr>
          <p:nvPr/>
        </p:nvCxnSpPr>
        <p:spPr>
          <a:xfrm>
            <a:off x="2930070" y="4557488"/>
            <a:ext cx="0" cy="20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  <a:endCxn id="21" idx="0"/>
          </p:cNvCxnSpPr>
          <p:nvPr/>
        </p:nvCxnSpPr>
        <p:spPr>
          <a:xfrm>
            <a:off x="2930070" y="5312222"/>
            <a:ext cx="0" cy="20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</p:cNvCxnSpPr>
          <p:nvPr/>
        </p:nvCxnSpPr>
        <p:spPr>
          <a:xfrm>
            <a:off x="2930070" y="6066956"/>
            <a:ext cx="0" cy="26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419098" y="6328229"/>
            <a:ext cx="5021942" cy="50074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US" dirty="0"/>
          </a:p>
        </p:txBody>
      </p:sp>
      <p:cxnSp>
        <p:nvCxnSpPr>
          <p:cNvPr id="18" name="Straight Connector 17"/>
          <p:cNvCxnSpPr>
            <a:stCxn id="16" idx="3"/>
          </p:cNvCxnSpPr>
          <p:nvPr/>
        </p:nvCxnSpPr>
        <p:spPr>
          <a:xfrm flipV="1">
            <a:off x="5428342" y="3454400"/>
            <a:ext cx="2547258" cy="14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75600" y="3454400"/>
            <a:ext cx="0" cy="2336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3"/>
          </p:cNvCxnSpPr>
          <p:nvPr/>
        </p:nvCxnSpPr>
        <p:spPr>
          <a:xfrm flipH="1">
            <a:off x="5428341" y="5791184"/>
            <a:ext cx="2547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3"/>
          </p:cNvCxnSpPr>
          <p:nvPr/>
        </p:nvCxnSpPr>
        <p:spPr>
          <a:xfrm>
            <a:off x="5428341" y="4281716"/>
            <a:ext cx="1658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086600" y="4281716"/>
            <a:ext cx="0" cy="150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7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45171" y="1"/>
            <a:ext cx="2746829" cy="696686"/>
          </a:xfrm>
        </p:spPr>
        <p:txBody>
          <a:bodyPr>
            <a:normAutofit/>
          </a:bodyPr>
          <a:lstStyle/>
          <a:p>
            <a:r>
              <a:rPr lang="en-GB" u="sng" dirty="0" smtClean="0">
                <a:solidFill>
                  <a:srgbClr val="FF0000"/>
                </a:solidFill>
              </a:rPr>
              <a:t>EXERCISE </a:t>
            </a:r>
            <a:r>
              <a:rPr lang="en-GB" u="sng" dirty="0">
                <a:solidFill>
                  <a:srgbClr val="FF0000"/>
                </a:solidFill>
              </a:rPr>
              <a:t>5</a:t>
            </a:r>
            <a:endParaRPr lang="en-US" dirty="0"/>
          </a:p>
        </p:txBody>
      </p:sp>
      <p:sp>
        <p:nvSpPr>
          <p:cNvPr id="2" name="Flowchart: Terminator 1"/>
          <p:cNvSpPr/>
          <p:nvPr/>
        </p:nvSpPr>
        <p:spPr>
          <a:xfrm>
            <a:off x="30206" y="53455"/>
            <a:ext cx="5790023" cy="40069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91054" y="454147"/>
            <a:ext cx="15103" cy="26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Data 2"/>
          <p:cNvSpPr/>
          <p:nvPr/>
        </p:nvSpPr>
        <p:spPr>
          <a:xfrm>
            <a:off x="60412" y="722622"/>
            <a:ext cx="5759817" cy="40176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= int(input(“input value ”))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30206" y="1445954"/>
            <a:ext cx="5416437" cy="5417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 = 0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98622" y="3006714"/>
            <a:ext cx="5348021" cy="5515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 = range(1,a)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84108" y="3793973"/>
            <a:ext cx="5362535" cy="5515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 b in range(1,a):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0" y="4673394"/>
            <a:ext cx="5446643" cy="5515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 = b**3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0" y="5565328"/>
            <a:ext cx="5446643" cy="5515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98606" y="1145544"/>
            <a:ext cx="46" cy="28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06157" y="5250317"/>
            <a:ext cx="46" cy="28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80432" y="2741768"/>
            <a:ext cx="46" cy="28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flipH="1">
            <a:off x="2765376" y="3558258"/>
            <a:ext cx="7257" cy="23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72632" y="4358383"/>
            <a:ext cx="46" cy="28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98606" y="1987676"/>
            <a:ext cx="0" cy="23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Terminator 17"/>
          <p:cNvSpPr/>
          <p:nvPr/>
        </p:nvSpPr>
        <p:spPr>
          <a:xfrm>
            <a:off x="57110" y="6438056"/>
            <a:ext cx="5446643" cy="40069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US" dirty="0"/>
          </a:p>
        </p:txBody>
      </p:sp>
      <p:sp>
        <p:nvSpPr>
          <p:cNvPr id="19" name="Flowchart: Data 18"/>
          <p:cNvSpPr/>
          <p:nvPr/>
        </p:nvSpPr>
        <p:spPr>
          <a:xfrm>
            <a:off x="30206" y="2227004"/>
            <a:ext cx="5416437" cy="5417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 = 0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98605" y="6087600"/>
            <a:ext cx="46" cy="28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83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212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ANDERSON AYE PEPPLE</vt:lpstr>
      <vt:lpstr>EXERCISE 1</vt:lpstr>
      <vt:lpstr>EXERCISE 2</vt:lpstr>
      <vt:lpstr>EXERCISE 3</vt:lpstr>
      <vt:lpstr>EXERCISE 4</vt:lpstr>
      <vt:lpstr>EXERCISE 5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ANDERSON AYE PEPPLE</dc:title>
  <dc:creator>ANDERSON AYE PEPPLE</dc:creator>
  <cp:lastModifiedBy>ANDERSON AYE PEPPLE</cp:lastModifiedBy>
  <cp:revision>40</cp:revision>
  <dcterms:created xsi:type="dcterms:W3CDTF">2021-04-17T16:03:06Z</dcterms:created>
  <dcterms:modified xsi:type="dcterms:W3CDTF">2021-04-19T21:13:22Z</dcterms:modified>
</cp:coreProperties>
</file>