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2" r:id="rId3"/>
    <p:sldId id="316" r:id="rId4"/>
    <p:sldId id="318" r:id="rId5"/>
    <p:sldId id="320" r:id="rId6"/>
    <p:sldId id="321" r:id="rId7"/>
    <p:sldId id="322" r:id="rId8"/>
    <p:sldId id="310" r:id="rId9"/>
    <p:sldId id="309" r:id="rId10"/>
    <p:sldId id="303" r:id="rId11"/>
    <p:sldId id="315" r:id="rId12"/>
    <p:sldId id="314" r:id="rId13"/>
    <p:sldId id="285" r:id="rId14"/>
    <p:sldId id="308" r:id="rId15"/>
    <p:sldId id="305" r:id="rId16"/>
    <p:sldId id="312" r:id="rId17"/>
    <p:sldId id="273" r:id="rId18"/>
    <p:sldId id="313" r:id="rId19"/>
    <p:sldId id="277" r:id="rId20"/>
    <p:sldId id="278" r:id="rId21"/>
    <p:sldId id="274" r:id="rId22"/>
    <p:sldId id="317" r:id="rId23"/>
    <p:sldId id="319" r:id="rId24"/>
    <p:sldId id="26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17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de Computadores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UDP não realiza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Controle de fluxo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Controle de erros ou retransmissão</a:t>
            </a: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UDP realiza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Provê uma interface para o protocolo IP com recurso adicional de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demultiplexação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de vários processos que utilizam as portas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protocolo UDP utiliza o protocolo IP para transportar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datagramas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UDP entre as aplicações origem e destino; </a:t>
            </a:r>
          </a:p>
          <a:p>
            <a:pPr marL="118872" indent="0">
              <a:buNone/>
            </a:pPr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Cada mensagem gerada por um processo de aplicação origem é encapsulada em um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UDP, que, por sua vez, é encapsulado em um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IP; </a:t>
            </a:r>
          </a:p>
          <a:p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</p:spTree>
    <p:extLst>
      <p:ext uri="{BB962C8B-B14F-4D97-AF65-F5344CB8AC3E}">
        <p14:creationId xmlns:p14="http://schemas.microsoft.com/office/powerpoint/2010/main" val="206100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Em seguida, o protocolo IP encaminha o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IP da estação origem até a estação destino(roteamento); 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Na estação destino, baseado no campo </a:t>
            </a:r>
            <a:r>
              <a:rPr lang="pt-BR" sz="2800" i="1" dirty="0" err="1">
                <a:solidFill>
                  <a:schemeClr val="tx1"/>
                </a:solidFill>
                <a:latin typeface="Corbel" panose="020B0503020204020204" pitchFamily="34" charset="0"/>
              </a:rPr>
              <a:t>protocol</a:t>
            </a:r>
            <a:r>
              <a:rPr lang="pt-BR" sz="2800" i="1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do cabeçalho IP, o protocolo IP entrega o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UDP ao protocolo UDP, por fim, o protocolo UDP entrega a mensagem ao respectivo processo; 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</p:spTree>
    <p:extLst>
      <p:ext uri="{BB962C8B-B14F-4D97-AF65-F5344CB8AC3E}">
        <p14:creationId xmlns:p14="http://schemas.microsoft.com/office/powerpoint/2010/main" val="38802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Área útil ao uso do UDP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Processos cliente cliente-servidor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O cliente envia uma pequena solicitação ao servidor o e espera uma resposta.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Se a resposta não chegar até um tempo estabelecido (timeout) o cliente tenta de novo.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protocolo DNS utiliza UDP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As RPC ( Remote Procedure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Call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- Chamada de procedimento remoto ) também utilizam UDP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Função que permite que programas invoquem o procedimentos localizados em hosts remotos.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UDP tem uso específico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Para a maioria das aplicações da Internet é necessária uma entrega confiável e em sequência.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Como o UDP não proporciona isso , foi criado um outro protocolo, o TCP (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Transmission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Control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Protocol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).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TCP é o principal elemento da internet.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TCP é um protocolo orientado a conexão.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  <p:extLst>
      <p:ext uri="{BB962C8B-B14F-4D97-AF65-F5344CB8AC3E}">
        <p14:creationId xmlns:p14="http://schemas.microsoft.com/office/powerpoint/2010/main" val="181521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Introdução ao o TCP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Projetado para oferecer um fluxo de bytes fim a fim confiável em uma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inter-rede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não confiável.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Projetado para se adaptar dinamicamente às propriedades da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inter-rede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e ser robusto diante dos muitos tipos de falhas que podem ocorrer.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Cada m máquina compatível com TCP possui uma entidade TCP que gerencia fluxos e interfaces TCP para a camada IP.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  <p:extLst>
      <p:ext uri="{BB962C8B-B14F-4D97-AF65-F5344CB8AC3E}">
        <p14:creationId xmlns:p14="http://schemas.microsoft.com/office/powerpoint/2010/main" val="203436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Introdução ao o TCP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Os fluxos de dados dos usuários são divididos em partes de no máximo 64Kb e envia cada parte com um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IP distinto.</a:t>
            </a:r>
          </a:p>
          <a:p>
            <a:pPr lvl="2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Na prática temos com frequência 1.460 bytes de dados, para que ele caiba em um único quadro Ethernet com os cabeçalhos IP e TCP.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Usualmente usamos TCP para referenciar tanto a entidade de transporte TCP (software) quanto o protocolo TCP ( conjunto de regras).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  <p:extLst>
      <p:ext uri="{BB962C8B-B14F-4D97-AF65-F5344CB8AC3E}">
        <p14:creationId xmlns:p14="http://schemas.microsoft.com/office/powerpoint/2010/main" val="327678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Introdução ao o TCP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A camada de rede (protocolo IP) não fornece garantia de entrega dos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datagramas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nem a ordenação do mesmo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Essas tarefas são de responsabilidade da camada de transporte quando suportadas (uso do protocolo TCP)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TCP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Modelo de serviço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Serviço o TCP é obtido através de soquetes (sockets)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Um soquete é constituído do IP do host e um número de 16 bits local para esse host, chamado porta (TSAP)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As portas definem o tipo de comunicação (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email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ftp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telnet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http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)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Um soquete pode ser utilizado por várias conexões ao mesmo tempo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As conexões  TCP são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full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-duplex e ponto ponto-a-ponto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  <p:extLst>
      <p:ext uri="{BB962C8B-B14F-4D97-AF65-F5344CB8AC3E}">
        <p14:creationId xmlns:p14="http://schemas.microsoft.com/office/powerpoint/2010/main" val="225452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76456" cy="475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064896" cy="209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Protocolo TCP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cabeçalho de um segmento TCP tem 20 bytes fixos além de uma parte opcional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software TCP é que define o tamanho dos segmentos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Fatores que restringem o tamanho do segmento</a:t>
            </a:r>
          </a:p>
          <a:p>
            <a:pPr lvl="2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Cada segmento, incluindo o cabeçalho TCP, deve caber na carga útil do IP (65.515 bytes)</a:t>
            </a:r>
          </a:p>
          <a:p>
            <a:pPr lvl="2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Cada segmento deve caber na unidade máxima de transferência (MTU) da rede física (normalmente Ethernet com 1.500 bytes)</a:t>
            </a:r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Protocolo TCP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envio de um segmento dispara um timer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recebimento do segmento é confirmado por um outro segmento com um número de confirmação igual ao próximo número de sequência que espera receber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Se o timer expirar antes da confirmação o segmento é retransmitido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Ao detectar congestionamento (timer expirado) protocolo tenta ajustar o tamanho dos dados ( janela) para evitar novos congestionamentos</a:t>
            </a:r>
          </a:p>
          <a:p>
            <a:pPr marL="902208" lvl="1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>
              <a:solidFill>
                <a:schemeClr val="tx1"/>
              </a:solidFill>
            </a:endParaRPr>
          </a:p>
          <a:p>
            <a:pPr marL="902208" lvl="1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tx1"/>
                </a:solidFill>
                <a:latin typeface="Corbel" panose="020B0503020204020204" pitchFamily="34" charset="0"/>
              </a:rPr>
              <a:t>Estabelecimento de conexões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Conexões são estabelecidas por meio de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handshake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de três vias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Uma conexão o TCP tem que ser reconhecida nas duas extremidades</a:t>
            </a:r>
          </a:p>
          <a:p>
            <a:pPr lvl="2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emissor envia uma requisição de conexão</a:t>
            </a:r>
          </a:p>
          <a:p>
            <a:pPr lvl="2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receptor  aceita, cria a conexão do seu lado (soquete) e envia um reconhecimento</a:t>
            </a:r>
          </a:p>
          <a:p>
            <a:pPr lvl="2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emissor então cria uma conexão o do seu lado também envia um reconhecimento para o receptor, estabelecendo a conexão</a:t>
            </a:r>
            <a:endParaRPr lang="pt-BR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  <p:extLst>
      <p:ext uri="{BB962C8B-B14F-4D97-AF65-F5344CB8AC3E}">
        <p14:creationId xmlns:p14="http://schemas.microsoft.com/office/powerpoint/2010/main" val="54315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Encerramento de conexões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Cada conexão é encerrada independentemente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Cada lado tem que enviar o pedido de desconexão e esperar o reconhecimento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São necessários quatro segmentos TCP para encerrar uma conexão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</p:spTree>
    <p:extLst>
      <p:ext uri="{BB962C8B-B14F-4D97-AF65-F5344CB8AC3E}">
        <p14:creationId xmlns:p14="http://schemas.microsoft.com/office/powerpoint/2010/main" val="117061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de Computadores - 2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72995"/>
            <a:ext cx="7560839" cy="48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41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505700" cy="404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2492896"/>
            <a:ext cx="5994994" cy="276331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DATAGRAMA TCP</a:t>
            </a:r>
          </a:p>
        </p:txBody>
      </p:sp>
    </p:spTree>
    <p:extLst>
      <p:ext uri="{BB962C8B-B14F-4D97-AF65-F5344CB8AC3E}">
        <p14:creationId xmlns:p14="http://schemas.microsoft.com/office/powerpoint/2010/main" val="294027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5704497" cy="27363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DATAGRAMA UDP</a:t>
            </a:r>
          </a:p>
        </p:txBody>
      </p:sp>
    </p:spTree>
    <p:extLst>
      <p:ext uri="{BB962C8B-B14F-4D97-AF65-F5344CB8AC3E}">
        <p14:creationId xmlns:p14="http://schemas.microsoft.com/office/powerpoint/2010/main" val="11778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6" y="2060848"/>
            <a:ext cx="8834479" cy="374441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 - UDP</a:t>
            </a:r>
          </a:p>
        </p:txBody>
      </p:sp>
    </p:spTree>
    <p:extLst>
      <p:ext uri="{BB962C8B-B14F-4D97-AF65-F5344CB8AC3E}">
        <p14:creationId xmlns:p14="http://schemas.microsoft.com/office/powerpoint/2010/main" val="28719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UDP =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Protocol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( Protocolo de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Datagramas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 do Usuário)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É um protocolo de transporte sem conexão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Permite a transmissão de </a:t>
            </a:r>
            <a:r>
              <a:rPr lang="pt-BR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datagramas</a:t>
            </a: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  IP encapsulados sem a necessidade de existir uma conexão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Transmite segmentos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Cabeçalho  de 8 bytes + carga útil</a:t>
            </a: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Esses segmentos  são associados a portas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Única adição de valor ao trabalho do protocolo IP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</p:spTree>
    <p:extLst>
      <p:ext uri="{BB962C8B-B14F-4D97-AF65-F5344CB8AC3E}">
        <p14:creationId xmlns:p14="http://schemas.microsoft.com/office/powerpoint/2010/main" val="19184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Cabe Cabeçalho UDP</a:t>
            </a:r>
          </a:p>
          <a:p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Source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port</a:t>
            </a:r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Usada quando uma resposta deve ser devolvida a origem</a:t>
            </a:r>
          </a:p>
          <a:p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Destination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port</a:t>
            </a:r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Indica qual a porta de comunicação do destino</a:t>
            </a: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UDP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length</a:t>
            </a:r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Inclui o cabeçalho de 8 bytes e os dados, indicando o tamanho do segmento</a:t>
            </a: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UDP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</a:rPr>
              <a:t>checksun</a:t>
            </a:r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Campo opcional para controle de erro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UDP</a:t>
            </a:r>
          </a:p>
        </p:txBody>
      </p:sp>
    </p:spTree>
    <p:extLst>
      <p:ext uri="{BB962C8B-B14F-4D97-AF65-F5344CB8AC3E}">
        <p14:creationId xmlns:p14="http://schemas.microsoft.com/office/powerpoint/2010/main" val="165433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1285</TotalTime>
  <Words>937</Words>
  <Application>Microsoft Office PowerPoint</Application>
  <PresentationFormat>Apresentação na tela (4:3)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Corbel</vt:lpstr>
      <vt:lpstr>Franklin Gothic Medium</vt:lpstr>
      <vt:lpstr>Wingdings</vt:lpstr>
      <vt:lpstr>Wingdings 2</vt:lpstr>
      <vt:lpstr>Grade</vt:lpstr>
      <vt:lpstr>Redes de Computadores - 2</vt:lpstr>
      <vt:lpstr>PROTOCOLO UDP</vt:lpstr>
      <vt:lpstr>PROTOCOLO TCP</vt:lpstr>
      <vt:lpstr>PROTOCOLO TCP</vt:lpstr>
      <vt:lpstr>DATAGRAMA TCP</vt:lpstr>
      <vt:lpstr>DATAGRAMA UDP</vt:lpstr>
      <vt:lpstr>TCP - UDP</vt:lpstr>
      <vt:lpstr>PROTOCOLO UDP</vt:lpstr>
      <vt:lpstr>PROTOCOLO UDP</vt:lpstr>
      <vt:lpstr>PROTOCOLO UDP</vt:lpstr>
      <vt:lpstr>PROTOCOLO UDP</vt:lpstr>
      <vt:lpstr>PROTOCOLO UDP</vt:lpstr>
      <vt:lpstr>PROTOCOLO UDP</vt:lpstr>
      <vt:lpstr>PROTOCOLO TCP</vt:lpstr>
      <vt:lpstr>PROTOCOLO TCP</vt:lpstr>
      <vt:lpstr>PROTOCOLO TCP</vt:lpstr>
      <vt:lpstr>PROTOCOLO TCP</vt:lpstr>
      <vt:lpstr>PROTOCOLO TCP</vt:lpstr>
      <vt:lpstr>PROTOCOLO TCP</vt:lpstr>
      <vt:lpstr>PROTOCOLO TCP</vt:lpstr>
      <vt:lpstr>PROTOCOLO TCP</vt:lpstr>
      <vt:lpstr>PROTOCOLO TCP</vt:lpstr>
      <vt:lpstr>PROTOCOLO TCP</vt:lpstr>
      <vt:lpstr>Redes de Computadores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268</cp:revision>
  <dcterms:created xsi:type="dcterms:W3CDTF">2010-08-23T13:01:59Z</dcterms:created>
  <dcterms:modified xsi:type="dcterms:W3CDTF">2023-09-19T22:24:06Z</dcterms:modified>
</cp:coreProperties>
</file>