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310" r:id="rId3"/>
    <p:sldId id="272" r:id="rId4"/>
    <p:sldId id="309" r:id="rId5"/>
    <p:sldId id="303" r:id="rId6"/>
    <p:sldId id="276" r:id="rId7"/>
    <p:sldId id="285" r:id="rId8"/>
    <p:sldId id="311" r:id="rId9"/>
    <p:sldId id="308" r:id="rId10"/>
    <p:sldId id="304" r:id="rId11"/>
    <p:sldId id="305" r:id="rId12"/>
    <p:sldId id="312" r:id="rId13"/>
    <p:sldId id="307" r:id="rId14"/>
    <p:sldId id="273" r:id="rId15"/>
    <p:sldId id="313" r:id="rId16"/>
    <p:sldId id="277" r:id="rId17"/>
    <p:sldId id="278" r:id="rId18"/>
    <p:sldId id="274" r:id="rId19"/>
    <p:sldId id="26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TCP/IP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60848"/>
            <a:ext cx="70770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Como então um host obtém o endereço físico de uma máquina destino quando ele necessita enviar um pacote através de uma rede física conhecendo apenas o endereço IP destino?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A resposta é usar um Protocolo de Resolução de Endereços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  <p:extLst>
      <p:ext uri="{BB962C8B-B14F-4D97-AF65-F5344CB8AC3E}">
        <p14:creationId xmlns:p14="http://schemas.microsoft.com/office/powerpoint/2010/main" val="203436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A resolução de endereços provê o mapeamento entre duas diferentes formas de endereços: endereços IP de 32 bits e qualquer tipo de endereço físico usado no enlace de dados.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  <p:extLst>
      <p:ext uri="{BB962C8B-B14F-4D97-AF65-F5344CB8AC3E}">
        <p14:creationId xmlns:p14="http://schemas.microsoft.com/office/powerpoint/2010/main" val="327678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06" y="2132856"/>
            <a:ext cx="70961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06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Para manter o número de broadcasts a um nível mínimo, os hosts que usam o ARP mantém um cache de mapeamentos Internet-Ethernet já resolvidos pois, assim, não precisam usar o ARP toda hora que se quiser transmitir um pacote.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Antes de transmitir um pacote o host sempre examina o seu cache ARP, buscando verificar se já existe mapeamento anterior para o endereço destino.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CACHE DO ARP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Para que o cache não cresça demasiadamente, entradas são removidas se não forem usadas dentro de um certo período de tempo.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O cache ARP também é chamado de Tabela ARP.</a:t>
            </a:r>
            <a:endParaRPr lang="pt-BR" sz="44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 DO ARP</a:t>
            </a:r>
          </a:p>
        </p:txBody>
      </p:sp>
    </p:spTree>
    <p:extLst>
      <p:ext uri="{BB962C8B-B14F-4D97-AF65-F5344CB8AC3E}">
        <p14:creationId xmlns:p14="http://schemas.microsoft.com/office/powerpoint/2010/main" val="225452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 DO ARP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71851"/>
              </p:ext>
            </p:extLst>
          </p:nvPr>
        </p:nvGraphicFramePr>
        <p:xfrm>
          <a:off x="1475656" y="2348880"/>
          <a:ext cx="6408712" cy="351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077">
                <a:tc>
                  <a:txBody>
                    <a:bodyPr/>
                    <a:lstStyle/>
                    <a:p>
                      <a:r>
                        <a:rPr lang="pt-BR" dirty="0"/>
                        <a:t>Endereço IP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 MAC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77">
                <a:tc>
                  <a:txBody>
                    <a:bodyPr/>
                    <a:lstStyle/>
                    <a:p>
                      <a:r>
                        <a:rPr lang="pt-BR" dirty="0"/>
                        <a:t>10.10.1.1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08-33-39-00.3f-c2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7">
                <a:tc>
                  <a:txBody>
                    <a:bodyPr/>
                    <a:lstStyle/>
                    <a:p>
                      <a:r>
                        <a:rPr lang="pt-BR" dirty="0"/>
                        <a:t>223.1.1.9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08-00-53-1ª-a7-21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77">
                <a:tc>
                  <a:txBody>
                    <a:bodyPr/>
                    <a:lstStyle/>
                    <a:p>
                      <a:r>
                        <a:rPr lang="pt-BR" dirty="0"/>
                        <a:t>221.34.2.12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03-23-1c-2d-1ª-12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7">
                <a:tc>
                  <a:txBody>
                    <a:bodyPr/>
                    <a:lstStyle/>
                    <a:p>
                      <a:r>
                        <a:rPr lang="pt-BR" dirty="0"/>
                        <a:t>123.12.54.3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03-00-10-1c-2d-45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Cada máquina da rede recebe a mensagem e compara o endereço IP da pergunta com o seu próprio endereço IP.</a:t>
            </a:r>
          </a:p>
          <a:p>
            <a:endParaRPr lang="pt-BR" sz="3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Se forem diferentes a máquina ignora o </a:t>
            </a:r>
            <a:r>
              <a:rPr lang="pt-BR" sz="3000" dirty="0" err="1">
                <a:solidFill>
                  <a:schemeClr val="tx1"/>
                </a:solidFill>
                <a:latin typeface="Corbel" panose="020B0503020204020204" pitchFamily="34" charset="0"/>
              </a:rPr>
              <a:t>Request</a:t>
            </a:r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  <a:p>
            <a:endParaRPr lang="pt-BR" sz="3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A máquina cujo endereço IP é igual ao endereço contido no </a:t>
            </a:r>
            <a:r>
              <a:rPr lang="pt-BR" sz="3000" dirty="0" err="1">
                <a:solidFill>
                  <a:schemeClr val="tx1"/>
                </a:solidFill>
                <a:latin typeface="Corbel" panose="020B0503020204020204" pitchFamily="34" charset="0"/>
              </a:rPr>
              <a:t>Request</a:t>
            </a:r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 responde afirmativamente.</a:t>
            </a:r>
          </a:p>
          <a:p>
            <a:endParaRPr lang="pt-BR" sz="3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A máquina destino envia diretamente para a máquina origem uma mensagem de ARP </a:t>
            </a:r>
            <a:r>
              <a:rPr lang="pt-BR" sz="3000" dirty="0" err="1">
                <a:solidFill>
                  <a:schemeClr val="tx1"/>
                </a:solidFill>
                <a:latin typeface="Corbel" panose="020B0503020204020204" pitchFamily="34" charset="0"/>
              </a:rPr>
              <a:t>Reply</a:t>
            </a:r>
            <a:r>
              <a:rPr lang="pt-BR" sz="3000" dirty="0">
                <a:solidFill>
                  <a:schemeClr val="tx1"/>
                </a:solidFill>
                <a:latin typeface="Corbel" panose="020B0503020204020204" pitchFamily="34" charset="0"/>
              </a:rPr>
              <a:t>, informando o seu endereço físico.</a:t>
            </a:r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ENDEREÇOS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A máquina destino também altera a sua tabela ARP, incluindo o endereço IP e físico da máquina origem.</a:t>
            </a:r>
          </a:p>
          <a:p>
            <a:pPr marL="118872" indent="0">
              <a:buNone/>
            </a:pPr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A máquina origem recebe o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reply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e inclui o endereço IP e físico da máquina destino na sua tabela ARP.</a:t>
            </a:r>
          </a:p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ENDEREÇOS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TCP/IP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ARP = “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Address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Resolution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Protocol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”</a:t>
            </a: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RARP = “Reverse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Address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Resolution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Protocol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”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O ARP foi originalmente usado em redes Ethernet, mas o seu projeto é genérico,     podendo ser usado em outros tipos de tecnologias de rede tais como Token-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Ring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e FDDI.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  <p:extLst>
      <p:ext uri="{BB962C8B-B14F-4D97-AF65-F5344CB8AC3E}">
        <p14:creationId xmlns:p14="http://schemas.microsoft.com/office/powerpoint/2010/main" val="19184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Cada interface de rede (NIC – network interface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card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) vem com um identificador único de fábrica. 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Este identificador é o endereço físico ou endereço de hardware da interface.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Para garantir que não haverá  conflitos de endereços, fabricantes de placas de rede – p.ex., Ethernet – devem ser registrados junto a uma autoridade central.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O código identificador do fabricante é chamado </a:t>
            </a:r>
            <a:r>
              <a:rPr lang="fr-FR" sz="2800" dirty="0">
                <a:solidFill>
                  <a:schemeClr val="tx1"/>
                </a:solidFill>
                <a:latin typeface="Corbel" panose="020B0503020204020204" pitchFamily="34" charset="0"/>
              </a:rPr>
              <a:t>de OUI - </a:t>
            </a:r>
            <a:r>
              <a:rPr lang="fr-F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Organizationally</a:t>
            </a:r>
            <a:r>
              <a:rPr lang="fr-FR" sz="2800" dirty="0">
                <a:solidFill>
                  <a:schemeClr val="tx1"/>
                </a:solidFill>
                <a:latin typeface="Corbel" panose="020B0503020204020204" pitchFamily="34" charset="0"/>
              </a:rPr>
              <a:t> Unique Identifier.</a:t>
            </a:r>
          </a:p>
          <a:p>
            <a:endParaRPr lang="fr-F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O tamanho (número de bits) do endereço físico varia conforme a tecnologia de rede.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  <p:extLst>
      <p:ext uri="{BB962C8B-B14F-4D97-AF65-F5344CB8AC3E}">
        <p14:creationId xmlns:p14="http://schemas.microsoft.com/office/powerpoint/2010/main" val="165433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O tamanho (número de bits) do endereço físico varia conforme a tecnologia de rede. No caso da tecnologia Ethernet: Os endereços têm 48 bits (6 bytes),   representados por seis números hexadecimais, separados por “:”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Os 3 primeiros bytes definem o identificador do fabricante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Os 3 últimos bytes são definidos pelo fabricante, de forma única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Exemplo: 3COM = 02:60:8C:03:1D:91; IBM = 08:00:5A:07:4B:95; Cisco = 00:60:2F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38338"/>
            <a:ext cx="6736773" cy="448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Corbel" panose="020B0503020204020204" pitchFamily="34" charset="0"/>
              </a:rPr>
              <a:t>Tecnologias como Ethernet e Token </a:t>
            </a:r>
            <a:r>
              <a:rPr lang="pt-BR" sz="2800" dirty="0" err="1">
                <a:latin typeface="Corbel" panose="020B0503020204020204" pitchFamily="34" charset="0"/>
              </a:rPr>
              <a:t>Ring</a:t>
            </a:r>
            <a:r>
              <a:rPr lang="pt-BR" sz="2800" dirty="0">
                <a:latin typeface="Corbel" panose="020B0503020204020204" pitchFamily="34" charset="0"/>
              </a:rPr>
              <a:t> possuem esquemas próprios de endereçamento no nível de enlace.</a:t>
            </a:r>
          </a:p>
          <a:p>
            <a:endParaRPr lang="pt-BR" sz="2800" dirty="0">
              <a:latin typeface="Corbel" panose="020B0503020204020204" pitchFamily="34" charset="0"/>
            </a:endParaRPr>
          </a:p>
          <a:p>
            <a:r>
              <a:rPr lang="pt-BR" sz="2800" dirty="0">
                <a:latin typeface="Corbel" panose="020B0503020204020204" pitchFamily="34" charset="0"/>
              </a:rPr>
              <a:t>Normalmente, os protocolos do nível MAC usam endereços físicos na formatação das suas primitivas.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Logo, no nível MAC, para que um frame  possa enviado de uma máquina a outra em um enlace de dados, o endereço físico da estação destino deve ser conhecido.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Endereço MAC = Endereço Ethernet = endereço físico.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  <p:extLst>
      <p:ext uri="{BB962C8B-B14F-4D97-AF65-F5344CB8AC3E}">
        <p14:creationId xmlns:p14="http://schemas.microsoft.com/office/powerpoint/2010/main" val="216904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Num ambiente de rede geralmente se conhece o endereço de rede da máquina destino (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ex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: endereço IP) mas não o seu endereço físico (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ex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: endereço Ethernet).</a:t>
            </a: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Infelizmente, não existe nenhuma conexão ou relacionamento entre endereços Ethernet e endereços IP/Internet.</a:t>
            </a: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Pior, endereços IP só fazem sentido numa arquitetura específica, no caso, a arquitetura TCP/IP.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ARP E RARP</a:t>
            </a:r>
          </a:p>
        </p:txBody>
      </p:sp>
    </p:spTree>
    <p:extLst>
      <p:ext uri="{BB962C8B-B14F-4D97-AF65-F5344CB8AC3E}">
        <p14:creationId xmlns:p14="http://schemas.microsoft.com/office/powerpoint/2010/main" val="181521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1038</TotalTime>
  <Words>744</Words>
  <Application>Microsoft Office PowerPoint</Application>
  <PresentationFormat>Apresentação na tela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Corbel</vt:lpstr>
      <vt:lpstr>Franklin Gothic Medium</vt:lpstr>
      <vt:lpstr>Wingdings</vt:lpstr>
      <vt:lpstr>Wingdings 2</vt:lpstr>
      <vt:lpstr>Grade</vt:lpstr>
      <vt:lpstr>Redes TCP/IP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PROTOCOLO ARP E RARP</vt:lpstr>
      <vt:lpstr>CACHE DO ARP</vt:lpstr>
      <vt:lpstr>CACHE DO ARP</vt:lpstr>
      <vt:lpstr>CACHE DO ARP</vt:lpstr>
      <vt:lpstr>RESOLUÇÃO DE ENDEREÇOS</vt:lpstr>
      <vt:lpstr>RESOLUÇÃO DE ENDEREÇOS</vt:lpstr>
      <vt:lpstr>Redes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222</cp:revision>
  <dcterms:created xsi:type="dcterms:W3CDTF">2010-08-23T13:01:59Z</dcterms:created>
  <dcterms:modified xsi:type="dcterms:W3CDTF">2023-09-19T22:23:04Z</dcterms:modified>
</cp:coreProperties>
</file>