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95"/>
  </p:normalViewPr>
  <p:slideViewPr>
    <p:cSldViewPr snapToGrid="0" snapToObjects="1">
      <p:cViewPr varScale="1">
        <p:scale>
          <a:sx n="82" d="100"/>
          <a:sy n="82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uiz Ferrigno Pincelli" userId="391ef976-267c-4a63-bef5-fbf9e44ceee1" providerId="ADAL" clId="{627FFF5D-A543-4CFB-8B30-01C36F5FF966}"/>
    <pc:docChg chg="custSel modMainMaster">
      <pc:chgData name="Guilherme Luiz Ferrigno Pincelli" userId="391ef976-267c-4a63-bef5-fbf9e44ceee1" providerId="ADAL" clId="{627FFF5D-A543-4CFB-8B30-01C36F5FF966}" dt="2024-04-01T22:06:40.203" v="1" actId="478"/>
      <pc:docMkLst>
        <pc:docMk/>
      </pc:docMkLst>
      <pc:sldMasterChg chg="modSldLayout">
        <pc:chgData name="Guilherme Luiz Ferrigno Pincelli" userId="391ef976-267c-4a63-bef5-fbf9e44ceee1" providerId="ADAL" clId="{627FFF5D-A543-4CFB-8B30-01C36F5FF966}" dt="2024-04-01T22:06:40.203" v="1" actId="478"/>
        <pc:sldMasterMkLst>
          <pc:docMk/>
          <pc:sldMasterMk cId="1911239565" sldId="2147483660"/>
        </pc:sldMasterMkLst>
        <pc:sldLayoutChg chg="delSp">
          <pc:chgData name="Guilherme Luiz Ferrigno Pincelli" userId="391ef976-267c-4a63-bef5-fbf9e44ceee1" providerId="ADAL" clId="{627FFF5D-A543-4CFB-8B30-01C36F5FF966}" dt="2024-04-01T22:06:38.085" v="0" actId="478"/>
          <pc:sldLayoutMkLst>
            <pc:docMk/>
            <pc:sldMasterMk cId="1911239565" sldId="2147483660"/>
            <pc:sldLayoutMk cId="1141637489" sldId="2147483661"/>
          </pc:sldLayoutMkLst>
          <pc:picChg chg="del">
            <ac:chgData name="Guilherme Luiz Ferrigno Pincelli" userId="391ef976-267c-4a63-bef5-fbf9e44ceee1" providerId="ADAL" clId="{627FFF5D-A543-4CFB-8B30-01C36F5FF966}" dt="2024-04-01T22:06:38.085" v="0" actId="478"/>
            <ac:picMkLst>
              <pc:docMk/>
              <pc:sldMasterMk cId="1911239565" sldId="2147483660"/>
              <pc:sldLayoutMk cId="1141637489" sldId="2147483661"/>
              <ac:picMk id="59" creationId="{492FE66B-BE59-4A8F-9ACB-D71E1090EF61}"/>
            </ac:picMkLst>
          </pc:picChg>
        </pc:sldLayoutChg>
        <pc:sldLayoutChg chg="delSp">
          <pc:chgData name="Guilherme Luiz Ferrigno Pincelli" userId="391ef976-267c-4a63-bef5-fbf9e44ceee1" providerId="ADAL" clId="{627FFF5D-A543-4CFB-8B30-01C36F5FF966}" dt="2024-04-01T22:06:40.203" v="1" actId="478"/>
          <pc:sldLayoutMkLst>
            <pc:docMk/>
            <pc:sldMasterMk cId="1911239565" sldId="2147483660"/>
            <pc:sldLayoutMk cId="2162198670" sldId="2147483662"/>
          </pc:sldLayoutMkLst>
          <pc:picChg chg="del">
            <ac:chgData name="Guilherme Luiz Ferrigno Pincelli" userId="391ef976-267c-4a63-bef5-fbf9e44ceee1" providerId="ADAL" clId="{627FFF5D-A543-4CFB-8B30-01C36F5FF966}" dt="2024-04-01T22:06:40.203" v="1" actId="478"/>
            <ac:picMkLst>
              <pc:docMk/>
              <pc:sldMasterMk cId="1911239565" sldId="2147483660"/>
              <pc:sldLayoutMk cId="2162198670" sldId="2147483662"/>
              <ac:picMk id="8" creationId="{7A69D4BC-E7F6-4EE9-88A9-5881714CADDF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2555466"/>
            <a:ext cx="9604310" cy="273716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BC4D2AE8-1B62-47F7-88D8-4C31CC9D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3" y="651087"/>
            <a:ext cx="2443401" cy="68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6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0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7" name="Imagem 6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5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8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Imagem 56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Imagem 58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6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60" name="Conector Reto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63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Imagem 6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71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5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BF5040-7B94-074B-8FBB-7C2EAD186D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F45CD1-6B8F-3348-9444-FC6C7D8B01D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3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31478-E4D5-AF44-BBA5-D3CD30F57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Plano de Operações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06A10-9C0D-D14C-AFE4-8004BAD11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4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E0F52-8B45-334B-8354-1D42D39F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8FDE8-091A-BF46-8F22-F7A1C4E8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456268"/>
            <a:ext cx="10955867" cy="4741332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dirty="0"/>
              <a:t>Organograma funcional </a:t>
            </a:r>
          </a:p>
          <a:p>
            <a:pPr fontAlgn="base"/>
            <a:r>
              <a:rPr lang="pt-BR" dirty="0"/>
              <a:t>Máquinas e equipamentos necessários  </a:t>
            </a:r>
          </a:p>
          <a:p>
            <a:pPr fontAlgn="base"/>
            <a:r>
              <a:rPr lang="pt-BR" dirty="0"/>
              <a:t>Processos de negócio </a:t>
            </a:r>
          </a:p>
          <a:p>
            <a:pPr fontAlgn="base"/>
            <a:r>
              <a:rPr lang="pt-BR" dirty="0"/>
              <a:t>Processos de produção e manufatura (caso se aplique)  </a:t>
            </a:r>
          </a:p>
          <a:p>
            <a:pPr fontAlgn="base"/>
            <a:r>
              <a:rPr lang="pt-BR" dirty="0"/>
              <a:t>Política de recursos humanos </a:t>
            </a:r>
          </a:p>
          <a:p>
            <a:pPr fontAlgn="base"/>
            <a:r>
              <a:rPr lang="pt-BR" dirty="0"/>
              <a:t>Previsão de recursos humanos </a:t>
            </a:r>
          </a:p>
          <a:p>
            <a:pPr fontAlgn="base"/>
            <a:r>
              <a:rPr lang="pt-BR" dirty="0"/>
              <a:t>Fornecedores de serviços (e matéria-prima)  </a:t>
            </a:r>
          </a:p>
          <a:p>
            <a:pPr fontAlgn="base"/>
            <a:r>
              <a:rPr lang="pt-BR" dirty="0"/>
              <a:t>Infraestrutura e planta (layout)  </a:t>
            </a:r>
          </a:p>
          <a:p>
            <a:pPr fontAlgn="base"/>
            <a:r>
              <a:rPr lang="pt-BR" dirty="0"/>
              <a:t>Infraestrutura tecnológica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1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D80F4B1-6377-5E49-9F00-7AFF4A84FB32}" vid="{BBF41E9D-CCB7-CD45-8F93-5252537F8D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</TotalTime>
  <Words>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Tema1</vt:lpstr>
      <vt:lpstr>Plano de Operações</vt:lpstr>
      <vt:lpstr>Tópicos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Operações</dc:title>
  <dc:creator>Guilherme Luiz Ferrigno Pincelli</dc:creator>
  <cp:lastModifiedBy>Guilherme Pincelli</cp:lastModifiedBy>
  <cp:revision>2</cp:revision>
  <dcterms:created xsi:type="dcterms:W3CDTF">2020-09-09T18:59:58Z</dcterms:created>
  <dcterms:modified xsi:type="dcterms:W3CDTF">2024-04-01T22:06:52Z</dcterms:modified>
</cp:coreProperties>
</file>