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37"/>
    <p:restoredTop sz="94608"/>
  </p:normalViewPr>
  <p:slideViewPr>
    <p:cSldViewPr snapToGrid="0" snapToObjects="1">
      <p:cViewPr varScale="1">
        <p:scale>
          <a:sx n="86" d="100"/>
          <a:sy n="86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ilherme Luiz Ferrigno Pincelli" userId="391ef976-267c-4a63-bef5-fbf9e44ceee1" providerId="ADAL" clId="{10643E01-0663-4000-A8D5-763CB45A7692}"/>
    <pc:docChg chg="custSel modSld modMainMaster">
      <pc:chgData name="Guilherme Luiz Ferrigno Pincelli" userId="391ef976-267c-4a63-bef5-fbf9e44ceee1" providerId="ADAL" clId="{10643E01-0663-4000-A8D5-763CB45A7692}" dt="2024-04-08T18:56:01.499" v="3" actId="478"/>
      <pc:docMkLst>
        <pc:docMk/>
      </pc:docMkLst>
      <pc:sldChg chg="addSp delSp modSp">
        <pc:chgData name="Guilherme Luiz Ferrigno Pincelli" userId="391ef976-267c-4a63-bef5-fbf9e44ceee1" providerId="ADAL" clId="{10643E01-0663-4000-A8D5-763CB45A7692}" dt="2024-04-08T18:56:01.499" v="3" actId="478"/>
        <pc:sldMkLst>
          <pc:docMk/>
          <pc:sldMk cId="696194285" sldId="256"/>
        </pc:sldMkLst>
        <pc:spChg chg="del">
          <ac:chgData name="Guilherme Luiz Ferrigno Pincelli" userId="391ef976-267c-4a63-bef5-fbf9e44ceee1" providerId="ADAL" clId="{10643E01-0663-4000-A8D5-763CB45A7692}" dt="2024-04-08T18:56:01.499" v="3" actId="478"/>
          <ac:spMkLst>
            <pc:docMk/>
            <pc:sldMk cId="696194285" sldId="256"/>
            <ac:spMk id="3" creationId="{E5678AA8-6EB3-434A-84E2-BF47CC9C7AC1}"/>
          </ac:spMkLst>
        </pc:spChg>
        <pc:spChg chg="add mod">
          <ac:chgData name="Guilherme Luiz Ferrigno Pincelli" userId="391ef976-267c-4a63-bef5-fbf9e44ceee1" providerId="ADAL" clId="{10643E01-0663-4000-A8D5-763CB45A7692}" dt="2024-04-08T18:56:01.499" v="3" actId="478"/>
          <ac:spMkLst>
            <pc:docMk/>
            <pc:sldMk cId="696194285" sldId="256"/>
            <ac:spMk id="5" creationId="{081FD46C-4886-45FB-A3EC-DB37C8700B6F}"/>
          </ac:spMkLst>
        </pc:spChg>
      </pc:sldChg>
      <pc:sldMasterChg chg="modSldLayout">
        <pc:chgData name="Guilherme Luiz Ferrigno Pincelli" userId="391ef976-267c-4a63-bef5-fbf9e44ceee1" providerId="ADAL" clId="{10643E01-0663-4000-A8D5-763CB45A7692}" dt="2024-04-08T18:55:49.295" v="2" actId="478"/>
        <pc:sldMasterMkLst>
          <pc:docMk/>
          <pc:sldMasterMk cId="3366459975" sldId="2147483660"/>
        </pc:sldMasterMkLst>
        <pc:sldLayoutChg chg="delSp">
          <pc:chgData name="Guilherme Luiz Ferrigno Pincelli" userId="391ef976-267c-4a63-bef5-fbf9e44ceee1" providerId="ADAL" clId="{10643E01-0663-4000-A8D5-763CB45A7692}" dt="2024-04-08T18:55:39.494" v="0" actId="478"/>
          <pc:sldLayoutMkLst>
            <pc:docMk/>
            <pc:sldMasterMk cId="3366459975" sldId="2147483660"/>
            <pc:sldLayoutMk cId="3380869097" sldId="2147483661"/>
          </pc:sldLayoutMkLst>
          <pc:picChg chg="del">
            <ac:chgData name="Guilherme Luiz Ferrigno Pincelli" userId="391ef976-267c-4a63-bef5-fbf9e44ceee1" providerId="ADAL" clId="{10643E01-0663-4000-A8D5-763CB45A7692}" dt="2024-04-08T18:55:39.494" v="0" actId="478"/>
            <ac:picMkLst>
              <pc:docMk/>
              <pc:sldMasterMk cId="3366459975" sldId="2147483660"/>
              <pc:sldLayoutMk cId="3380869097" sldId="2147483661"/>
              <ac:picMk id="59" creationId="{492FE66B-BE59-4A8F-9ACB-D71E1090EF61}"/>
            </ac:picMkLst>
          </pc:picChg>
        </pc:sldLayoutChg>
        <pc:sldLayoutChg chg="delSp">
          <pc:chgData name="Guilherme Luiz Ferrigno Pincelli" userId="391ef976-267c-4a63-bef5-fbf9e44ceee1" providerId="ADAL" clId="{10643E01-0663-4000-A8D5-763CB45A7692}" dt="2024-04-08T18:55:43.659" v="1" actId="478"/>
          <pc:sldLayoutMkLst>
            <pc:docMk/>
            <pc:sldMasterMk cId="3366459975" sldId="2147483660"/>
            <pc:sldLayoutMk cId="3315725769" sldId="2147483662"/>
          </pc:sldLayoutMkLst>
          <pc:picChg chg="del">
            <ac:chgData name="Guilherme Luiz Ferrigno Pincelli" userId="391ef976-267c-4a63-bef5-fbf9e44ceee1" providerId="ADAL" clId="{10643E01-0663-4000-A8D5-763CB45A7692}" dt="2024-04-08T18:55:43.659" v="1" actId="478"/>
            <ac:picMkLst>
              <pc:docMk/>
              <pc:sldMasterMk cId="3366459975" sldId="2147483660"/>
              <pc:sldLayoutMk cId="3315725769" sldId="2147483662"/>
              <ac:picMk id="8" creationId="{7A69D4BC-E7F6-4EE9-88A9-5881714CADDF}"/>
            </ac:picMkLst>
          </pc:picChg>
        </pc:sldLayoutChg>
        <pc:sldLayoutChg chg="delSp">
          <pc:chgData name="Guilherme Luiz Ferrigno Pincelli" userId="391ef976-267c-4a63-bef5-fbf9e44ceee1" providerId="ADAL" clId="{10643E01-0663-4000-A8D5-763CB45A7692}" dt="2024-04-08T18:55:49.295" v="2" actId="478"/>
          <pc:sldLayoutMkLst>
            <pc:docMk/>
            <pc:sldMasterMk cId="3366459975" sldId="2147483660"/>
            <pc:sldLayoutMk cId="3217546002" sldId="2147483667"/>
          </pc:sldLayoutMkLst>
          <pc:picChg chg="del">
            <ac:chgData name="Guilherme Luiz Ferrigno Pincelli" userId="391ef976-267c-4a63-bef5-fbf9e44ceee1" providerId="ADAL" clId="{10643E01-0663-4000-A8D5-763CB45A7692}" dt="2024-04-08T18:55:49.295" v="2" actId="478"/>
            <ac:picMkLst>
              <pc:docMk/>
              <pc:sldMasterMk cId="3366459975" sldId="2147483660"/>
              <pc:sldLayoutMk cId="3217546002" sldId="2147483667"/>
              <ac:picMk id="57" creationId="{7A69D4BC-E7F6-4EE9-88A9-5881714CADDF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Conector Reto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o 22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Conector Reto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to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to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to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o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Conector Reto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ector Reto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to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to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to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Conector Reto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to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to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o 23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Conector Reto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to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to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o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Conector Reto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to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to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to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to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Conector Reto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to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3845" y="2555466"/>
            <a:ext cx="9604310" cy="273716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cxnSp>
        <p:nvCxnSpPr>
          <p:cNvPr id="58" name="Conector Reto 57"/>
          <p:cNvCxnSpPr/>
          <p:nvPr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Imagem 61" descr="Uma imagem contendo aceso, coisa, luz, céu&#10;&#10;Descrição gerada com muito alta confiança">
            <a:extLst>
              <a:ext uri="{FF2B5EF4-FFF2-40B4-BE49-F238E27FC236}">
                <a16:creationId xmlns:a16="http://schemas.microsoft.com/office/drawing/2014/main" id="{BC4D2AE8-1B62-47F7-88D8-4C31CC9D4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873" y="651087"/>
            <a:ext cx="2443401" cy="6885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086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A69D4BC-E7F6-4EE9-88A9-5881714CAD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326" y="6214673"/>
            <a:ext cx="1447902" cy="614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m 9" descr="Uma imagem contendo aceso, coisa, luz, céu&#10;&#10;Descrição gerada com muito alta confiança">
            <a:extLst>
              <a:ext uri="{FF2B5EF4-FFF2-40B4-BE49-F238E27FC236}">
                <a16:creationId xmlns:a16="http://schemas.microsoft.com/office/drawing/2014/main" id="{221837D1-68C1-4788-8635-E962197818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1" y="6236154"/>
            <a:ext cx="2029593" cy="571977"/>
          </a:xfrm>
          <a:prstGeom prst="rect">
            <a:avLst/>
          </a:prstGeom>
        </p:spPr>
      </p:pic>
      <p:sp>
        <p:nvSpPr>
          <p:cNvPr id="11" name="Espaço Reservado para Rodapé 4">
            <a:extLst>
              <a:ext uri="{FF2B5EF4-FFF2-40B4-BE49-F238E27FC236}">
                <a16:creationId xmlns:a16="http://schemas.microsoft.com/office/drawing/2014/main" id="{A33FD8D6-7603-402A-A0DA-C7F87BA62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62393" y="6382804"/>
            <a:ext cx="3267215" cy="278676"/>
          </a:xfrm>
        </p:spPr>
        <p:txBody>
          <a:bodyPr/>
          <a:lstStyle>
            <a:lvl1pPr>
              <a:defRPr sz="1600"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63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A69D4BC-E7F6-4EE9-88A9-5881714CAD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326" y="6214673"/>
            <a:ext cx="1447902" cy="614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m 9" descr="Uma imagem contendo aceso, coisa, luz, céu&#10;&#10;Descrição gerada com muito alta confiança">
            <a:extLst>
              <a:ext uri="{FF2B5EF4-FFF2-40B4-BE49-F238E27FC236}">
                <a16:creationId xmlns:a16="http://schemas.microsoft.com/office/drawing/2014/main" id="{221837D1-68C1-4788-8635-E962197818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1" y="6236154"/>
            <a:ext cx="2029593" cy="571977"/>
          </a:xfrm>
          <a:prstGeom prst="rect">
            <a:avLst/>
          </a:prstGeom>
        </p:spPr>
      </p:pic>
      <p:sp>
        <p:nvSpPr>
          <p:cNvPr id="11" name="Espaço Reservado para Rodapé 4">
            <a:extLst>
              <a:ext uri="{FF2B5EF4-FFF2-40B4-BE49-F238E27FC236}">
                <a16:creationId xmlns:a16="http://schemas.microsoft.com/office/drawing/2014/main" id="{A33FD8D6-7603-402A-A0DA-C7F87BA62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62393" y="6382804"/>
            <a:ext cx="3267215" cy="278676"/>
          </a:xfrm>
        </p:spPr>
        <p:txBody>
          <a:bodyPr/>
          <a:lstStyle>
            <a:lvl1pPr>
              <a:defRPr sz="1600"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019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380999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pic>
        <p:nvPicPr>
          <p:cNvPr id="7" name="Imagem 6" descr="Uma imagem contendo aceso, coisa, luz, céu&#10;&#10;Descrição gerada com muito alta confiança">
            <a:extLst>
              <a:ext uri="{FF2B5EF4-FFF2-40B4-BE49-F238E27FC236}">
                <a16:creationId xmlns:a16="http://schemas.microsoft.com/office/drawing/2014/main" id="{221837D1-68C1-4788-8635-E96219781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1" y="6236154"/>
            <a:ext cx="2029593" cy="571977"/>
          </a:xfrm>
          <a:prstGeom prst="rect">
            <a:avLst/>
          </a:prstGeom>
        </p:spPr>
      </p:pic>
      <p:sp>
        <p:nvSpPr>
          <p:cNvPr id="10" name="Espaço Reservado para Rodapé 4">
            <a:extLst>
              <a:ext uri="{FF2B5EF4-FFF2-40B4-BE49-F238E27FC236}">
                <a16:creationId xmlns:a16="http://schemas.microsoft.com/office/drawing/2014/main" id="{A33FD8D6-7603-402A-A0DA-C7F87BA62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62393" y="6382804"/>
            <a:ext cx="3267215" cy="278676"/>
          </a:xfrm>
        </p:spPr>
        <p:txBody>
          <a:bodyPr/>
          <a:lstStyle>
            <a:lvl1pPr>
              <a:defRPr sz="1600"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572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ector Reto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ctor Reto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to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to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ctor Reto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to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to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to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to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ctor Reto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to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to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ctor Reto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to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ctor Reto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to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to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to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to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ctor Reto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to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5400" cap="none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58" name="Conector Reto 57"/>
          <p:cNvCxnSpPr/>
          <p:nvPr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105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A69D4BC-E7F6-4EE9-88A9-5881714CAD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326" y="6214673"/>
            <a:ext cx="1447902" cy="614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m 10" descr="Uma imagem contendo aceso, coisa, luz, céu&#10;&#10;Descrição gerada com muito alta confiança">
            <a:extLst>
              <a:ext uri="{FF2B5EF4-FFF2-40B4-BE49-F238E27FC236}">
                <a16:creationId xmlns:a16="http://schemas.microsoft.com/office/drawing/2014/main" id="{221837D1-68C1-4788-8635-E962197818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1" y="6236154"/>
            <a:ext cx="2029593" cy="571977"/>
          </a:xfrm>
          <a:prstGeom prst="rect">
            <a:avLst/>
          </a:prstGeom>
        </p:spPr>
      </p:pic>
      <p:sp>
        <p:nvSpPr>
          <p:cNvPr id="12" name="Espaço Reservado para Rodapé 4">
            <a:extLst>
              <a:ext uri="{FF2B5EF4-FFF2-40B4-BE49-F238E27FC236}">
                <a16:creationId xmlns:a16="http://schemas.microsoft.com/office/drawing/2014/main" id="{A33FD8D6-7603-402A-A0DA-C7F87BA62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62393" y="6382804"/>
            <a:ext cx="3267215" cy="278676"/>
          </a:xfrm>
        </p:spPr>
        <p:txBody>
          <a:bodyPr/>
          <a:lstStyle>
            <a:lvl1pPr>
              <a:defRPr sz="1600"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122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A69D4BC-E7F6-4EE9-88A9-5881714CAD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326" y="6214673"/>
            <a:ext cx="1447902" cy="614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m 12" descr="Uma imagem contendo aceso, coisa, luz, céu&#10;&#10;Descrição gerada com muito alta confiança">
            <a:extLst>
              <a:ext uri="{FF2B5EF4-FFF2-40B4-BE49-F238E27FC236}">
                <a16:creationId xmlns:a16="http://schemas.microsoft.com/office/drawing/2014/main" id="{221837D1-68C1-4788-8635-E962197818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1" y="6236154"/>
            <a:ext cx="2029593" cy="571977"/>
          </a:xfrm>
          <a:prstGeom prst="rect">
            <a:avLst/>
          </a:prstGeom>
        </p:spPr>
      </p:pic>
      <p:sp>
        <p:nvSpPr>
          <p:cNvPr id="14" name="Espaço Reservado para Rodapé 4">
            <a:extLst>
              <a:ext uri="{FF2B5EF4-FFF2-40B4-BE49-F238E27FC236}">
                <a16:creationId xmlns:a16="http://schemas.microsoft.com/office/drawing/2014/main" id="{A33FD8D6-7603-402A-A0DA-C7F87BA62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62393" y="6382804"/>
            <a:ext cx="3267215" cy="278676"/>
          </a:xfrm>
        </p:spPr>
        <p:txBody>
          <a:bodyPr/>
          <a:lstStyle>
            <a:lvl1pPr>
              <a:defRPr sz="1600"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24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A69D4BC-E7F6-4EE9-88A9-5881714CAD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326" y="6214673"/>
            <a:ext cx="1447902" cy="614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m 9" descr="Uma imagem contendo aceso, coisa, luz, céu&#10;&#10;Descrição gerada com muito alta confiança">
            <a:extLst>
              <a:ext uri="{FF2B5EF4-FFF2-40B4-BE49-F238E27FC236}">
                <a16:creationId xmlns:a16="http://schemas.microsoft.com/office/drawing/2014/main" id="{221837D1-68C1-4788-8635-E962197818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1" y="6236154"/>
            <a:ext cx="2029593" cy="571977"/>
          </a:xfrm>
          <a:prstGeom prst="rect">
            <a:avLst/>
          </a:prstGeom>
        </p:spPr>
      </p:pic>
      <p:sp>
        <p:nvSpPr>
          <p:cNvPr id="11" name="Espaço Reservado para Rodapé 4">
            <a:extLst>
              <a:ext uri="{FF2B5EF4-FFF2-40B4-BE49-F238E27FC236}">
                <a16:creationId xmlns:a16="http://schemas.microsoft.com/office/drawing/2014/main" id="{A33FD8D6-7603-402A-A0DA-C7F87BA62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62393" y="6382804"/>
            <a:ext cx="3267215" cy="278676"/>
          </a:xfrm>
        </p:spPr>
        <p:txBody>
          <a:bodyPr/>
          <a:lstStyle>
            <a:lvl1pPr>
              <a:defRPr sz="1600"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781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o 160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Conector Reto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ctor Reto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ctor Reto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ctor Reto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ector Reto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ector Reto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ector Reto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ctor Reto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ector Reto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ector Reto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ector Reto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ctor Reto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ector Reto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ctor Reto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ector Reto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ector Reto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o 177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Conector Reto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ector Reto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ector Reto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ector Reto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ector Reto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o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Conector Reto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Conector Reto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Conector Reto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Conector Reto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Conector Reto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Conector Reto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ector Reto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ector Reto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ector Reto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ector Reto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o 178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Conector Reto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ector Reto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ector Reto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ector Reto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ector Reto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o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Conector Reto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Conector Reto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Conector Reto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ector Reto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ector Reto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Conector Reto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ector Reto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ector Reto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ector Reto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ector Reto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9" name="Imagem 58" descr="Uma imagem contendo aceso, coisa, luz, céu&#10;&#10;Descrição gerada com muito alta confiança">
            <a:extLst>
              <a:ext uri="{FF2B5EF4-FFF2-40B4-BE49-F238E27FC236}">
                <a16:creationId xmlns:a16="http://schemas.microsoft.com/office/drawing/2014/main" id="{221837D1-68C1-4788-8635-E96219781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1" y="6236154"/>
            <a:ext cx="2029593" cy="571977"/>
          </a:xfrm>
          <a:prstGeom prst="rect">
            <a:avLst/>
          </a:prstGeom>
        </p:spPr>
      </p:pic>
      <p:sp>
        <p:nvSpPr>
          <p:cNvPr id="60" name="Espaço Reservado para Rodapé 4">
            <a:extLst>
              <a:ext uri="{FF2B5EF4-FFF2-40B4-BE49-F238E27FC236}">
                <a16:creationId xmlns:a16="http://schemas.microsoft.com/office/drawing/2014/main" id="{A33FD8D6-7603-402A-A0DA-C7F87BA62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62393" y="6382804"/>
            <a:ext cx="3267215" cy="278676"/>
          </a:xfrm>
        </p:spPr>
        <p:txBody>
          <a:bodyPr/>
          <a:lstStyle>
            <a:lvl1pPr>
              <a:defRPr sz="1600"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754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Conector Reto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o 25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Conector Reto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to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to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o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Conector Reto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to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to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ctor Reto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ector Reto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Conector Reto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to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to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Reto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o 26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Conector Reto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to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o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Conector Reto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to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to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to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ector Reto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Conector Reto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to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to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tângulo 6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60" name="Conector Reto 59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Imagem 60">
            <a:extLst>
              <a:ext uri="{FF2B5EF4-FFF2-40B4-BE49-F238E27FC236}">
                <a16:creationId xmlns:a16="http://schemas.microsoft.com/office/drawing/2014/main" id="{820C12D0-F714-4E53-A9F5-F7BD6741C5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442" y="6202495"/>
            <a:ext cx="1447902" cy="614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Imagem 61" descr="Uma imagem contendo aceso, coisa, luz, céu&#10;&#10;Descrição gerada com muito alta confiança">
            <a:extLst>
              <a:ext uri="{FF2B5EF4-FFF2-40B4-BE49-F238E27FC236}">
                <a16:creationId xmlns:a16="http://schemas.microsoft.com/office/drawing/2014/main" id="{F6D5B0D6-AEDC-4205-8AFE-D834C76D6E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1" y="6223976"/>
            <a:ext cx="2029593" cy="571977"/>
          </a:xfrm>
          <a:prstGeom prst="rect">
            <a:avLst/>
          </a:prstGeom>
        </p:spPr>
      </p:pic>
      <p:sp>
        <p:nvSpPr>
          <p:cNvPr id="63" name="Espaço Reservado para Rodapé 4">
            <a:extLst>
              <a:ext uri="{FF2B5EF4-FFF2-40B4-BE49-F238E27FC236}">
                <a16:creationId xmlns:a16="http://schemas.microsoft.com/office/drawing/2014/main" id="{0D23751C-211D-45BC-BAAD-147AE5F5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37724" y="6351433"/>
            <a:ext cx="3102388" cy="317063"/>
          </a:xfrm>
        </p:spPr>
        <p:txBody>
          <a:bodyPr/>
          <a:lstStyle>
            <a:lvl1pPr>
              <a:defRPr sz="1600"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324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Conector Reto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o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Conector Reto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to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to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o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Conector Reto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to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to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to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ctor Reto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Conector Reto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to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to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o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Conector Reto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to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o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Conector Reto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to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to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to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to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Conector Reto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to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tângulo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cxnSp>
        <p:nvCxnSpPr>
          <p:cNvPr id="59" name="Conector Reto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pic>
        <p:nvPicPr>
          <p:cNvPr id="69" name="Imagem 68">
            <a:extLst>
              <a:ext uri="{FF2B5EF4-FFF2-40B4-BE49-F238E27FC236}">
                <a16:creationId xmlns:a16="http://schemas.microsoft.com/office/drawing/2014/main" id="{820C12D0-F714-4E53-A9F5-F7BD6741C5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442" y="6202495"/>
            <a:ext cx="1447902" cy="614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Imagem 69" descr="Uma imagem contendo aceso, coisa, luz, céu&#10;&#10;Descrição gerada com muito alta confiança">
            <a:extLst>
              <a:ext uri="{FF2B5EF4-FFF2-40B4-BE49-F238E27FC236}">
                <a16:creationId xmlns:a16="http://schemas.microsoft.com/office/drawing/2014/main" id="{F6D5B0D6-AEDC-4205-8AFE-D834C76D6E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1" y="6223976"/>
            <a:ext cx="2029593" cy="571977"/>
          </a:xfrm>
          <a:prstGeom prst="rect">
            <a:avLst/>
          </a:prstGeom>
        </p:spPr>
      </p:pic>
      <p:sp>
        <p:nvSpPr>
          <p:cNvPr id="71" name="Espaço Reservado para Rodapé 4">
            <a:extLst>
              <a:ext uri="{FF2B5EF4-FFF2-40B4-BE49-F238E27FC236}">
                <a16:creationId xmlns:a16="http://schemas.microsoft.com/office/drawing/2014/main" id="{0D23751C-211D-45BC-BAAD-147AE5F5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37724" y="6351433"/>
            <a:ext cx="3102388" cy="317063"/>
          </a:xfrm>
        </p:spPr>
        <p:txBody>
          <a:bodyPr/>
          <a:lstStyle>
            <a:lvl1pPr>
              <a:defRPr sz="1600"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614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o 95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Conector Reto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to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to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to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to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to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to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to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to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to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to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to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to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o 112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Conector Reto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ector Reto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ector Reto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ector Reto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ector Reto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o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Conector Reto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ector Reto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ector Reto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Conector Reto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ector Reto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Conector Reto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ector Reto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ector Reto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ector Reto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ector Reto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o 113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Conector Reto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ector Reto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ector Reto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ector Reto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ector Reto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o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Conector Reto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Conector Reto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Conector Reto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Conector Reto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ector Reto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Conector Reto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ector Reto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ector Reto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ector Reto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ector Reto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A1CA9BD-4FA2-C54E-8344-FC52C12018BB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4CA40CA-ADDE-E647-B403-0468A7568520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8" name="Conector Reto 147"/>
          <p:cNvCxnSpPr/>
          <p:nvPr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459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81FF67-4F7E-AF40-AB80-FDF82225B1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Produtos e Serviços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081FD46C-4886-45FB-A3EC-DB37C8700B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619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CDBCFF-C9CD-204A-A462-7D5684B25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Tópicos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7E147F-F799-EA4B-824C-59C226C11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t-BR" dirty="0"/>
              <a:t>Descrição dos produtos e serviços  </a:t>
            </a:r>
          </a:p>
          <a:p>
            <a:pPr fontAlgn="base"/>
            <a:r>
              <a:rPr lang="pt-BR" dirty="0"/>
              <a:t>Benefícios e diferenciais </a:t>
            </a:r>
          </a:p>
          <a:p>
            <a:pPr fontAlgn="base"/>
            <a:r>
              <a:rPr lang="pt-BR" dirty="0"/>
              <a:t>Utilidade e apelo </a:t>
            </a:r>
          </a:p>
          <a:p>
            <a:pPr fontAlgn="base"/>
            <a:r>
              <a:rPr lang="pt-BR" dirty="0"/>
              <a:t>Tecnologia, P&amp;D (Pesquisa e Desenvolvimento), patentes (propriedade intelectual) </a:t>
            </a:r>
          </a:p>
          <a:p>
            <a:pPr fontAlgn="base"/>
            <a:r>
              <a:rPr lang="pt-BR" dirty="0"/>
              <a:t>Ciclo de vida  </a:t>
            </a:r>
          </a:p>
          <a:p>
            <a:pPr fontAlgn="base"/>
            <a:r>
              <a:rPr lang="pt-BR" dirty="0"/>
              <a:t>Matriz BCG (opcional) 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193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D817DF-F7EA-A24A-AC53-BCD96BE56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 dos produtos e serviços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B2F3EE-AEC7-814B-9BB5-A6A350AC5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Quais são os produtos e serviços de sua empresa?</a:t>
            </a:r>
          </a:p>
          <a:p>
            <a:r>
              <a:rPr lang="pt-BR" dirty="0"/>
              <a:t>Por que ela é capaz de fornecê-los e como eles são fornecidos?</a:t>
            </a:r>
          </a:p>
          <a:p>
            <a:r>
              <a:rPr lang="pt-BR" dirty="0"/>
              <a:t>Quais das característica da equipe de produção?</a:t>
            </a:r>
          </a:p>
          <a:p>
            <a:r>
              <a:rPr lang="pt-BR" dirty="0"/>
              <a:t>Quais aspectos seu produto/ serviço difere dos da concorrência?</a:t>
            </a:r>
          </a:p>
          <a:p>
            <a:pPr marL="0" indent="0">
              <a:buNone/>
            </a:pPr>
            <a:r>
              <a:rPr lang="pt-BR" dirty="0"/>
              <a:t>Exponha as características únicas de seu negócio e o que ele tem de especial para oferecer aos clientes</a:t>
            </a:r>
          </a:p>
        </p:txBody>
      </p:sp>
    </p:spTree>
    <p:extLst>
      <p:ext uri="{BB962C8B-B14F-4D97-AF65-F5344CB8AC3E}">
        <p14:creationId xmlns:p14="http://schemas.microsoft.com/office/powerpoint/2010/main" val="170189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CF79D-C985-6440-A952-EFE103795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de vida do produto </a:t>
            </a:r>
          </a:p>
        </p:txBody>
      </p:sp>
      <p:pic>
        <p:nvPicPr>
          <p:cNvPr id="5" name="Espaço Reservado para Conteúdo 4" descr="Uma imagem contendo Gráfico&#10;&#10;Descrição gerada automaticamente">
            <a:extLst>
              <a:ext uri="{FF2B5EF4-FFF2-40B4-BE49-F238E27FC236}">
                <a16:creationId xmlns:a16="http://schemas.microsoft.com/office/drawing/2014/main" id="{F985309A-330F-9948-B47C-8AD3ED5823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32"/>
          <a:stretch/>
        </p:blipFill>
        <p:spPr>
          <a:xfrm>
            <a:off x="1430216" y="1646238"/>
            <a:ext cx="8077200" cy="3751262"/>
          </a:xfrm>
        </p:spPr>
      </p:pic>
    </p:spTree>
    <p:extLst>
      <p:ext uri="{BB962C8B-B14F-4D97-AF65-F5344CB8AC3E}">
        <p14:creationId xmlns:p14="http://schemas.microsoft.com/office/powerpoint/2010/main" val="411073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A55D0C-DCAF-5547-B4FC-9A3B853F5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Estratégia de produto</a:t>
            </a:r>
          </a:p>
        </p:txBody>
      </p:sp>
      <p:pic>
        <p:nvPicPr>
          <p:cNvPr id="5" name="Espaço Reservado para Conteúdo 4" descr="Uma imagem contendo Diagrama&#10;&#10;Descrição gerada automaticamente">
            <a:extLst>
              <a:ext uri="{FF2B5EF4-FFF2-40B4-BE49-F238E27FC236}">
                <a16:creationId xmlns:a16="http://schemas.microsoft.com/office/drawing/2014/main" id="{D26BFDAC-6A04-B24F-9111-DFB17FF8F7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7860" y="1765300"/>
            <a:ext cx="8336280" cy="4300220"/>
          </a:xfrm>
        </p:spPr>
      </p:pic>
    </p:spTree>
    <p:extLst>
      <p:ext uri="{BB962C8B-B14F-4D97-AF65-F5344CB8AC3E}">
        <p14:creationId xmlns:p14="http://schemas.microsoft.com/office/powerpoint/2010/main" val="371980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1">
  <a:themeElements>
    <a:clrScheme name="Laranja Vermelho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ED80F4B1-6377-5E49-9F00-7AFF4A84FB32}" vid="{BBF41E9D-CCB7-CD45-8F93-5252537F8D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135</TotalTime>
  <Words>119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Tema1</vt:lpstr>
      <vt:lpstr>Produtos e Serviços</vt:lpstr>
      <vt:lpstr>Tópicos</vt:lpstr>
      <vt:lpstr>Descrição dos produtos e serviços</vt:lpstr>
      <vt:lpstr>Ciclo de vida do produto </vt:lpstr>
      <vt:lpstr>Estratégia de produto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Produtos e Serviços</dc:title>
  <dc:creator>Guilherme Luiz Ferrigno Pincelli</dc:creator>
  <cp:lastModifiedBy>Guilherme Pincelli</cp:lastModifiedBy>
  <cp:revision>4</cp:revision>
  <dcterms:created xsi:type="dcterms:W3CDTF">2020-10-01T19:43:41Z</dcterms:created>
  <dcterms:modified xsi:type="dcterms:W3CDTF">2024-04-08T19:41:23Z</dcterms:modified>
</cp:coreProperties>
</file>