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63"/>
    <p:restoredTop sz="94669"/>
  </p:normalViewPr>
  <p:slideViewPr>
    <p:cSldViewPr snapToGrid="0" snapToObjects="1">
      <p:cViewPr varScale="1">
        <p:scale>
          <a:sx n="109" d="100"/>
          <a:sy n="109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4A4CD6-4320-CA4E-8797-D300DD33F9E1}" type="doc">
      <dgm:prSet loTypeId="urn:microsoft.com/office/officeart/2005/8/layout/bList2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479A480-1DE6-F74F-B942-1EF138CC9C81}">
      <dgm:prSet phldrT="[Texto]" custT="1"/>
      <dgm:spPr/>
      <dgm:t>
        <a:bodyPr/>
        <a:lstStyle/>
        <a:p>
          <a:r>
            <a:rPr lang="pt-BR" sz="1600" dirty="0"/>
            <a:t>O quê?</a:t>
          </a:r>
        </a:p>
      </dgm:t>
    </dgm:pt>
    <dgm:pt modelId="{FB624B09-9083-D444-B0D0-E43E9E4F60EB}" type="parTrans" cxnId="{FDE0329B-AFBF-664F-A8C6-A7834E314A8A}">
      <dgm:prSet/>
      <dgm:spPr/>
      <dgm:t>
        <a:bodyPr/>
        <a:lstStyle/>
        <a:p>
          <a:endParaRPr lang="pt-BR"/>
        </a:p>
      </dgm:t>
    </dgm:pt>
    <dgm:pt modelId="{A44506BA-2F0C-8949-A9C2-4FCEA1F4A0B3}" type="sibTrans" cxnId="{FDE0329B-AFBF-664F-A8C6-A7834E314A8A}">
      <dgm:prSet/>
      <dgm:spPr/>
      <dgm:t>
        <a:bodyPr/>
        <a:lstStyle/>
        <a:p>
          <a:endParaRPr lang="pt-BR"/>
        </a:p>
      </dgm:t>
    </dgm:pt>
    <dgm:pt modelId="{573419C7-33CD-A742-A46A-E022C030DE81}">
      <dgm:prSet phldrT="[Texto]" custT="1"/>
      <dgm:spPr/>
      <dgm:t>
        <a:bodyPr/>
        <a:lstStyle/>
        <a:p>
          <a:r>
            <a:rPr lang="pt-BR" sz="1200" dirty="0"/>
            <a:t>O que você está apresentando ?</a:t>
          </a:r>
        </a:p>
      </dgm:t>
    </dgm:pt>
    <dgm:pt modelId="{9983F895-3D22-5944-B2CF-A1DD00BB1F81}" type="parTrans" cxnId="{FBC8557F-FE4B-6B4B-AEDE-1CD9463DB122}">
      <dgm:prSet/>
      <dgm:spPr/>
      <dgm:t>
        <a:bodyPr/>
        <a:lstStyle/>
        <a:p>
          <a:endParaRPr lang="pt-BR"/>
        </a:p>
      </dgm:t>
    </dgm:pt>
    <dgm:pt modelId="{4F819030-387B-FE43-9728-3DE2764F7694}" type="sibTrans" cxnId="{FBC8557F-FE4B-6B4B-AEDE-1CD9463DB122}">
      <dgm:prSet/>
      <dgm:spPr/>
      <dgm:t>
        <a:bodyPr/>
        <a:lstStyle/>
        <a:p>
          <a:endParaRPr lang="pt-BR"/>
        </a:p>
      </dgm:t>
    </dgm:pt>
    <dgm:pt modelId="{A77D8070-ACD5-2441-BB83-01AD0D918225}">
      <dgm:prSet phldrT="[Texto]" custT="1"/>
      <dgm:spPr/>
      <dgm:t>
        <a:bodyPr/>
        <a:lstStyle/>
        <a:p>
          <a:r>
            <a:rPr lang="pt-BR" sz="1600" dirty="0"/>
            <a:t>Onde?</a:t>
          </a:r>
        </a:p>
      </dgm:t>
    </dgm:pt>
    <dgm:pt modelId="{7F53B15B-DE15-6D44-AC3A-51F5166DD672}" type="parTrans" cxnId="{B47F361F-6509-344C-ABAF-E58FAA85F909}">
      <dgm:prSet/>
      <dgm:spPr/>
      <dgm:t>
        <a:bodyPr/>
        <a:lstStyle/>
        <a:p>
          <a:endParaRPr lang="pt-BR"/>
        </a:p>
      </dgm:t>
    </dgm:pt>
    <dgm:pt modelId="{6C2D1F89-C203-F74D-A21A-DC3EF90E2D4F}" type="sibTrans" cxnId="{B47F361F-6509-344C-ABAF-E58FAA85F909}">
      <dgm:prSet/>
      <dgm:spPr/>
      <dgm:t>
        <a:bodyPr/>
        <a:lstStyle/>
        <a:p>
          <a:endParaRPr lang="pt-BR"/>
        </a:p>
      </dgm:t>
    </dgm:pt>
    <dgm:pt modelId="{A4BA44B8-3613-624B-9DFE-BB75E508E16B}">
      <dgm:prSet phldrT="[Texto]" custT="1"/>
      <dgm:spPr/>
      <dgm:t>
        <a:bodyPr/>
        <a:lstStyle/>
        <a:p>
          <a:r>
            <a:rPr lang="pt-BR" sz="1200" dirty="0"/>
            <a:t>Onde está seu (</a:t>
          </a:r>
          <a:r>
            <a:rPr lang="pt-BR" sz="1200" dirty="0" err="1"/>
            <a:t>s</a:t>
          </a:r>
          <a:r>
            <a:rPr lang="pt-BR" sz="1200" dirty="0"/>
            <a:t>) mercado/ clientes?</a:t>
          </a:r>
        </a:p>
      </dgm:t>
    </dgm:pt>
    <dgm:pt modelId="{FA968AEE-8A70-F84A-9670-5994611666D8}" type="parTrans" cxnId="{67A2266E-869C-5A4A-A882-67EEAEE6054B}">
      <dgm:prSet/>
      <dgm:spPr/>
      <dgm:t>
        <a:bodyPr/>
        <a:lstStyle/>
        <a:p>
          <a:endParaRPr lang="pt-BR"/>
        </a:p>
      </dgm:t>
    </dgm:pt>
    <dgm:pt modelId="{5113C1A0-EC20-BA45-B681-136ED4C507BB}" type="sibTrans" cxnId="{67A2266E-869C-5A4A-A882-67EEAEE6054B}">
      <dgm:prSet/>
      <dgm:spPr/>
      <dgm:t>
        <a:bodyPr/>
        <a:lstStyle/>
        <a:p>
          <a:endParaRPr lang="pt-BR"/>
        </a:p>
      </dgm:t>
    </dgm:pt>
    <dgm:pt modelId="{8304A310-0AB7-6240-93D1-5B1B261A792F}">
      <dgm:prSet phldrT="[Texto]" custT="1"/>
      <dgm:spPr/>
      <dgm:t>
        <a:bodyPr/>
        <a:lstStyle/>
        <a:p>
          <a:r>
            <a:rPr lang="pt-BR" sz="1600" dirty="0"/>
            <a:t>Por quê?</a:t>
          </a:r>
        </a:p>
      </dgm:t>
    </dgm:pt>
    <dgm:pt modelId="{2EFE08C1-F45B-9B41-8A09-58E772178EF7}" type="parTrans" cxnId="{12C3B97A-90C9-8647-AF92-DC53C979F663}">
      <dgm:prSet/>
      <dgm:spPr/>
      <dgm:t>
        <a:bodyPr/>
        <a:lstStyle/>
        <a:p>
          <a:endParaRPr lang="pt-BR"/>
        </a:p>
      </dgm:t>
    </dgm:pt>
    <dgm:pt modelId="{7641466F-5263-0B4A-869E-838CC9905ECB}" type="sibTrans" cxnId="{12C3B97A-90C9-8647-AF92-DC53C979F663}">
      <dgm:prSet/>
      <dgm:spPr/>
      <dgm:t>
        <a:bodyPr/>
        <a:lstStyle/>
        <a:p>
          <a:endParaRPr lang="pt-BR"/>
        </a:p>
      </dgm:t>
    </dgm:pt>
    <dgm:pt modelId="{295F6B57-573F-3D4C-83EC-A3358C47D14D}">
      <dgm:prSet phldrT="[Texto]" custT="1"/>
      <dgm:spPr/>
      <dgm:t>
        <a:bodyPr/>
        <a:lstStyle/>
        <a:p>
          <a:r>
            <a:rPr lang="pt-BR" sz="1200" dirty="0"/>
            <a:t>Por que você precisa do dinheiro requisitado?</a:t>
          </a:r>
        </a:p>
      </dgm:t>
    </dgm:pt>
    <dgm:pt modelId="{790001B1-830F-C443-BB42-1852428D755D}" type="parTrans" cxnId="{28B83F96-97DB-4A40-B165-7A5B580C6D1A}">
      <dgm:prSet/>
      <dgm:spPr/>
      <dgm:t>
        <a:bodyPr/>
        <a:lstStyle/>
        <a:p>
          <a:endParaRPr lang="pt-BR"/>
        </a:p>
      </dgm:t>
    </dgm:pt>
    <dgm:pt modelId="{429481B4-3044-634A-BB9E-65D05C1DA091}" type="sibTrans" cxnId="{28B83F96-97DB-4A40-B165-7A5B580C6D1A}">
      <dgm:prSet/>
      <dgm:spPr/>
      <dgm:t>
        <a:bodyPr/>
        <a:lstStyle/>
        <a:p>
          <a:endParaRPr lang="pt-BR"/>
        </a:p>
      </dgm:t>
    </dgm:pt>
    <dgm:pt modelId="{8351BEE8-B2A4-CD4E-9A49-2C19C007AA1F}">
      <dgm:prSet phldrT="[Texto]" custT="1"/>
      <dgm:spPr/>
      <dgm:t>
        <a:bodyPr/>
        <a:lstStyle/>
        <a:p>
          <a:r>
            <a:rPr lang="pt-BR" sz="1200" dirty="0"/>
            <a:t>O que é sua empresa?</a:t>
          </a:r>
        </a:p>
      </dgm:t>
    </dgm:pt>
    <dgm:pt modelId="{718A625E-0BDB-6C4D-A3A8-E819F3F4DC28}" type="parTrans" cxnId="{F18F9C56-15E7-3E4B-A6BA-ED1BBBC742CB}">
      <dgm:prSet/>
      <dgm:spPr/>
      <dgm:t>
        <a:bodyPr/>
        <a:lstStyle/>
        <a:p>
          <a:endParaRPr lang="pt-BR"/>
        </a:p>
      </dgm:t>
    </dgm:pt>
    <dgm:pt modelId="{2DE83B60-BF9C-3A4F-A299-4C247D28C61A}" type="sibTrans" cxnId="{F18F9C56-15E7-3E4B-A6BA-ED1BBBC742CB}">
      <dgm:prSet/>
      <dgm:spPr/>
      <dgm:t>
        <a:bodyPr/>
        <a:lstStyle/>
        <a:p>
          <a:endParaRPr lang="pt-BR"/>
        </a:p>
      </dgm:t>
    </dgm:pt>
    <dgm:pt modelId="{FAAA74D9-9935-5440-9F5B-E85ECAA3C6F5}">
      <dgm:prSet phldrT="[Texto]" custT="1"/>
      <dgm:spPr/>
      <dgm:t>
        <a:bodyPr/>
        <a:lstStyle/>
        <a:p>
          <a:r>
            <a:rPr lang="pt-BR" sz="1200" dirty="0"/>
            <a:t>Qual é seu produto/serviço?</a:t>
          </a:r>
        </a:p>
      </dgm:t>
    </dgm:pt>
    <dgm:pt modelId="{F500D786-3ACC-9741-8797-A9BFF21092E2}" type="parTrans" cxnId="{FC9B91E4-B3DF-3747-A686-69EF89D42486}">
      <dgm:prSet/>
      <dgm:spPr/>
      <dgm:t>
        <a:bodyPr/>
        <a:lstStyle/>
        <a:p>
          <a:endParaRPr lang="pt-BR"/>
        </a:p>
      </dgm:t>
    </dgm:pt>
    <dgm:pt modelId="{80E6C728-3E86-A044-8B48-36963829F160}" type="sibTrans" cxnId="{FC9B91E4-B3DF-3747-A686-69EF89D42486}">
      <dgm:prSet/>
      <dgm:spPr/>
      <dgm:t>
        <a:bodyPr/>
        <a:lstStyle/>
        <a:p>
          <a:endParaRPr lang="pt-BR"/>
        </a:p>
      </dgm:t>
    </dgm:pt>
    <dgm:pt modelId="{9AF4C011-C321-D948-BDB3-A351807F026E}">
      <dgm:prSet phldrT="[Texto]" custT="1"/>
      <dgm:spPr/>
      <dgm:t>
        <a:bodyPr/>
        <a:lstStyle/>
        <a:p>
          <a:r>
            <a:rPr lang="pt-BR" sz="1600" dirty="0"/>
            <a:t>Como?</a:t>
          </a:r>
        </a:p>
      </dgm:t>
    </dgm:pt>
    <dgm:pt modelId="{C8F09337-E6BF-B747-94E8-AADF08DA5B87}" type="parTrans" cxnId="{4F8B5B57-6EDC-5441-83B2-CE36CE4C7DB9}">
      <dgm:prSet/>
      <dgm:spPr/>
      <dgm:t>
        <a:bodyPr/>
        <a:lstStyle/>
        <a:p>
          <a:endParaRPr lang="pt-BR"/>
        </a:p>
      </dgm:t>
    </dgm:pt>
    <dgm:pt modelId="{02079AEE-8A79-6649-9C61-3E52D55E5CD2}" type="sibTrans" cxnId="{4F8B5B57-6EDC-5441-83B2-CE36CE4C7DB9}">
      <dgm:prSet/>
      <dgm:spPr/>
      <dgm:t>
        <a:bodyPr/>
        <a:lstStyle/>
        <a:p>
          <a:endParaRPr lang="pt-BR"/>
        </a:p>
      </dgm:t>
    </dgm:pt>
    <dgm:pt modelId="{A5561BC8-7440-274E-A795-55B4E9781C3B}">
      <dgm:prSet phldrT="[Texto]" custT="1"/>
      <dgm:spPr/>
      <dgm:t>
        <a:bodyPr/>
        <a:lstStyle/>
        <a:p>
          <a:r>
            <a:rPr lang="pt-BR" sz="1200" dirty="0"/>
            <a:t>Como está a saúde financeira do negócio?</a:t>
          </a:r>
        </a:p>
      </dgm:t>
    </dgm:pt>
    <dgm:pt modelId="{0B4AAB8A-7189-0F4E-9550-23C8F7EA8DEF}" type="parTrans" cxnId="{D1CFC222-594A-D044-BA00-9223FEF98769}">
      <dgm:prSet/>
      <dgm:spPr/>
      <dgm:t>
        <a:bodyPr/>
        <a:lstStyle/>
        <a:p>
          <a:endParaRPr lang="pt-BR"/>
        </a:p>
      </dgm:t>
    </dgm:pt>
    <dgm:pt modelId="{68317E42-604A-824E-B918-BBB6416C0CCA}" type="sibTrans" cxnId="{D1CFC222-594A-D044-BA00-9223FEF98769}">
      <dgm:prSet/>
      <dgm:spPr/>
      <dgm:t>
        <a:bodyPr/>
        <a:lstStyle/>
        <a:p>
          <a:endParaRPr lang="pt-BR"/>
        </a:p>
      </dgm:t>
    </dgm:pt>
    <dgm:pt modelId="{79A9F181-20C4-CB4F-9289-750EDD9134B3}">
      <dgm:prSet phldrT="[Texto]" custT="1"/>
      <dgm:spPr/>
      <dgm:t>
        <a:bodyPr/>
        <a:lstStyle/>
        <a:p>
          <a:r>
            <a:rPr lang="pt-BR" sz="1200" dirty="0"/>
            <a:t>Como está crescendo a empresa (faturamento dos últimos três anos?</a:t>
          </a:r>
        </a:p>
      </dgm:t>
    </dgm:pt>
    <dgm:pt modelId="{74FE6C7F-4E0A-3147-891B-FF3C4032D04E}" type="parTrans" cxnId="{EF3A91D2-DA91-794D-BAEB-913DF35A0DC5}">
      <dgm:prSet/>
      <dgm:spPr/>
      <dgm:t>
        <a:bodyPr/>
        <a:lstStyle/>
        <a:p>
          <a:endParaRPr lang="pt-BR"/>
        </a:p>
      </dgm:t>
    </dgm:pt>
    <dgm:pt modelId="{AF049C43-DF7D-814E-9464-8EEAD459EA79}" type="sibTrans" cxnId="{EF3A91D2-DA91-794D-BAEB-913DF35A0DC5}">
      <dgm:prSet/>
      <dgm:spPr/>
      <dgm:t>
        <a:bodyPr/>
        <a:lstStyle/>
        <a:p>
          <a:endParaRPr lang="pt-BR"/>
        </a:p>
      </dgm:t>
    </dgm:pt>
    <dgm:pt modelId="{28B18578-7906-AE49-8938-4DE4B8E3750E}">
      <dgm:prSet phldrT="[Texto]" custT="1"/>
      <dgm:spPr/>
      <dgm:t>
        <a:bodyPr/>
        <a:lstStyle/>
        <a:p>
          <a:r>
            <a:rPr lang="pt-BR" sz="1600" dirty="0"/>
            <a:t>Quanto?</a:t>
          </a:r>
        </a:p>
      </dgm:t>
    </dgm:pt>
    <dgm:pt modelId="{00371103-3FE5-374D-9955-DDB13003DA20}" type="parTrans" cxnId="{5AE817EE-B581-954F-A6F4-3F2513DB8216}">
      <dgm:prSet/>
      <dgm:spPr/>
      <dgm:t>
        <a:bodyPr/>
        <a:lstStyle/>
        <a:p>
          <a:endParaRPr lang="pt-BR"/>
        </a:p>
      </dgm:t>
    </dgm:pt>
    <dgm:pt modelId="{8895A4F4-C818-3C46-85B9-9E4A3A283540}" type="sibTrans" cxnId="{5AE817EE-B581-954F-A6F4-3F2513DB8216}">
      <dgm:prSet/>
      <dgm:spPr/>
      <dgm:t>
        <a:bodyPr/>
        <a:lstStyle/>
        <a:p>
          <a:endParaRPr lang="pt-BR"/>
        </a:p>
      </dgm:t>
    </dgm:pt>
    <dgm:pt modelId="{AB562E46-4538-F246-9788-C9255D0B6D39}">
      <dgm:prSet phldrT="[Texto]" custT="1"/>
      <dgm:spPr/>
      <dgm:t>
        <a:bodyPr/>
        <a:lstStyle/>
        <a:p>
          <a:r>
            <a:rPr lang="pt-BR" sz="1200" dirty="0"/>
            <a:t>De quanto dinheiro você necessita?</a:t>
          </a:r>
        </a:p>
      </dgm:t>
    </dgm:pt>
    <dgm:pt modelId="{C430C0FA-1C87-F948-BF1D-3CACBD8AA484}" type="parTrans" cxnId="{BA730728-2A7A-3C43-B58B-06ED45202364}">
      <dgm:prSet/>
      <dgm:spPr/>
      <dgm:t>
        <a:bodyPr/>
        <a:lstStyle/>
        <a:p>
          <a:endParaRPr lang="pt-BR"/>
        </a:p>
      </dgm:t>
    </dgm:pt>
    <dgm:pt modelId="{CE1E62B5-E638-EC4B-B2E3-405BEB7D0AF2}" type="sibTrans" cxnId="{BA730728-2A7A-3C43-B58B-06ED45202364}">
      <dgm:prSet/>
      <dgm:spPr/>
      <dgm:t>
        <a:bodyPr/>
        <a:lstStyle/>
        <a:p>
          <a:endParaRPr lang="pt-BR"/>
        </a:p>
      </dgm:t>
    </dgm:pt>
    <dgm:pt modelId="{9A114CBB-2520-7F4E-A299-4238688FB025}">
      <dgm:prSet phldrT="[Texto]" custT="1"/>
      <dgm:spPr/>
      <dgm:t>
        <a:bodyPr/>
        <a:lstStyle/>
        <a:p>
          <a:r>
            <a:rPr lang="pt-BR" sz="1200" dirty="0"/>
            <a:t>Como se dará o retorno sobre o investimento?</a:t>
          </a:r>
        </a:p>
      </dgm:t>
    </dgm:pt>
    <dgm:pt modelId="{BA309138-D9BE-3B49-9FB9-9F8462DF5260}" type="parTrans" cxnId="{9AE0D150-9992-1D47-8DBB-8EEC7A1A7C5F}">
      <dgm:prSet/>
      <dgm:spPr/>
      <dgm:t>
        <a:bodyPr/>
        <a:lstStyle/>
        <a:p>
          <a:endParaRPr lang="pt-BR"/>
        </a:p>
      </dgm:t>
    </dgm:pt>
    <dgm:pt modelId="{2642E408-C608-0C40-BF42-A71486195724}" type="sibTrans" cxnId="{9AE0D150-9992-1D47-8DBB-8EEC7A1A7C5F}">
      <dgm:prSet/>
      <dgm:spPr/>
      <dgm:t>
        <a:bodyPr/>
        <a:lstStyle/>
        <a:p>
          <a:endParaRPr lang="pt-BR"/>
        </a:p>
      </dgm:t>
    </dgm:pt>
    <dgm:pt modelId="{06A8150E-EB8F-234C-8DEA-C92A3FC8492E}">
      <dgm:prSet phldrT="[Texto]" custT="1"/>
      <dgm:spPr/>
      <dgm:t>
        <a:bodyPr/>
        <a:lstStyle/>
        <a:p>
          <a:r>
            <a:rPr lang="pt-BR" sz="1600" dirty="0"/>
            <a:t>Quando?</a:t>
          </a:r>
        </a:p>
      </dgm:t>
    </dgm:pt>
    <dgm:pt modelId="{B3AD51D3-082C-1F42-8B8B-6B087616DF31}" type="parTrans" cxnId="{BDA3AD07-884A-E84C-A18B-B059A6A538E6}">
      <dgm:prSet/>
      <dgm:spPr/>
      <dgm:t>
        <a:bodyPr/>
        <a:lstStyle/>
        <a:p>
          <a:endParaRPr lang="pt-BR"/>
        </a:p>
      </dgm:t>
    </dgm:pt>
    <dgm:pt modelId="{630EB034-9266-FC4F-B142-B0117A4D60DF}" type="sibTrans" cxnId="{BDA3AD07-884A-E84C-A18B-B059A6A538E6}">
      <dgm:prSet/>
      <dgm:spPr/>
      <dgm:t>
        <a:bodyPr/>
        <a:lstStyle/>
        <a:p>
          <a:endParaRPr lang="pt-BR"/>
        </a:p>
      </dgm:t>
    </dgm:pt>
    <dgm:pt modelId="{FC8EF4CE-ECD0-0B49-8ADD-16BCC9471809}">
      <dgm:prSet phldrT="[Texto]" custT="1"/>
      <dgm:spPr/>
      <dgm:t>
        <a:bodyPr/>
        <a:lstStyle/>
        <a:p>
          <a:r>
            <a:rPr lang="pt-BR" sz="1200" dirty="0"/>
            <a:t>Quando seu negócios foi criado?</a:t>
          </a:r>
        </a:p>
      </dgm:t>
    </dgm:pt>
    <dgm:pt modelId="{7DAD9F7F-FA31-B145-96CD-E7E32385D76B}" type="parTrans" cxnId="{B7B8531C-A858-5741-A126-7B19EBA3020C}">
      <dgm:prSet/>
      <dgm:spPr/>
      <dgm:t>
        <a:bodyPr/>
        <a:lstStyle/>
        <a:p>
          <a:endParaRPr lang="pt-BR"/>
        </a:p>
      </dgm:t>
    </dgm:pt>
    <dgm:pt modelId="{2F18B8F9-0239-5C42-8A11-137EE0562F36}" type="sibTrans" cxnId="{B7B8531C-A858-5741-A126-7B19EBA3020C}">
      <dgm:prSet/>
      <dgm:spPr/>
      <dgm:t>
        <a:bodyPr/>
        <a:lstStyle/>
        <a:p>
          <a:endParaRPr lang="pt-BR"/>
        </a:p>
      </dgm:t>
    </dgm:pt>
    <dgm:pt modelId="{8D24EB86-7A70-674D-B7F1-FA0D79E85A17}">
      <dgm:prSet phldrT="[Texto]" custT="1"/>
      <dgm:spPr/>
      <dgm:t>
        <a:bodyPr/>
        <a:lstStyle/>
        <a:p>
          <a:r>
            <a:rPr lang="pt-BR" sz="1200" dirty="0"/>
            <a:t>Quando você precisará dispor do capital requisitado?</a:t>
          </a:r>
        </a:p>
      </dgm:t>
    </dgm:pt>
    <dgm:pt modelId="{4355470A-3B61-944F-A4B0-FB82579FAFD1}" type="parTrans" cxnId="{65590AD6-C196-0D4F-927B-CB82847F457D}">
      <dgm:prSet/>
      <dgm:spPr/>
      <dgm:t>
        <a:bodyPr/>
        <a:lstStyle/>
        <a:p>
          <a:endParaRPr lang="pt-BR"/>
        </a:p>
      </dgm:t>
    </dgm:pt>
    <dgm:pt modelId="{11DB7D24-0AEE-8B4B-AB60-1519B14F1FA7}" type="sibTrans" cxnId="{65590AD6-C196-0D4F-927B-CB82847F457D}">
      <dgm:prSet/>
      <dgm:spPr/>
      <dgm:t>
        <a:bodyPr/>
        <a:lstStyle/>
        <a:p>
          <a:endParaRPr lang="pt-BR"/>
        </a:p>
      </dgm:t>
    </dgm:pt>
    <dgm:pt modelId="{1295842E-39DE-F348-910C-DDB5462DCA2A}">
      <dgm:prSet phldrT="[Texto]" custT="1"/>
      <dgm:spPr/>
      <dgm:t>
        <a:bodyPr/>
        <a:lstStyle/>
        <a:p>
          <a:r>
            <a:rPr lang="pt-BR" sz="1200" dirty="0"/>
            <a:t>Quando ocorrerá o pagamento do empréstimo obtido?</a:t>
          </a:r>
        </a:p>
      </dgm:t>
    </dgm:pt>
    <dgm:pt modelId="{DFD45189-9DF6-E840-9B16-7173A4F1D19E}" type="parTrans" cxnId="{0AC19572-F0EF-D945-9B7A-C000C00589B2}">
      <dgm:prSet/>
      <dgm:spPr/>
      <dgm:t>
        <a:bodyPr/>
        <a:lstStyle/>
        <a:p>
          <a:endParaRPr lang="pt-BR"/>
        </a:p>
      </dgm:t>
    </dgm:pt>
    <dgm:pt modelId="{615A97F1-696C-5245-A610-AB0642642C89}" type="sibTrans" cxnId="{0AC19572-F0EF-D945-9B7A-C000C00589B2}">
      <dgm:prSet/>
      <dgm:spPr/>
      <dgm:t>
        <a:bodyPr/>
        <a:lstStyle/>
        <a:p>
          <a:endParaRPr lang="pt-BR"/>
        </a:p>
      </dgm:t>
    </dgm:pt>
    <dgm:pt modelId="{576DF83E-AB3E-2846-B97A-FE8F13BD7815}">
      <dgm:prSet phldrT="[Texto]" custT="1"/>
      <dgm:spPr/>
      <dgm:t>
        <a:bodyPr/>
        <a:lstStyle/>
        <a:p>
          <a:r>
            <a:rPr lang="pt-BR" sz="1200" dirty="0"/>
            <a:t>Qual o propósito do seu plano?</a:t>
          </a:r>
        </a:p>
      </dgm:t>
    </dgm:pt>
    <dgm:pt modelId="{1699D54D-4833-DE41-839C-9FD9B5D938E3}" type="parTrans" cxnId="{CEF878B1-6D21-F74E-A48E-B1982DB7A396}">
      <dgm:prSet/>
      <dgm:spPr/>
      <dgm:t>
        <a:bodyPr/>
        <a:lstStyle/>
        <a:p>
          <a:endParaRPr lang="pt-BR"/>
        </a:p>
      </dgm:t>
    </dgm:pt>
    <dgm:pt modelId="{02EDF2CC-9097-184A-B7C5-19F99865A4B3}" type="sibTrans" cxnId="{CEF878B1-6D21-F74E-A48E-B1982DB7A396}">
      <dgm:prSet/>
      <dgm:spPr/>
      <dgm:t>
        <a:bodyPr/>
        <a:lstStyle/>
        <a:p>
          <a:endParaRPr lang="pt-BR"/>
        </a:p>
      </dgm:t>
    </dgm:pt>
    <dgm:pt modelId="{332855B0-5770-464C-A417-CC9D98A3E7EC}">
      <dgm:prSet phldrT="[Texto]" custT="1"/>
      <dgm:spPr/>
      <dgm:t>
        <a:bodyPr/>
        <a:lstStyle/>
        <a:p>
          <a:r>
            <a:rPr lang="pt-BR" sz="1200" dirty="0"/>
            <a:t>Onde sua empresa está localizada?</a:t>
          </a:r>
        </a:p>
      </dgm:t>
    </dgm:pt>
    <dgm:pt modelId="{58150FC1-D722-C94E-8C1B-D175F5B7F02C}" type="parTrans" cxnId="{A819CED0-0CDC-5447-98E8-EBB7F5EACBCC}">
      <dgm:prSet/>
      <dgm:spPr/>
      <dgm:t>
        <a:bodyPr/>
        <a:lstStyle/>
        <a:p>
          <a:endParaRPr lang="pt-BR"/>
        </a:p>
      </dgm:t>
    </dgm:pt>
    <dgm:pt modelId="{979405EE-C963-B146-A85C-601BC4B52A69}" type="sibTrans" cxnId="{A819CED0-0CDC-5447-98E8-EBB7F5EACBCC}">
      <dgm:prSet/>
      <dgm:spPr/>
      <dgm:t>
        <a:bodyPr/>
        <a:lstStyle/>
        <a:p>
          <a:endParaRPr lang="pt-BR"/>
        </a:p>
      </dgm:t>
    </dgm:pt>
    <dgm:pt modelId="{4AAC9692-87FB-0148-AB0D-01D7C6D33AA9}">
      <dgm:prSet phldrT="[Texto]" custT="1"/>
      <dgm:spPr/>
      <dgm:t>
        <a:bodyPr/>
        <a:lstStyle/>
        <a:p>
          <a:r>
            <a:rPr lang="pt-BR" sz="1200" dirty="0"/>
            <a:t>Como você empregará o dinheiro na empresa?</a:t>
          </a:r>
        </a:p>
      </dgm:t>
    </dgm:pt>
    <dgm:pt modelId="{E6A7A2CD-7793-5A4F-8E74-C90ACA497C6D}" type="parTrans" cxnId="{5A22A90D-8F57-4D49-B869-3DE7BB214A0F}">
      <dgm:prSet/>
      <dgm:spPr/>
      <dgm:t>
        <a:bodyPr/>
        <a:lstStyle/>
        <a:p>
          <a:endParaRPr lang="pt-BR"/>
        </a:p>
      </dgm:t>
    </dgm:pt>
    <dgm:pt modelId="{B99405AC-3D64-E744-A21B-B94D65F66230}" type="sibTrans" cxnId="{5A22A90D-8F57-4D49-B869-3DE7BB214A0F}">
      <dgm:prSet/>
      <dgm:spPr/>
      <dgm:t>
        <a:bodyPr/>
        <a:lstStyle/>
        <a:p>
          <a:endParaRPr lang="pt-BR"/>
        </a:p>
      </dgm:t>
    </dgm:pt>
    <dgm:pt modelId="{4C0DDE7C-AAFD-FC4B-8A8F-49BE52CF0E45}" type="pres">
      <dgm:prSet presAssocID="{5B4A4CD6-4320-CA4E-8797-D300DD33F9E1}" presName="diagram" presStyleCnt="0">
        <dgm:presLayoutVars>
          <dgm:dir/>
          <dgm:animLvl val="lvl"/>
          <dgm:resizeHandles val="exact"/>
        </dgm:presLayoutVars>
      </dgm:prSet>
      <dgm:spPr/>
    </dgm:pt>
    <dgm:pt modelId="{964111D3-FA08-4B47-B520-6A415E05AD43}" type="pres">
      <dgm:prSet presAssocID="{B479A480-1DE6-F74F-B942-1EF138CC9C81}" presName="compNode" presStyleCnt="0"/>
      <dgm:spPr/>
    </dgm:pt>
    <dgm:pt modelId="{03C082DE-8644-8849-9DC3-64288A4E183A}" type="pres">
      <dgm:prSet presAssocID="{B479A480-1DE6-F74F-B942-1EF138CC9C81}" presName="childRect" presStyleLbl="bgAcc1" presStyleIdx="0" presStyleCnt="6">
        <dgm:presLayoutVars>
          <dgm:bulletEnabled val="1"/>
        </dgm:presLayoutVars>
      </dgm:prSet>
      <dgm:spPr/>
    </dgm:pt>
    <dgm:pt modelId="{DD3A7BD9-338D-174A-BC22-E9044E3DCCE5}" type="pres">
      <dgm:prSet presAssocID="{B479A480-1DE6-F74F-B942-1EF138CC9C8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8C025BD-5F8B-3445-8F07-844E1663A99B}" type="pres">
      <dgm:prSet presAssocID="{B479A480-1DE6-F74F-B942-1EF138CC9C81}" presName="parentRect" presStyleLbl="alignNode1" presStyleIdx="0" presStyleCnt="6"/>
      <dgm:spPr/>
    </dgm:pt>
    <dgm:pt modelId="{B5E16934-7D52-1A45-90E2-03160CA6BCD8}" type="pres">
      <dgm:prSet presAssocID="{B479A480-1DE6-F74F-B942-1EF138CC9C81}" presName="adorn" presStyleLbl="fgAccFollow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1EBD5884-BF02-6546-85FB-50621D52EE99}" type="pres">
      <dgm:prSet presAssocID="{A44506BA-2F0C-8949-A9C2-4FCEA1F4A0B3}" presName="sibTrans" presStyleLbl="sibTrans2D1" presStyleIdx="0" presStyleCnt="0"/>
      <dgm:spPr/>
    </dgm:pt>
    <dgm:pt modelId="{3D10B3A2-0257-FF41-A294-FA76FBF94ADC}" type="pres">
      <dgm:prSet presAssocID="{A77D8070-ACD5-2441-BB83-01AD0D918225}" presName="compNode" presStyleCnt="0"/>
      <dgm:spPr/>
    </dgm:pt>
    <dgm:pt modelId="{0E1E43FA-515D-7A49-866B-FC68828DF230}" type="pres">
      <dgm:prSet presAssocID="{A77D8070-ACD5-2441-BB83-01AD0D918225}" presName="childRect" presStyleLbl="bgAcc1" presStyleIdx="1" presStyleCnt="6">
        <dgm:presLayoutVars>
          <dgm:bulletEnabled val="1"/>
        </dgm:presLayoutVars>
      </dgm:prSet>
      <dgm:spPr/>
    </dgm:pt>
    <dgm:pt modelId="{58969099-1D6B-CB40-AF0A-0FFA65C29982}" type="pres">
      <dgm:prSet presAssocID="{A77D8070-ACD5-2441-BB83-01AD0D91822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80C3BFB-6970-3347-99BD-4B3313B9D7C3}" type="pres">
      <dgm:prSet presAssocID="{A77D8070-ACD5-2441-BB83-01AD0D918225}" presName="parentRect" presStyleLbl="alignNode1" presStyleIdx="1" presStyleCnt="6"/>
      <dgm:spPr/>
    </dgm:pt>
    <dgm:pt modelId="{4DE058BF-2440-644A-9241-B11D5E57F8DC}" type="pres">
      <dgm:prSet presAssocID="{A77D8070-ACD5-2441-BB83-01AD0D918225}" presName="adorn" presStyleLbl="fgAccFollowNod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000" r="-54000"/>
          </a:stretch>
        </a:blipFill>
      </dgm:spPr>
    </dgm:pt>
    <dgm:pt modelId="{93F88E65-4FD4-2B43-985C-614CE62C8D70}" type="pres">
      <dgm:prSet presAssocID="{6C2D1F89-C203-F74D-A21A-DC3EF90E2D4F}" presName="sibTrans" presStyleLbl="sibTrans2D1" presStyleIdx="0" presStyleCnt="0"/>
      <dgm:spPr/>
    </dgm:pt>
    <dgm:pt modelId="{04FB313A-0310-E249-B61C-7BE8E4C2D07E}" type="pres">
      <dgm:prSet presAssocID="{8304A310-0AB7-6240-93D1-5B1B261A792F}" presName="compNode" presStyleCnt="0"/>
      <dgm:spPr/>
    </dgm:pt>
    <dgm:pt modelId="{18537453-1DBD-8A4B-A289-B1A8F2F3162B}" type="pres">
      <dgm:prSet presAssocID="{8304A310-0AB7-6240-93D1-5B1B261A792F}" presName="childRect" presStyleLbl="bgAcc1" presStyleIdx="2" presStyleCnt="6">
        <dgm:presLayoutVars>
          <dgm:bulletEnabled val="1"/>
        </dgm:presLayoutVars>
      </dgm:prSet>
      <dgm:spPr/>
    </dgm:pt>
    <dgm:pt modelId="{B0E51E6B-F1F9-854A-B1F6-7767BE3DA471}" type="pres">
      <dgm:prSet presAssocID="{8304A310-0AB7-6240-93D1-5B1B261A792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CFC9827-AD40-AD46-91DD-793396A5C67D}" type="pres">
      <dgm:prSet presAssocID="{8304A310-0AB7-6240-93D1-5B1B261A792F}" presName="parentRect" presStyleLbl="alignNode1" presStyleIdx="2" presStyleCnt="6"/>
      <dgm:spPr/>
    </dgm:pt>
    <dgm:pt modelId="{E6662914-FBAA-DA45-8A28-3FD14F18E02C}" type="pres">
      <dgm:prSet presAssocID="{8304A310-0AB7-6240-93D1-5B1B261A792F}" presName="adorn" presStyleLbl="fgAccFollowNode1" presStyleIdx="2" presStyleCnt="6" custLinFactNeighborX="1642" custLinFactNeighborY="16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6C42247F-7723-D047-AFD4-CF4B6049653F}" type="pres">
      <dgm:prSet presAssocID="{7641466F-5263-0B4A-869E-838CC9905ECB}" presName="sibTrans" presStyleLbl="sibTrans2D1" presStyleIdx="0" presStyleCnt="0"/>
      <dgm:spPr/>
    </dgm:pt>
    <dgm:pt modelId="{EF2021D5-0610-8545-826B-31DF31BAF4BD}" type="pres">
      <dgm:prSet presAssocID="{9AF4C011-C321-D948-BDB3-A351807F026E}" presName="compNode" presStyleCnt="0"/>
      <dgm:spPr/>
    </dgm:pt>
    <dgm:pt modelId="{F92B5B7D-28C4-0E49-9350-1D9BACEEAF75}" type="pres">
      <dgm:prSet presAssocID="{9AF4C011-C321-D948-BDB3-A351807F026E}" presName="childRect" presStyleLbl="bgAcc1" presStyleIdx="3" presStyleCnt="6">
        <dgm:presLayoutVars>
          <dgm:bulletEnabled val="1"/>
        </dgm:presLayoutVars>
      </dgm:prSet>
      <dgm:spPr/>
    </dgm:pt>
    <dgm:pt modelId="{31383B5C-92A8-F648-B505-25BFB58A2E80}" type="pres">
      <dgm:prSet presAssocID="{9AF4C011-C321-D948-BDB3-A351807F026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4A957E6-B062-A647-98F8-885842ABBA5C}" type="pres">
      <dgm:prSet presAssocID="{9AF4C011-C321-D948-BDB3-A351807F026E}" presName="parentRect" presStyleLbl="alignNode1" presStyleIdx="3" presStyleCnt="6"/>
      <dgm:spPr/>
    </dgm:pt>
    <dgm:pt modelId="{0B727257-C1BD-9946-BBB9-F12B7CE9517C}" type="pres">
      <dgm:prSet presAssocID="{9AF4C011-C321-D948-BDB3-A351807F026E}" presName="adorn" presStyleLbl="fgAccFollowNod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8A4AF6F-25B5-114A-A0B0-165B0EFE05BF}" type="pres">
      <dgm:prSet presAssocID="{02079AEE-8A79-6649-9C61-3E52D55E5CD2}" presName="sibTrans" presStyleLbl="sibTrans2D1" presStyleIdx="0" presStyleCnt="0"/>
      <dgm:spPr/>
    </dgm:pt>
    <dgm:pt modelId="{ACC3A135-F461-B94C-A9D0-F6C2C211F990}" type="pres">
      <dgm:prSet presAssocID="{28B18578-7906-AE49-8938-4DE4B8E3750E}" presName="compNode" presStyleCnt="0"/>
      <dgm:spPr/>
    </dgm:pt>
    <dgm:pt modelId="{67D81199-F23E-9A44-B35E-833E18BB9B1D}" type="pres">
      <dgm:prSet presAssocID="{28B18578-7906-AE49-8938-4DE4B8E3750E}" presName="childRect" presStyleLbl="bgAcc1" presStyleIdx="4" presStyleCnt="6">
        <dgm:presLayoutVars>
          <dgm:bulletEnabled val="1"/>
        </dgm:presLayoutVars>
      </dgm:prSet>
      <dgm:spPr/>
    </dgm:pt>
    <dgm:pt modelId="{1F4FE62C-CA33-9C41-B5A6-C9D3D4901C13}" type="pres">
      <dgm:prSet presAssocID="{28B18578-7906-AE49-8938-4DE4B8E3750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126C49B-5B37-0742-A656-269793CAB6FC}" type="pres">
      <dgm:prSet presAssocID="{28B18578-7906-AE49-8938-4DE4B8E3750E}" presName="parentRect" presStyleLbl="alignNode1" presStyleIdx="4" presStyleCnt="6"/>
      <dgm:spPr/>
    </dgm:pt>
    <dgm:pt modelId="{52B852B5-3A18-6441-8811-134A7AE459C6}" type="pres">
      <dgm:prSet presAssocID="{28B18578-7906-AE49-8938-4DE4B8E3750E}" presName="adorn" presStyleLbl="fgAccFollowNod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</dgm:spPr>
    </dgm:pt>
    <dgm:pt modelId="{C198C6CF-A8EA-004C-92AE-2C5418983CDD}" type="pres">
      <dgm:prSet presAssocID="{8895A4F4-C818-3C46-85B9-9E4A3A283540}" presName="sibTrans" presStyleLbl="sibTrans2D1" presStyleIdx="0" presStyleCnt="0"/>
      <dgm:spPr/>
    </dgm:pt>
    <dgm:pt modelId="{23EB48B4-2008-8B40-9884-34240C7436C5}" type="pres">
      <dgm:prSet presAssocID="{06A8150E-EB8F-234C-8DEA-C92A3FC8492E}" presName="compNode" presStyleCnt="0"/>
      <dgm:spPr/>
    </dgm:pt>
    <dgm:pt modelId="{3AC93E43-48D4-A246-A2FE-0DE74F6859B3}" type="pres">
      <dgm:prSet presAssocID="{06A8150E-EB8F-234C-8DEA-C92A3FC8492E}" presName="childRect" presStyleLbl="bgAcc1" presStyleIdx="5" presStyleCnt="6">
        <dgm:presLayoutVars>
          <dgm:bulletEnabled val="1"/>
        </dgm:presLayoutVars>
      </dgm:prSet>
      <dgm:spPr/>
    </dgm:pt>
    <dgm:pt modelId="{309924A8-BBFA-E048-9D34-137D0D7431A9}" type="pres">
      <dgm:prSet presAssocID="{06A8150E-EB8F-234C-8DEA-C92A3FC8492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D957F7A-293E-4247-B4ED-5BA36B194A86}" type="pres">
      <dgm:prSet presAssocID="{06A8150E-EB8F-234C-8DEA-C92A3FC8492E}" presName="parentRect" presStyleLbl="alignNode1" presStyleIdx="5" presStyleCnt="6"/>
      <dgm:spPr/>
    </dgm:pt>
    <dgm:pt modelId="{5F65B91E-7F66-3045-A571-4DF91B6CE3FD}" type="pres">
      <dgm:prSet presAssocID="{06A8150E-EB8F-234C-8DEA-C92A3FC8492E}" presName="adorn" presStyleLbl="fgAccFollowNod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3F17DF00-361B-354A-BEA9-A354C158C986}" type="presOf" srcId="{A77D8070-ACD5-2441-BB83-01AD0D918225}" destId="{58969099-1D6B-CB40-AF0A-0FFA65C29982}" srcOrd="0" destOrd="0" presId="urn:microsoft.com/office/officeart/2005/8/layout/bList2"/>
    <dgm:cxn modelId="{BDA3AD07-884A-E84C-A18B-B059A6A538E6}" srcId="{5B4A4CD6-4320-CA4E-8797-D300DD33F9E1}" destId="{06A8150E-EB8F-234C-8DEA-C92A3FC8492E}" srcOrd="5" destOrd="0" parTransId="{B3AD51D3-082C-1F42-8B8B-6B087616DF31}" sibTransId="{630EB034-9266-FC4F-B142-B0117A4D60DF}"/>
    <dgm:cxn modelId="{5A22A90D-8F57-4D49-B869-3DE7BB214A0F}" srcId="{9AF4C011-C321-D948-BDB3-A351807F026E}" destId="{4AAC9692-87FB-0148-AB0D-01D7C6D33AA9}" srcOrd="0" destOrd="0" parTransId="{E6A7A2CD-7793-5A4F-8E74-C90ACA497C6D}" sibTransId="{B99405AC-3D64-E744-A21B-B94D65F66230}"/>
    <dgm:cxn modelId="{9392941B-5422-CD4B-A1E0-621091A99F51}" type="presOf" srcId="{FC8EF4CE-ECD0-0B49-8ADD-16BCC9471809}" destId="{3AC93E43-48D4-A246-A2FE-0DE74F6859B3}" srcOrd="0" destOrd="0" presId="urn:microsoft.com/office/officeart/2005/8/layout/bList2"/>
    <dgm:cxn modelId="{A6E3C11B-A5D9-774E-B153-8B942427E383}" type="presOf" srcId="{295F6B57-573F-3D4C-83EC-A3358C47D14D}" destId="{18537453-1DBD-8A4B-A289-B1A8F2F3162B}" srcOrd="0" destOrd="0" presId="urn:microsoft.com/office/officeart/2005/8/layout/bList2"/>
    <dgm:cxn modelId="{B7B8531C-A858-5741-A126-7B19EBA3020C}" srcId="{06A8150E-EB8F-234C-8DEA-C92A3FC8492E}" destId="{FC8EF4CE-ECD0-0B49-8ADD-16BCC9471809}" srcOrd="0" destOrd="0" parTransId="{7DAD9F7F-FA31-B145-96CD-E7E32385D76B}" sibTransId="{2F18B8F9-0239-5C42-8A11-137EE0562F36}"/>
    <dgm:cxn modelId="{B47F361F-6509-344C-ABAF-E58FAA85F909}" srcId="{5B4A4CD6-4320-CA4E-8797-D300DD33F9E1}" destId="{A77D8070-ACD5-2441-BB83-01AD0D918225}" srcOrd="1" destOrd="0" parTransId="{7F53B15B-DE15-6D44-AC3A-51F5166DD672}" sibTransId="{6C2D1F89-C203-F74D-A21A-DC3EF90E2D4F}"/>
    <dgm:cxn modelId="{0B83BD22-BD39-E046-B394-49ED6121CAA9}" type="presOf" srcId="{7641466F-5263-0B4A-869E-838CC9905ECB}" destId="{6C42247F-7723-D047-AFD4-CF4B6049653F}" srcOrd="0" destOrd="0" presId="urn:microsoft.com/office/officeart/2005/8/layout/bList2"/>
    <dgm:cxn modelId="{D1CFC222-594A-D044-BA00-9223FEF98769}" srcId="{9AF4C011-C321-D948-BDB3-A351807F026E}" destId="{A5561BC8-7440-274E-A795-55B4E9781C3B}" srcOrd="1" destOrd="0" parTransId="{0B4AAB8A-7189-0F4E-9550-23C8F7EA8DEF}" sibTransId="{68317E42-604A-824E-B918-BBB6416C0CCA}"/>
    <dgm:cxn modelId="{BA730728-2A7A-3C43-B58B-06ED45202364}" srcId="{28B18578-7906-AE49-8938-4DE4B8E3750E}" destId="{AB562E46-4538-F246-9788-C9255D0B6D39}" srcOrd="0" destOrd="0" parTransId="{C430C0FA-1C87-F948-BF1D-3CACBD8AA484}" sibTransId="{CE1E62B5-E638-EC4B-B2E3-405BEB7D0AF2}"/>
    <dgm:cxn modelId="{D59F292D-B5FB-A848-A1F0-9AE0D233461E}" type="presOf" srcId="{9A114CBB-2520-7F4E-A299-4238688FB025}" destId="{67D81199-F23E-9A44-B35E-833E18BB9B1D}" srcOrd="0" destOrd="1" presId="urn:microsoft.com/office/officeart/2005/8/layout/bList2"/>
    <dgm:cxn modelId="{B4987130-A30E-1549-BE96-7E3A4AAE7299}" type="presOf" srcId="{A77D8070-ACD5-2441-BB83-01AD0D918225}" destId="{480C3BFB-6970-3347-99BD-4B3313B9D7C3}" srcOrd="1" destOrd="0" presId="urn:microsoft.com/office/officeart/2005/8/layout/bList2"/>
    <dgm:cxn modelId="{17E59234-005D-9947-8EB6-64CBA29CFC8C}" type="presOf" srcId="{B479A480-1DE6-F74F-B942-1EF138CC9C81}" destId="{DD3A7BD9-338D-174A-BC22-E9044E3DCCE5}" srcOrd="0" destOrd="0" presId="urn:microsoft.com/office/officeart/2005/8/layout/bList2"/>
    <dgm:cxn modelId="{83A86935-194F-1E48-BA08-8A9EB6FDFA0F}" type="presOf" srcId="{FAAA74D9-9935-5440-9F5B-E85ECAA3C6F5}" destId="{03C082DE-8644-8849-9DC3-64288A4E183A}" srcOrd="0" destOrd="3" presId="urn:microsoft.com/office/officeart/2005/8/layout/bList2"/>
    <dgm:cxn modelId="{1E9A1539-DD27-BA42-B531-7C41429AAAFE}" type="presOf" srcId="{8304A310-0AB7-6240-93D1-5B1B261A792F}" destId="{B0E51E6B-F1F9-854A-B1F6-7767BE3DA471}" srcOrd="0" destOrd="0" presId="urn:microsoft.com/office/officeart/2005/8/layout/bList2"/>
    <dgm:cxn modelId="{E79E743C-BF3E-8041-B860-F7C1F49C9E05}" type="presOf" srcId="{332855B0-5770-464C-A417-CC9D98A3E7EC}" destId="{0E1E43FA-515D-7A49-866B-FC68828DF230}" srcOrd="0" destOrd="0" presId="urn:microsoft.com/office/officeart/2005/8/layout/bList2"/>
    <dgm:cxn modelId="{B6BBC33D-0967-E94A-A86C-924732021B34}" type="presOf" srcId="{02079AEE-8A79-6649-9C61-3E52D55E5CD2}" destId="{58A4AF6F-25B5-114A-A0B0-165B0EFE05BF}" srcOrd="0" destOrd="0" presId="urn:microsoft.com/office/officeart/2005/8/layout/bList2"/>
    <dgm:cxn modelId="{BE0DD03F-2CCE-4E42-8D30-7B3C17A1A73B}" type="presOf" srcId="{A44506BA-2F0C-8949-A9C2-4FCEA1F4A0B3}" destId="{1EBD5884-BF02-6546-85FB-50621D52EE99}" srcOrd="0" destOrd="0" presId="urn:microsoft.com/office/officeart/2005/8/layout/bList2"/>
    <dgm:cxn modelId="{BB06FF41-D255-F643-8CA3-942FE40BD357}" type="presOf" srcId="{8D24EB86-7A70-674D-B7F1-FA0D79E85A17}" destId="{3AC93E43-48D4-A246-A2FE-0DE74F6859B3}" srcOrd="0" destOrd="1" presId="urn:microsoft.com/office/officeart/2005/8/layout/bList2"/>
    <dgm:cxn modelId="{591DF546-23C3-B74D-B0A4-B8943875D4AE}" type="presOf" srcId="{4AAC9692-87FB-0148-AB0D-01D7C6D33AA9}" destId="{F92B5B7D-28C4-0E49-9350-1D9BACEEAF75}" srcOrd="0" destOrd="0" presId="urn:microsoft.com/office/officeart/2005/8/layout/bList2"/>
    <dgm:cxn modelId="{C8D7BF47-925F-204D-AD02-26927AC204EB}" type="presOf" srcId="{9AF4C011-C321-D948-BDB3-A351807F026E}" destId="{14A957E6-B062-A647-98F8-885842ABBA5C}" srcOrd="1" destOrd="0" presId="urn:microsoft.com/office/officeart/2005/8/layout/bList2"/>
    <dgm:cxn modelId="{9AE0D150-9992-1D47-8DBB-8EEC7A1A7C5F}" srcId="{28B18578-7906-AE49-8938-4DE4B8E3750E}" destId="{9A114CBB-2520-7F4E-A299-4238688FB025}" srcOrd="1" destOrd="0" parTransId="{BA309138-D9BE-3B49-9FB9-9F8462DF5260}" sibTransId="{2642E408-C608-0C40-BF42-A71486195724}"/>
    <dgm:cxn modelId="{F18F9C56-15E7-3E4B-A6BA-ED1BBBC742CB}" srcId="{B479A480-1DE6-F74F-B942-1EF138CC9C81}" destId="{8351BEE8-B2A4-CD4E-9A49-2C19C007AA1F}" srcOrd="2" destOrd="0" parTransId="{718A625E-0BDB-6C4D-A3A8-E819F3F4DC28}" sibTransId="{2DE83B60-BF9C-3A4F-A299-4C247D28C61A}"/>
    <dgm:cxn modelId="{4F8B5B57-6EDC-5441-83B2-CE36CE4C7DB9}" srcId="{5B4A4CD6-4320-CA4E-8797-D300DD33F9E1}" destId="{9AF4C011-C321-D948-BDB3-A351807F026E}" srcOrd="3" destOrd="0" parTransId="{C8F09337-E6BF-B747-94E8-AADF08DA5B87}" sibTransId="{02079AEE-8A79-6649-9C61-3E52D55E5CD2}"/>
    <dgm:cxn modelId="{67A2266E-869C-5A4A-A882-67EEAEE6054B}" srcId="{A77D8070-ACD5-2441-BB83-01AD0D918225}" destId="{A4BA44B8-3613-624B-9DFE-BB75E508E16B}" srcOrd="1" destOrd="0" parTransId="{FA968AEE-8A70-F84A-9670-5994611666D8}" sibTransId="{5113C1A0-EC20-BA45-B681-136ED4C507BB}"/>
    <dgm:cxn modelId="{5C874C71-B03D-6642-9892-C2268AC8B851}" type="presOf" srcId="{6C2D1F89-C203-F74D-A21A-DC3EF90E2D4F}" destId="{93F88E65-4FD4-2B43-985C-614CE62C8D70}" srcOrd="0" destOrd="0" presId="urn:microsoft.com/office/officeart/2005/8/layout/bList2"/>
    <dgm:cxn modelId="{0AC19572-F0EF-D945-9B7A-C000C00589B2}" srcId="{06A8150E-EB8F-234C-8DEA-C92A3FC8492E}" destId="{1295842E-39DE-F348-910C-DDB5462DCA2A}" srcOrd="2" destOrd="0" parTransId="{DFD45189-9DF6-E840-9B16-7173A4F1D19E}" sibTransId="{615A97F1-696C-5245-A610-AB0642642C89}"/>
    <dgm:cxn modelId="{B1DF2C73-97D8-5141-9355-FC0371B2E81B}" type="presOf" srcId="{28B18578-7906-AE49-8938-4DE4B8E3750E}" destId="{1126C49B-5B37-0742-A656-269793CAB6FC}" srcOrd="1" destOrd="0" presId="urn:microsoft.com/office/officeart/2005/8/layout/bList2"/>
    <dgm:cxn modelId="{C8F74E76-4683-214A-B466-1D2D8CF5E8A6}" type="presOf" srcId="{8895A4F4-C818-3C46-85B9-9E4A3A283540}" destId="{C198C6CF-A8EA-004C-92AE-2C5418983CDD}" srcOrd="0" destOrd="0" presId="urn:microsoft.com/office/officeart/2005/8/layout/bList2"/>
    <dgm:cxn modelId="{12C3B97A-90C9-8647-AF92-DC53C979F663}" srcId="{5B4A4CD6-4320-CA4E-8797-D300DD33F9E1}" destId="{8304A310-0AB7-6240-93D1-5B1B261A792F}" srcOrd="2" destOrd="0" parTransId="{2EFE08C1-F45B-9B41-8A09-58E772178EF7}" sibTransId="{7641466F-5263-0B4A-869E-838CC9905ECB}"/>
    <dgm:cxn modelId="{FBC8557F-FE4B-6B4B-AEDE-1CD9463DB122}" srcId="{B479A480-1DE6-F74F-B942-1EF138CC9C81}" destId="{573419C7-33CD-A742-A46A-E022C030DE81}" srcOrd="1" destOrd="0" parTransId="{9983F895-3D22-5944-B2CF-A1DD00BB1F81}" sibTransId="{4F819030-387B-FE43-9728-3DE2764F7694}"/>
    <dgm:cxn modelId="{C5B0597F-346F-B74F-9454-6A2E61A9037C}" type="presOf" srcId="{79A9F181-20C4-CB4F-9289-750EDD9134B3}" destId="{F92B5B7D-28C4-0E49-9350-1D9BACEEAF75}" srcOrd="0" destOrd="2" presId="urn:microsoft.com/office/officeart/2005/8/layout/bList2"/>
    <dgm:cxn modelId="{8AD59580-5DE0-FB40-9266-366AC5A912D8}" type="presOf" srcId="{A4BA44B8-3613-624B-9DFE-BB75E508E16B}" destId="{0E1E43FA-515D-7A49-866B-FC68828DF230}" srcOrd="0" destOrd="1" presId="urn:microsoft.com/office/officeart/2005/8/layout/bList2"/>
    <dgm:cxn modelId="{0F6EF980-D591-2449-98C4-4BF6B8764262}" type="presOf" srcId="{5B4A4CD6-4320-CA4E-8797-D300DD33F9E1}" destId="{4C0DDE7C-AAFD-FC4B-8A8F-49BE52CF0E45}" srcOrd="0" destOrd="0" presId="urn:microsoft.com/office/officeart/2005/8/layout/bList2"/>
    <dgm:cxn modelId="{9855B491-77A3-744B-A1E7-319338F4C30E}" type="presOf" srcId="{1295842E-39DE-F348-910C-DDB5462DCA2A}" destId="{3AC93E43-48D4-A246-A2FE-0DE74F6859B3}" srcOrd="0" destOrd="2" presId="urn:microsoft.com/office/officeart/2005/8/layout/bList2"/>
    <dgm:cxn modelId="{28B83F96-97DB-4A40-B165-7A5B580C6D1A}" srcId="{8304A310-0AB7-6240-93D1-5B1B261A792F}" destId="{295F6B57-573F-3D4C-83EC-A3358C47D14D}" srcOrd="0" destOrd="0" parTransId="{790001B1-830F-C443-BB42-1852428D755D}" sibTransId="{429481B4-3044-634A-BB9E-65D05C1DA091}"/>
    <dgm:cxn modelId="{6AAAC797-6C81-A640-97AE-C9A4A655608D}" type="presOf" srcId="{8351BEE8-B2A4-CD4E-9A49-2C19C007AA1F}" destId="{03C082DE-8644-8849-9DC3-64288A4E183A}" srcOrd="0" destOrd="2" presId="urn:microsoft.com/office/officeart/2005/8/layout/bList2"/>
    <dgm:cxn modelId="{FDE0329B-AFBF-664F-A8C6-A7834E314A8A}" srcId="{5B4A4CD6-4320-CA4E-8797-D300DD33F9E1}" destId="{B479A480-1DE6-F74F-B942-1EF138CC9C81}" srcOrd="0" destOrd="0" parTransId="{FB624B09-9083-D444-B0D0-E43E9E4F60EB}" sibTransId="{A44506BA-2F0C-8949-A9C2-4FCEA1F4A0B3}"/>
    <dgm:cxn modelId="{26AEE3A0-AD6E-2C46-BAF8-B16BFAEF1A9F}" type="presOf" srcId="{28B18578-7906-AE49-8938-4DE4B8E3750E}" destId="{1F4FE62C-CA33-9C41-B5A6-C9D3D4901C13}" srcOrd="0" destOrd="0" presId="urn:microsoft.com/office/officeart/2005/8/layout/bList2"/>
    <dgm:cxn modelId="{A8320BAA-1925-AC4B-B3FC-3187F7AB87A4}" type="presOf" srcId="{06A8150E-EB8F-234C-8DEA-C92A3FC8492E}" destId="{2D957F7A-293E-4247-B4ED-5BA36B194A86}" srcOrd="1" destOrd="0" presId="urn:microsoft.com/office/officeart/2005/8/layout/bList2"/>
    <dgm:cxn modelId="{0024DFAE-7C5F-8349-A203-605B6AF11629}" type="presOf" srcId="{B479A480-1DE6-F74F-B942-1EF138CC9C81}" destId="{D8C025BD-5F8B-3445-8F07-844E1663A99B}" srcOrd="1" destOrd="0" presId="urn:microsoft.com/office/officeart/2005/8/layout/bList2"/>
    <dgm:cxn modelId="{CEF878B1-6D21-F74E-A48E-B1982DB7A396}" srcId="{B479A480-1DE6-F74F-B942-1EF138CC9C81}" destId="{576DF83E-AB3E-2846-B97A-FE8F13BD7815}" srcOrd="0" destOrd="0" parTransId="{1699D54D-4833-DE41-839C-9FD9B5D938E3}" sibTransId="{02EDF2CC-9097-184A-B7C5-19F99865A4B3}"/>
    <dgm:cxn modelId="{935696B5-646B-ED4B-8357-A90080133739}" type="presOf" srcId="{573419C7-33CD-A742-A46A-E022C030DE81}" destId="{03C082DE-8644-8849-9DC3-64288A4E183A}" srcOrd="0" destOrd="1" presId="urn:microsoft.com/office/officeart/2005/8/layout/bList2"/>
    <dgm:cxn modelId="{A819CED0-0CDC-5447-98E8-EBB7F5EACBCC}" srcId="{A77D8070-ACD5-2441-BB83-01AD0D918225}" destId="{332855B0-5770-464C-A417-CC9D98A3E7EC}" srcOrd="0" destOrd="0" parTransId="{58150FC1-D722-C94E-8C1B-D175F5B7F02C}" sibTransId="{979405EE-C963-B146-A85C-601BC4B52A69}"/>
    <dgm:cxn modelId="{EF3A91D2-DA91-794D-BAEB-913DF35A0DC5}" srcId="{9AF4C011-C321-D948-BDB3-A351807F026E}" destId="{79A9F181-20C4-CB4F-9289-750EDD9134B3}" srcOrd="2" destOrd="0" parTransId="{74FE6C7F-4E0A-3147-891B-FF3C4032D04E}" sibTransId="{AF049C43-DF7D-814E-9464-8EEAD459EA79}"/>
    <dgm:cxn modelId="{65590AD6-C196-0D4F-927B-CB82847F457D}" srcId="{06A8150E-EB8F-234C-8DEA-C92A3FC8492E}" destId="{8D24EB86-7A70-674D-B7F1-FA0D79E85A17}" srcOrd="1" destOrd="0" parTransId="{4355470A-3B61-944F-A4B0-FB82579FAFD1}" sibTransId="{11DB7D24-0AEE-8B4B-AB60-1519B14F1FA7}"/>
    <dgm:cxn modelId="{2B2E3FDC-2F38-E143-AB2D-1E8CF0DECFAF}" type="presOf" srcId="{06A8150E-EB8F-234C-8DEA-C92A3FC8492E}" destId="{309924A8-BBFA-E048-9D34-137D0D7431A9}" srcOrd="0" destOrd="0" presId="urn:microsoft.com/office/officeart/2005/8/layout/bList2"/>
    <dgm:cxn modelId="{181336E2-3458-534C-980C-96AAB3CC3FCF}" type="presOf" srcId="{576DF83E-AB3E-2846-B97A-FE8F13BD7815}" destId="{03C082DE-8644-8849-9DC3-64288A4E183A}" srcOrd="0" destOrd="0" presId="urn:microsoft.com/office/officeart/2005/8/layout/bList2"/>
    <dgm:cxn modelId="{772F3DE2-5B15-BD47-B20A-67403439F1B0}" type="presOf" srcId="{A5561BC8-7440-274E-A795-55B4E9781C3B}" destId="{F92B5B7D-28C4-0E49-9350-1D9BACEEAF75}" srcOrd="0" destOrd="1" presId="urn:microsoft.com/office/officeart/2005/8/layout/bList2"/>
    <dgm:cxn modelId="{CF9AB8E2-1C8B-B04C-B9CC-29A365C47BF2}" type="presOf" srcId="{AB562E46-4538-F246-9788-C9255D0B6D39}" destId="{67D81199-F23E-9A44-B35E-833E18BB9B1D}" srcOrd="0" destOrd="0" presId="urn:microsoft.com/office/officeart/2005/8/layout/bList2"/>
    <dgm:cxn modelId="{FC9B91E4-B3DF-3747-A686-69EF89D42486}" srcId="{B479A480-1DE6-F74F-B942-1EF138CC9C81}" destId="{FAAA74D9-9935-5440-9F5B-E85ECAA3C6F5}" srcOrd="3" destOrd="0" parTransId="{F500D786-3ACC-9741-8797-A9BFF21092E2}" sibTransId="{80E6C728-3E86-A044-8B48-36963829F160}"/>
    <dgm:cxn modelId="{EBCF90E8-1D04-FC46-A1F8-BD0BB7BCE04E}" type="presOf" srcId="{8304A310-0AB7-6240-93D1-5B1B261A792F}" destId="{7CFC9827-AD40-AD46-91DD-793396A5C67D}" srcOrd="1" destOrd="0" presId="urn:microsoft.com/office/officeart/2005/8/layout/bList2"/>
    <dgm:cxn modelId="{5AE817EE-B581-954F-A6F4-3F2513DB8216}" srcId="{5B4A4CD6-4320-CA4E-8797-D300DD33F9E1}" destId="{28B18578-7906-AE49-8938-4DE4B8E3750E}" srcOrd="4" destOrd="0" parTransId="{00371103-3FE5-374D-9955-DDB13003DA20}" sibTransId="{8895A4F4-C818-3C46-85B9-9E4A3A283540}"/>
    <dgm:cxn modelId="{F5FD82F4-D287-5448-B509-107CFCA849DD}" type="presOf" srcId="{9AF4C011-C321-D948-BDB3-A351807F026E}" destId="{31383B5C-92A8-F648-B505-25BFB58A2E80}" srcOrd="0" destOrd="0" presId="urn:microsoft.com/office/officeart/2005/8/layout/bList2"/>
    <dgm:cxn modelId="{BAB6FB4D-C6AA-EA4F-B16C-0BA94DF42AAD}" type="presParOf" srcId="{4C0DDE7C-AAFD-FC4B-8A8F-49BE52CF0E45}" destId="{964111D3-FA08-4B47-B520-6A415E05AD43}" srcOrd="0" destOrd="0" presId="urn:microsoft.com/office/officeart/2005/8/layout/bList2"/>
    <dgm:cxn modelId="{D1BA43D7-1C84-4843-9772-5F7CA9914731}" type="presParOf" srcId="{964111D3-FA08-4B47-B520-6A415E05AD43}" destId="{03C082DE-8644-8849-9DC3-64288A4E183A}" srcOrd="0" destOrd="0" presId="urn:microsoft.com/office/officeart/2005/8/layout/bList2"/>
    <dgm:cxn modelId="{E6A0FDC3-12C2-C84B-BD4F-73A7070B897C}" type="presParOf" srcId="{964111D3-FA08-4B47-B520-6A415E05AD43}" destId="{DD3A7BD9-338D-174A-BC22-E9044E3DCCE5}" srcOrd="1" destOrd="0" presId="urn:microsoft.com/office/officeart/2005/8/layout/bList2"/>
    <dgm:cxn modelId="{1E2826DD-A384-134A-8D19-AF621746D0B2}" type="presParOf" srcId="{964111D3-FA08-4B47-B520-6A415E05AD43}" destId="{D8C025BD-5F8B-3445-8F07-844E1663A99B}" srcOrd="2" destOrd="0" presId="urn:microsoft.com/office/officeart/2005/8/layout/bList2"/>
    <dgm:cxn modelId="{35465168-2642-9644-9C37-6F42E260C546}" type="presParOf" srcId="{964111D3-FA08-4B47-B520-6A415E05AD43}" destId="{B5E16934-7D52-1A45-90E2-03160CA6BCD8}" srcOrd="3" destOrd="0" presId="urn:microsoft.com/office/officeart/2005/8/layout/bList2"/>
    <dgm:cxn modelId="{1270E172-86E8-4946-97B4-62028F3346A7}" type="presParOf" srcId="{4C0DDE7C-AAFD-FC4B-8A8F-49BE52CF0E45}" destId="{1EBD5884-BF02-6546-85FB-50621D52EE99}" srcOrd="1" destOrd="0" presId="urn:microsoft.com/office/officeart/2005/8/layout/bList2"/>
    <dgm:cxn modelId="{D444CE86-6794-D44C-BB12-52D33263574F}" type="presParOf" srcId="{4C0DDE7C-AAFD-FC4B-8A8F-49BE52CF0E45}" destId="{3D10B3A2-0257-FF41-A294-FA76FBF94ADC}" srcOrd="2" destOrd="0" presId="urn:microsoft.com/office/officeart/2005/8/layout/bList2"/>
    <dgm:cxn modelId="{E579EF85-0919-D147-BA38-EDCBE1855949}" type="presParOf" srcId="{3D10B3A2-0257-FF41-A294-FA76FBF94ADC}" destId="{0E1E43FA-515D-7A49-866B-FC68828DF230}" srcOrd="0" destOrd="0" presId="urn:microsoft.com/office/officeart/2005/8/layout/bList2"/>
    <dgm:cxn modelId="{C0697368-3EA9-2B44-94DD-5FEEBFD834B5}" type="presParOf" srcId="{3D10B3A2-0257-FF41-A294-FA76FBF94ADC}" destId="{58969099-1D6B-CB40-AF0A-0FFA65C29982}" srcOrd="1" destOrd="0" presId="urn:microsoft.com/office/officeart/2005/8/layout/bList2"/>
    <dgm:cxn modelId="{6F318EE9-8EA5-354E-9651-BFEBEC0A0135}" type="presParOf" srcId="{3D10B3A2-0257-FF41-A294-FA76FBF94ADC}" destId="{480C3BFB-6970-3347-99BD-4B3313B9D7C3}" srcOrd="2" destOrd="0" presId="urn:microsoft.com/office/officeart/2005/8/layout/bList2"/>
    <dgm:cxn modelId="{49E851B0-208C-0948-AA75-03D3D3B70302}" type="presParOf" srcId="{3D10B3A2-0257-FF41-A294-FA76FBF94ADC}" destId="{4DE058BF-2440-644A-9241-B11D5E57F8DC}" srcOrd="3" destOrd="0" presId="urn:microsoft.com/office/officeart/2005/8/layout/bList2"/>
    <dgm:cxn modelId="{04B5A347-EAF4-D245-AF9B-E37BDA2691E3}" type="presParOf" srcId="{4C0DDE7C-AAFD-FC4B-8A8F-49BE52CF0E45}" destId="{93F88E65-4FD4-2B43-985C-614CE62C8D70}" srcOrd="3" destOrd="0" presId="urn:microsoft.com/office/officeart/2005/8/layout/bList2"/>
    <dgm:cxn modelId="{9BA31D45-38B6-0F45-9539-E61491C86D23}" type="presParOf" srcId="{4C0DDE7C-AAFD-FC4B-8A8F-49BE52CF0E45}" destId="{04FB313A-0310-E249-B61C-7BE8E4C2D07E}" srcOrd="4" destOrd="0" presId="urn:microsoft.com/office/officeart/2005/8/layout/bList2"/>
    <dgm:cxn modelId="{43625F38-9B73-3840-82E5-C0D3BD60A6E9}" type="presParOf" srcId="{04FB313A-0310-E249-B61C-7BE8E4C2D07E}" destId="{18537453-1DBD-8A4B-A289-B1A8F2F3162B}" srcOrd="0" destOrd="0" presId="urn:microsoft.com/office/officeart/2005/8/layout/bList2"/>
    <dgm:cxn modelId="{5CE5C18F-664C-E547-AD9D-490AC590C787}" type="presParOf" srcId="{04FB313A-0310-E249-B61C-7BE8E4C2D07E}" destId="{B0E51E6B-F1F9-854A-B1F6-7767BE3DA471}" srcOrd="1" destOrd="0" presId="urn:microsoft.com/office/officeart/2005/8/layout/bList2"/>
    <dgm:cxn modelId="{F54100FE-582D-C64C-BF66-E3254664C460}" type="presParOf" srcId="{04FB313A-0310-E249-B61C-7BE8E4C2D07E}" destId="{7CFC9827-AD40-AD46-91DD-793396A5C67D}" srcOrd="2" destOrd="0" presId="urn:microsoft.com/office/officeart/2005/8/layout/bList2"/>
    <dgm:cxn modelId="{CABCE7FC-7841-974A-9015-035E1130D6BF}" type="presParOf" srcId="{04FB313A-0310-E249-B61C-7BE8E4C2D07E}" destId="{E6662914-FBAA-DA45-8A28-3FD14F18E02C}" srcOrd="3" destOrd="0" presId="urn:microsoft.com/office/officeart/2005/8/layout/bList2"/>
    <dgm:cxn modelId="{4DE394CA-568E-0949-A642-43B36A7AC469}" type="presParOf" srcId="{4C0DDE7C-AAFD-FC4B-8A8F-49BE52CF0E45}" destId="{6C42247F-7723-D047-AFD4-CF4B6049653F}" srcOrd="5" destOrd="0" presId="urn:microsoft.com/office/officeart/2005/8/layout/bList2"/>
    <dgm:cxn modelId="{0F79C277-310F-2540-AAD8-3A0C72B07206}" type="presParOf" srcId="{4C0DDE7C-AAFD-FC4B-8A8F-49BE52CF0E45}" destId="{EF2021D5-0610-8545-826B-31DF31BAF4BD}" srcOrd="6" destOrd="0" presId="urn:microsoft.com/office/officeart/2005/8/layout/bList2"/>
    <dgm:cxn modelId="{AA3CA8F9-9057-594C-83F0-BBE32E1B75A0}" type="presParOf" srcId="{EF2021D5-0610-8545-826B-31DF31BAF4BD}" destId="{F92B5B7D-28C4-0E49-9350-1D9BACEEAF75}" srcOrd="0" destOrd="0" presId="urn:microsoft.com/office/officeart/2005/8/layout/bList2"/>
    <dgm:cxn modelId="{16750421-82DA-3241-85C9-ED2FE9CA3FF3}" type="presParOf" srcId="{EF2021D5-0610-8545-826B-31DF31BAF4BD}" destId="{31383B5C-92A8-F648-B505-25BFB58A2E80}" srcOrd="1" destOrd="0" presId="urn:microsoft.com/office/officeart/2005/8/layout/bList2"/>
    <dgm:cxn modelId="{2DFACE6B-9DCA-5B4D-BAF1-9217C76FB8FC}" type="presParOf" srcId="{EF2021D5-0610-8545-826B-31DF31BAF4BD}" destId="{14A957E6-B062-A647-98F8-885842ABBA5C}" srcOrd="2" destOrd="0" presId="urn:microsoft.com/office/officeart/2005/8/layout/bList2"/>
    <dgm:cxn modelId="{8A4BADC9-9738-7748-B434-4A41F7C0C25D}" type="presParOf" srcId="{EF2021D5-0610-8545-826B-31DF31BAF4BD}" destId="{0B727257-C1BD-9946-BBB9-F12B7CE9517C}" srcOrd="3" destOrd="0" presId="urn:microsoft.com/office/officeart/2005/8/layout/bList2"/>
    <dgm:cxn modelId="{27E57E84-2312-5240-9014-C560B5FE4E79}" type="presParOf" srcId="{4C0DDE7C-AAFD-FC4B-8A8F-49BE52CF0E45}" destId="{58A4AF6F-25B5-114A-A0B0-165B0EFE05BF}" srcOrd="7" destOrd="0" presId="urn:microsoft.com/office/officeart/2005/8/layout/bList2"/>
    <dgm:cxn modelId="{35F77184-E648-1A4B-97B0-E3102A2D608A}" type="presParOf" srcId="{4C0DDE7C-AAFD-FC4B-8A8F-49BE52CF0E45}" destId="{ACC3A135-F461-B94C-A9D0-F6C2C211F990}" srcOrd="8" destOrd="0" presId="urn:microsoft.com/office/officeart/2005/8/layout/bList2"/>
    <dgm:cxn modelId="{70119AF0-E256-554B-8EFA-3BDC8F070F42}" type="presParOf" srcId="{ACC3A135-F461-B94C-A9D0-F6C2C211F990}" destId="{67D81199-F23E-9A44-B35E-833E18BB9B1D}" srcOrd="0" destOrd="0" presId="urn:microsoft.com/office/officeart/2005/8/layout/bList2"/>
    <dgm:cxn modelId="{56F4592F-00FB-5445-8F0D-780F766884E9}" type="presParOf" srcId="{ACC3A135-F461-B94C-A9D0-F6C2C211F990}" destId="{1F4FE62C-CA33-9C41-B5A6-C9D3D4901C13}" srcOrd="1" destOrd="0" presId="urn:microsoft.com/office/officeart/2005/8/layout/bList2"/>
    <dgm:cxn modelId="{74F5BA76-AB6F-5A44-B350-D97D16DAAA08}" type="presParOf" srcId="{ACC3A135-F461-B94C-A9D0-F6C2C211F990}" destId="{1126C49B-5B37-0742-A656-269793CAB6FC}" srcOrd="2" destOrd="0" presId="urn:microsoft.com/office/officeart/2005/8/layout/bList2"/>
    <dgm:cxn modelId="{79CA68E4-7A26-9D4E-8501-1DEB4DAD293B}" type="presParOf" srcId="{ACC3A135-F461-B94C-A9D0-F6C2C211F990}" destId="{52B852B5-3A18-6441-8811-134A7AE459C6}" srcOrd="3" destOrd="0" presId="urn:microsoft.com/office/officeart/2005/8/layout/bList2"/>
    <dgm:cxn modelId="{F49035F2-BC13-1F44-A2EF-ADD1D7A18DE2}" type="presParOf" srcId="{4C0DDE7C-AAFD-FC4B-8A8F-49BE52CF0E45}" destId="{C198C6CF-A8EA-004C-92AE-2C5418983CDD}" srcOrd="9" destOrd="0" presId="urn:microsoft.com/office/officeart/2005/8/layout/bList2"/>
    <dgm:cxn modelId="{2D66A631-6C7B-8F4A-8FBB-47E7578A7A26}" type="presParOf" srcId="{4C0DDE7C-AAFD-FC4B-8A8F-49BE52CF0E45}" destId="{23EB48B4-2008-8B40-9884-34240C7436C5}" srcOrd="10" destOrd="0" presId="urn:microsoft.com/office/officeart/2005/8/layout/bList2"/>
    <dgm:cxn modelId="{151A1B80-6010-1F4C-A0B9-CBC610AFF1F0}" type="presParOf" srcId="{23EB48B4-2008-8B40-9884-34240C7436C5}" destId="{3AC93E43-48D4-A246-A2FE-0DE74F6859B3}" srcOrd="0" destOrd="0" presId="urn:microsoft.com/office/officeart/2005/8/layout/bList2"/>
    <dgm:cxn modelId="{6ECA00D4-4591-E44F-BA43-D2D9815BB51A}" type="presParOf" srcId="{23EB48B4-2008-8B40-9884-34240C7436C5}" destId="{309924A8-BBFA-E048-9D34-137D0D7431A9}" srcOrd="1" destOrd="0" presId="urn:microsoft.com/office/officeart/2005/8/layout/bList2"/>
    <dgm:cxn modelId="{93BBC78C-2709-BF4F-87F7-EC6DE3115283}" type="presParOf" srcId="{23EB48B4-2008-8B40-9884-34240C7436C5}" destId="{2D957F7A-293E-4247-B4ED-5BA36B194A86}" srcOrd="2" destOrd="0" presId="urn:microsoft.com/office/officeart/2005/8/layout/bList2"/>
    <dgm:cxn modelId="{488C626E-705C-2246-8D60-B0740BB749B3}" type="presParOf" srcId="{23EB48B4-2008-8B40-9884-34240C7436C5}" destId="{5F65B91E-7F66-3045-A571-4DF91B6CE3F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082DE-8644-8849-9DC3-64288A4E183A}">
      <dsp:nvSpPr>
        <dsp:cNvPr id="0" name=""/>
        <dsp:cNvSpPr/>
      </dsp:nvSpPr>
      <dsp:spPr>
        <a:xfrm>
          <a:off x="880562" y="4488"/>
          <a:ext cx="2038743" cy="15218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Qual o propósito do seu plano?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O que você está apresentando 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O que é sua empresa?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Qual é seu produto/serviço?</a:t>
          </a:r>
        </a:p>
      </dsp:txBody>
      <dsp:txXfrm>
        <a:off x="916221" y="40147"/>
        <a:ext cx="1967425" cy="1486220"/>
      </dsp:txXfrm>
    </dsp:sp>
    <dsp:sp modelId="{D8C025BD-5F8B-3445-8F07-844E1663A99B}">
      <dsp:nvSpPr>
        <dsp:cNvPr id="0" name=""/>
        <dsp:cNvSpPr/>
      </dsp:nvSpPr>
      <dsp:spPr>
        <a:xfrm>
          <a:off x="880562" y="1526367"/>
          <a:ext cx="2038743" cy="6544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O quê?</a:t>
          </a:r>
        </a:p>
      </dsp:txBody>
      <dsp:txXfrm>
        <a:off x="880562" y="1526367"/>
        <a:ext cx="1435734" cy="654407"/>
      </dsp:txXfrm>
    </dsp:sp>
    <dsp:sp modelId="{B5E16934-7D52-1A45-90E2-03160CA6BCD8}">
      <dsp:nvSpPr>
        <dsp:cNvPr id="0" name=""/>
        <dsp:cNvSpPr/>
      </dsp:nvSpPr>
      <dsp:spPr>
        <a:xfrm>
          <a:off x="2373970" y="1630314"/>
          <a:ext cx="713560" cy="7135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E43FA-515D-7A49-866B-FC68828DF230}">
      <dsp:nvSpPr>
        <dsp:cNvPr id="0" name=""/>
        <dsp:cNvSpPr/>
      </dsp:nvSpPr>
      <dsp:spPr>
        <a:xfrm>
          <a:off x="3264310" y="4488"/>
          <a:ext cx="2038743" cy="15218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Onde sua empresa está localizada?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Onde está seu (</a:t>
          </a:r>
          <a:r>
            <a:rPr lang="pt-BR" sz="1200" kern="1200" dirty="0" err="1"/>
            <a:t>s</a:t>
          </a:r>
          <a:r>
            <a:rPr lang="pt-BR" sz="1200" kern="1200" dirty="0"/>
            <a:t>) mercado/ clientes?</a:t>
          </a:r>
        </a:p>
      </dsp:txBody>
      <dsp:txXfrm>
        <a:off x="3299969" y="40147"/>
        <a:ext cx="1967425" cy="1486220"/>
      </dsp:txXfrm>
    </dsp:sp>
    <dsp:sp modelId="{480C3BFB-6970-3347-99BD-4B3313B9D7C3}">
      <dsp:nvSpPr>
        <dsp:cNvPr id="0" name=""/>
        <dsp:cNvSpPr/>
      </dsp:nvSpPr>
      <dsp:spPr>
        <a:xfrm>
          <a:off x="3264310" y="1526367"/>
          <a:ext cx="2038743" cy="6544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Onde?</a:t>
          </a:r>
        </a:p>
      </dsp:txBody>
      <dsp:txXfrm>
        <a:off x="3264310" y="1526367"/>
        <a:ext cx="1435734" cy="654407"/>
      </dsp:txXfrm>
    </dsp:sp>
    <dsp:sp modelId="{4DE058BF-2440-644A-9241-B11D5E57F8DC}">
      <dsp:nvSpPr>
        <dsp:cNvPr id="0" name=""/>
        <dsp:cNvSpPr/>
      </dsp:nvSpPr>
      <dsp:spPr>
        <a:xfrm>
          <a:off x="4757718" y="1630314"/>
          <a:ext cx="713560" cy="71356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000" r="-54000"/>
          </a:stretch>
        </a:blip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37453-1DBD-8A4B-A289-B1A8F2F3162B}">
      <dsp:nvSpPr>
        <dsp:cNvPr id="0" name=""/>
        <dsp:cNvSpPr/>
      </dsp:nvSpPr>
      <dsp:spPr>
        <a:xfrm>
          <a:off x="5648058" y="4488"/>
          <a:ext cx="2038743" cy="15218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Por que você precisa do dinheiro requisitado?</a:t>
          </a:r>
        </a:p>
      </dsp:txBody>
      <dsp:txXfrm>
        <a:off x="5683717" y="40147"/>
        <a:ext cx="1967425" cy="1486220"/>
      </dsp:txXfrm>
    </dsp:sp>
    <dsp:sp modelId="{7CFC9827-AD40-AD46-91DD-793396A5C67D}">
      <dsp:nvSpPr>
        <dsp:cNvPr id="0" name=""/>
        <dsp:cNvSpPr/>
      </dsp:nvSpPr>
      <dsp:spPr>
        <a:xfrm>
          <a:off x="5648058" y="1526367"/>
          <a:ext cx="2038743" cy="6544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Por quê?</a:t>
          </a:r>
        </a:p>
      </dsp:txBody>
      <dsp:txXfrm>
        <a:off x="5648058" y="1526367"/>
        <a:ext cx="1435734" cy="654407"/>
      </dsp:txXfrm>
    </dsp:sp>
    <dsp:sp modelId="{E6662914-FBAA-DA45-8A28-3FD14F18E02C}">
      <dsp:nvSpPr>
        <dsp:cNvPr id="0" name=""/>
        <dsp:cNvSpPr/>
      </dsp:nvSpPr>
      <dsp:spPr>
        <a:xfrm>
          <a:off x="7153182" y="1642031"/>
          <a:ext cx="713560" cy="7135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B5B7D-28C4-0E49-9350-1D9BACEEAF75}">
      <dsp:nvSpPr>
        <dsp:cNvPr id="0" name=""/>
        <dsp:cNvSpPr/>
      </dsp:nvSpPr>
      <dsp:spPr>
        <a:xfrm>
          <a:off x="8031806" y="4488"/>
          <a:ext cx="2038743" cy="15218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Como você empregará o dinheiro na empresa?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Como está a saúde financeira do negócio?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Como está crescendo a empresa (faturamento dos últimos três anos?</a:t>
          </a:r>
        </a:p>
      </dsp:txBody>
      <dsp:txXfrm>
        <a:off x="8067465" y="40147"/>
        <a:ext cx="1967425" cy="1486220"/>
      </dsp:txXfrm>
    </dsp:sp>
    <dsp:sp modelId="{14A957E6-B062-A647-98F8-885842ABBA5C}">
      <dsp:nvSpPr>
        <dsp:cNvPr id="0" name=""/>
        <dsp:cNvSpPr/>
      </dsp:nvSpPr>
      <dsp:spPr>
        <a:xfrm>
          <a:off x="8031806" y="1526367"/>
          <a:ext cx="2038743" cy="6544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Como?</a:t>
          </a:r>
        </a:p>
      </dsp:txBody>
      <dsp:txXfrm>
        <a:off x="8031806" y="1526367"/>
        <a:ext cx="1435734" cy="654407"/>
      </dsp:txXfrm>
    </dsp:sp>
    <dsp:sp modelId="{0B727257-C1BD-9946-BBB9-F12B7CE9517C}">
      <dsp:nvSpPr>
        <dsp:cNvPr id="0" name=""/>
        <dsp:cNvSpPr/>
      </dsp:nvSpPr>
      <dsp:spPr>
        <a:xfrm>
          <a:off x="9525214" y="1630314"/>
          <a:ext cx="713560" cy="71356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81199-F23E-9A44-B35E-833E18BB9B1D}">
      <dsp:nvSpPr>
        <dsp:cNvPr id="0" name=""/>
        <dsp:cNvSpPr/>
      </dsp:nvSpPr>
      <dsp:spPr>
        <a:xfrm>
          <a:off x="3264310" y="2697286"/>
          <a:ext cx="2038743" cy="15218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De quanto dinheiro você necessita?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Como se dará o retorno sobre o investimento?</a:t>
          </a:r>
        </a:p>
      </dsp:txBody>
      <dsp:txXfrm>
        <a:off x="3299969" y="2732945"/>
        <a:ext cx="1967425" cy="1486220"/>
      </dsp:txXfrm>
    </dsp:sp>
    <dsp:sp modelId="{1126C49B-5B37-0742-A656-269793CAB6FC}">
      <dsp:nvSpPr>
        <dsp:cNvPr id="0" name=""/>
        <dsp:cNvSpPr/>
      </dsp:nvSpPr>
      <dsp:spPr>
        <a:xfrm>
          <a:off x="3264310" y="4219165"/>
          <a:ext cx="2038743" cy="6544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Quanto?</a:t>
          </a:r>
        </a:p>
      </dsp:txBody>
      <dsp:txXfrm>
        <a:off x="3264310" y="4219165"/>
        <a:ext cx="1435734" cy="654407"/>
      </dsp:txXfrm>
    </dsp:sp>
    <dsp:sp modelId="{52B852B5-3A18-6441-8811-134A7AE459C6}">
      <dsp:nvSpPr>
        <dsp:cNvPr id="0" name=""/>
        <dsp:cNvSpPr/>
      </dsp:nvSpPr>
      <dsp:spPr>
        <a:xfrm>
          <a:off x="4757718" y="4323112"/>
          <a:ext cx="713560" cy="71356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93E43-48D4-A246-A2FE-0DE74F6859B3}">
      <dsp:nvSpPr>
        <dsp:cNvPr id="0" name=""/>
        <dsp:cNvSpPr/>
      </dsp:nvSpPr>
      <dsp:spPr>
        <a:xfrm>
          <a:off x="5648058" y="2697286"/>
          <a:ext cx="2038743" cy="15218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Quando seu negócios foi criado?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Quando você precisará dispor do capital requisitado?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Quando ocorrerá o pagamento do empréstimo obtido?</a:t>
          </a:r>
        </a:p>
      </dsp:txBody>
      <dsp:txXfrm>
        <a:off x="5683717" y="2732945"/>
        <a:ext cx="1967425" cy="1486220"/>
      </dsp:txXfrm>
    </dsp:sp>
    <dsp:sp modelId="{2D957F7A-293E-4247-B4ED-5BA36B194A86}">
      <dsp:nvSpPr>
        <dsp:cNvPr id="0" name=""/>
        <dsp:cNvSpPr/>
      </dsp:nvSpPr>
      <dsp:spPr>
        <a:xfrm>
          <a:off x="5648058" y="4219165"/>
          <a:ext cx="2038743" cy="6544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Quando?</a:t>
          </a:r>
        </a:p>
      </dsp:txBody>
      <dsp:txXfrm>
        <a:off x="5648058" y="4219165"/>
        <a:ext cx="1435734" cy="654407"/>
      </dsp:txXfrm>
    </dsp:sp>
    <dsp:sp modelId="{5F65B91E-7F66-3045-A571-4DF91B6CE3FD}">
      <dsp:nvSpPr>
        <dsp:cNvPr id="0" name=""/>
        <dsp:cNvSpPr/>
      </dsp:nvSpPr>
      <dsp:spPr>
        <a:xfrm>
          <a:off x="7141466" y="4323112"/>
          <a:ext cx="713560" cy="71356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2555466"/>
            <a:ext cx="9604310" cy="273716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58">
            <a:extLst>
              <a:ext uri="{FF2B5EF4-FFF2-40B4-BE49-F238E27FC236}">
                <a16:creationId xmlns:a16="http://schemas.microsoft.com/office/drawing/2014/main" id="{492FE66B-BE59-4A8F-9ACB-D71E1090EF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33" y="349261"/>
            <a:ext cx="3042656" cy="129224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Imagem 61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BC4D2AE8-1B62-47F7-88D8-4C31CC9D4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3" y="651087"/>
            <a:ext cx="2443401" cy="688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03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8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29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7" name="Imagem 6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9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354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61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4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2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43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7" name="Imagem 56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Imagem 58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60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81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60" name="Conector Reto 59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820C12D0-F714-4E53-A9F5-F7BD6741C5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42" y="6202495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Imagem 61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F6D5B0D6-AEDC-4205-8AFE-D834C76D6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23976"/>
            <a:ext cx="2029593" cy="571977"/>
          </a:xfrm>
          <a:prstGeom prst="rect">
            <a:avLst/>
          </a:prstGeom>
        </p:spPr>
      </p:pic>
      <p:sp>
        <p:nvSpPr>
          <p:cNvPr id="63" name="Espaço Reservado para Rodapé 4">
            <a:extLst>
              <a:ext uri="{FF2B5EF4-FFF2-40B4-BE49-F238E27FC236}">
                <a16:creationId xmlns:a16="http://schemas.microsoft.com/office/drawing/2014/main" id="{0D23751C-211D-45BC-BAAD-147AE5F5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7724" y="6351433"/>
            <a:ext cx="3102388" cy="317063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66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820C12D0-F714-4E53-A9F5-F7BD6741C5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42" y="6202495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Imagem 6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F6D5B0D6-AEDC-4205-8AFE-D834C76D6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23976"/>
            <a:ext cx="2029593" cy="571977"/>
          </a:xfrm>
          <a:prstGeom prst="rect">
            <a:avLst/>
          </a:prstGeom>
        </p:spPr>
      </p:pic>
      <p:sp>
        <p:nvSpPr>
          <p:cNvPr id="71" name="Espaço Reservado para Rodapé 4">
            <a:extLst>
              <a:ext uri="{FF2B5EF4-FFF2-40B4-BE49-F238E27FC236}">
                <a16:creationId xmlns:a16="http://schemas.microsoft.com/office/drawing/2014/main" id="{0D23751C-211D-45BC-BAAD-147AE5F5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7724" y="6351433"/>
            <a:ext cx="3102388" cy="317063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1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58191D-4EB5-DA40-82BB-30296F00FF88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E93935-5670-C747-AF19-CB0D8675AD9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322C7-B496-7F46-821B-D0E9DD0D6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Sumário Executivo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F7FB1D-3503-C54E-9D3D-1C4072C30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45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5E016-E077-3040-8167-6ABDBA32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7" y="339730"/>
            <a:ext cx="9601200" cy="1142385"/>
          </a:xfrm>
        </p:spPr>
        <p:txBody>
          <a:bodyPr/>
          <a:lstStyle/>
          <a:p>
            <a:r>
              <a:rPr lang="pt-BR" dirty="0"/>
              <a:t>Sumário Executivo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96C65-ED84-194B-84CE-8860472C5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07" y="1617785"/>
            <a:ext cx="10920047" cy="4173415"/>
          </a:xfrm>
        </p:spPr>
        <p:txBody>
          <a:bodyPr/>
          <a:lstStyle/>
          <a:p>
            <a:r>
              <a:rPr lang="pt-BR" dirty="0"/>
              <a:t>É a principal seção de seu plano de negócios e deve expressar uma síntese do que será apresentado na sequência, preparando e atraindo o leitor para uma leitura com mais atenção e interesse. </a:t>
            </a:r>
          </a:p>
          <a:p>
            <a:r>
              <a:rPr lang="pt-BR" dirty="0"/>
              <a:t>Deve conter todas as informações-chave do plano de negócios em não mais duas páginas (no caso do plano completo)ou, no máximo, uma página (plano resumido).</a:t>
            </a:r>
          </a:p>
          <a:p>
            <a:r>
              <a:rPr lang="pt-BR" dirty="0"/>
              <a:t>Para auxiliar na elaboração do sumário executivo, devem ser respondidas as seguintes perguntas: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3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AA8C7-59D0-3546-890B-2F2F4BE4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8" y="363176"/>
            <a:ext cx="9601200" cy="1142385"/>
          </a:xfrm>
        </p:spPr>
        <p:txBody>
          <a:bodyPr/>
          <a:lstStyle/>
          <a:p>
            <a:r>
              <a:rPr lang="pt-BR" dirty="0"/>
              <a:t>Perguntas 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E3DA3B2-32B2-B24D-AB5B-C703DA032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794509"/>
              </p:ext>
            </p:extLst>
          </p:nvPr>
        </p:nvGraphicFramePr>
        <p:xfrm>
          <a:off x="433754" y="1312985"/>
          <a:ext cx="11119337" cy="5041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6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B2594-5237-9145-844E-F963E283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339730"/>
            <a:ext cx="9601200" cy="1142385"/>
          </a:xfrm>
        </p:spPr>
        <p:txBody>
          <a:bodyPr/>
          <a:lstStyle/>
          <a:p>
            <a:r>
              <a:rPr lang="pt-BR" dirty="0"/>
              <a:t>Estruturando seu 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57FDF-9AF8-7046-BED7-D7CB223C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482115"/>
            <a:ext cx="10925908" cy="463733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1. O Conceito do Negócio e a Oportunidade</a:t>
            </a:r>
          </a:p>
          <a:p>
            <a:r>
              <a:rPr lang="pt-BR" dirty="0"/>
              <a:t>2. Mercado e Competidores </a:t>
            </a:r>
          </a:p>
          <a:p>
            <a:r>
              <a:rPr lang="pt-BR" dirty="0"/>
              <a:t>3. Equipe de Gestão </a:t>
            </a:r>
          </a:p>
          <a:p>
            <a:r>
              <a:rPr lang="pt-BR" dirty="0"/>
              <a:t>4. Produtos/Serviços e Vantagens Competitivas </a:t>
            </a:r>
          </a:p>
          <a:p>
            <a:r>
              <a:rPr lang="pt-BR" dirty="0"/>
              <a:t>5. Estrutura e Operações </a:t>
            </a:r>
          </a:p>
          <a:p>
            <a:r>
              <a:rPr lang="pt-BR" dirty="0"/>
              <a:t>6. Marketing e Projeção de Vendas </a:t>
            </a:r>
          </a:p>
          <a:p>
            <a:r>
              <a:rPr lang="pt-BR" dirty="0"/>
              <a:t>7. Estratégia de crescimento </a:t>
            </a:r>
          </a:p>
          <a:p>
            <a:r>
              <a:rPr lang="pt-BR" dirty="0"/>
              <a:t>8. Finanças </a:t>
            </a:r>
          </a:p>
          <a:p>
            <a:r>
              <a:rPr lang="pt-BR" dirty="0"/>
              <a:t>9. Condições para aporte de recursos (necessidades/contrapartidas)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4CB5C8-44DF-D64D-BEC5-DB888474CCCF}"/>
              </a:ext>
            </a:extLst>
          </p:cNvPr>
          <p:cNvSpPr txBox="1"/>
          <p:nvPr/>
        </p:nvSpPr>
        <p:spPr>
          <a:xfrm rot="19164629">
            <a:off x="8182709" y="2203938"/>
            <a:ext cx="3291346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Texto enxuto com poucas linhas em cada tópico</a:t>
            </a:r>
          </a:p>
        </p:txBody>
      </p:sp>
    </p:spTree>
    <p:extLst>
      <p:ext uri="{BB962C8B-B14F-4D97-AF65-F5344CB8AC3E}">
        <p14:creationId xmlns:p14="http://schemas.microsoft.com/office/powerpoint/2010/main" val="110938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1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D80F4B1-6377-5E49-9F00-7AFF4A84FB32}" vid="{BBF41E9D-CCB7-CD45-8F93-5252537F8D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224</TotalTime>
  <Words>286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Tema1</vt:lpstr>
      <vt:lpstr>Sumário Executivo</vt:lpstr>
      <vt:lpstr>Sumário Executivo</vt:lpstr>
      <vt:lpstr>Perguntas </vt:lpstr>
      <vt:lpstr>Estruturando seu 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Sumário Executivo</dc:title>
  <dc:creator>Guilherme Luiz Ferrigno Pincelli</dc:creator>
  <cp:lastModifiedBy>Guilherme Luiz Ferrigno Pincelli</cp:lastModifiedBy>
  <cp:revision>6</cp:revision>
  <dcterms:created xsi:type="dcterms:W3CDTF">2020-10-07T12:40:29Z</dcterms:created>
  <dcterms:modified xsi:type="dcterms:W3CDTF">2020-10-07T16:24:52Z</dcterms:modified>
</cp:coreProperties>
</file>