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2" r:id="rId1"/>
  </p:sldMasterIdLst>
  <p:sldIdLst>
    <p:sldId id="256" r:id="rId2"/>
    <p:sldId id="309" r:id="rId3"/>
    <p:sldId id="321" r:id="rId4"/>
    <p:sldId id="332" r:id="rId5"/>
    <p:sldId id="333" r:id="rId6"/>
    <p:sldId id="322" r:id="rId7"/>
    <p:sldId id="323" r:id="rId8"/>
    <p:sldId id="303" r:id="rId9"/>
    <p:sldId id="320" r:id="rId10"/>
    <p:sldId id="324" r:id="rId11"/>
    <p:sldId id="325" r:id="rId12"/>
    <p:sldId id="326" r:id="rId13"/>
    <p:sldId id="327" r:id="rId14"/>
    <p:sldId id="335" r:id="rId15"/>
    <p:sldId id="328" r:id="rId16"/>
    <p:sldId id="329" r:id="rId17"/>
    <p:sldId id="330" r:id="rId18"/>
    <p:sldId id="331" r:id="rId19"/>
    <p:sldId id="334" r:id="rId20"/>
    <p:sldId id="336" r:id="rId21"/>
    <p:sldId id="337" r:id="rId22"/>
    <p:sldId id="338" r:id="rId23"/>
    <p:sldId id="339" r:id="rId24"/>
    <p:sldId id="341" r:id="rId25"/>
    <p:sldId id="340" r:id="rId26"/>
    <p:sldId id="262" r:id="rId27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4615" autoAdjust="0"/>
    <p:restoredTop sz="86420" autoAdjust="0"/>
  </p:normalViewPr>
  <p:slideViewPr>
    <p:cSldViewPr>
      <p:cViewPr varScale="1">
        <p:scale>
          <a:sx n="72" d="100"/>
          <a:sy n="72" d="100"/>
        </p:scale>
        <p:origin x="840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58" y="3058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ata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4" Type="http://schemas.openxmlformats.org/officeDocument/2006/relationships/image" Target="../media/image18.svg"/></Relationships>
</file>

<file path=ppt/diagrams/_rels/data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22.svg"/></Relationships>
</file>

<file path=ppt/diagrams/_rels/data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_rels/data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4" Type="http://schemas.openxmlformats.org/officeDocument/2006/relationships/image" Target="../media/image24.svg"/></Relationships>
</file>

<file path=ppt/diagrams/_rels/data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4" Type="http://schemas.openxmlformats.org/officeDocument/2006/relationships/image" Target="../media/image26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4" Type="http://schemas.openxmlformats.org/officeDocument/2006/relationships/image" Target="../media/image18.svg"/></Relationships>
</file>

<file path=ppt/diagrams/_rels/drawing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22.svg"/></Relationships>
</file>

<file path=ppt/diagrams/_rels/drawing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_rels/drawing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4" Type="http://schemas.openxmlformats.org/officeDocument/2006/relationships/image" Target="../media/image24.svg"/></Relationships>
</file>

<file path=ppt/diagrams/_rels/drawing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4" Type="http://schemas.openxmlformats.org/officeDocument/2006/relationships/image" Target="../media/image26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4BAFF96-A8DA-45B8-B69B-F03DD7ABBDB3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5BA117F1-1502-4306-9679-6C5393B4C5EB}">
      <dgm:prSet/>
      <dgm:spPr/>
      <dgm:t>
        <a:bodyPr/>
        <a:lstStyle/>
        <a:p>
          <a:r>
            <a:rPr lang="pt-BR"/>
            <a:t>É um protocolo da camada de aplicação que usa TCP como protocolo de transporte</a:t>
          </a:r>
          <a:endParaRPr lang="en-US"/>
        </a:p>
      </dgm:t>
    </dgm:pt>
    <dgm:pt modelId="{86B1F645-F384-4E03-BFD5-0D5092014CEB}" type="parTrans" cxnId="{3CF9A61B-7928-46E8-9A8B-88BDA98118E2}">
      <dgm:prSet/>
      <dgm:spPr/>
      <dgm:t>
        <a:bodyPr/>
        <a:lstStyle/>
        <a:p>
          <a:endParaRPr lang="en-US"/>
        </a:p>
      </dgm:t>
    </dgm:pt>
    <dgm:pt modelId="{4CA1A48E-8481-4A2C-9D50-83451CE780D5}" type="sibTrans" cxnId="{3CF9A61B-7928-46E8-9A8B-88BDA98118E2}">
      <dgm:prSet/>
      <dgm:spPr/>
      <dgm:t>
        <a:bodyPr/>
        <a:lstStyle/>
        <a:p>
          <a:endParaRPr lang="en-US"/>
        </a:p>
      </dgm:t>
    </dgm:pt>
    <dgm:pt modelId="{575C9175-4BDC-460D-B4D3-4E9BE310EB2D}">
      <dgm:prSet/>
      <dgm:spPr/>
      <dgm:t>
        <a:bodyPr/>
        <a:lstStyle/>
        <a:p>
          <a:r>
            <a:rPr lang="pt-BR"/>
            <a:t>É um protocolo “</a:t>
          </a:r>
          <a:r>
            <a:rPr lang="pt-BR" i="1"/>
            <a:t>stateless</a:t>
          </a:r>
          <a:r>
            <a:rPr lang="pt-BR"/>
            <a:t>”, isto é, sem estado, sendo cada requisição independente uma das outras.</a:t>
          </a:r>
          <a:endParaRPr lang="en-US"/>
        </a:p>
      </dgm:t>
    </dgm:pt>
    <dgm:pt modelId="{77CADCFB-9555-434F-9DB4-14EA5BF3516B}" type="parTrans" cxnId="{C7F5FC56-1878-4ADE-85CC-6FB53B386A2C}">
      <dgm:prSet/>
      <dgm:spPr/>
      <dgm:t>
        <a:bodyPr/>
        <a:lstStyle/>
        <a:p>
          <a:endParaRPr lang="en-US"/>
        </a:p>
      </dgm:t>
    </dgm:pt>
    <dgm:pt modelId="{24CE2FE5-C4C8-479F-A688-4F70EB4C8108}" type="sibTrans" cxnId="{C7F5FC56-1878-4ADE-85CC-6FB53B386A2C}">
      <dgm:prSet/>
      <dgm:spPr/>
      <dgm:t>
        <a:bodyPr/>
        <a:lstStyle/>
        <a:p>
          <a:endParaRPr lang="en-US"/>
        </a:p>
      </dgm:t>
    </dgm:pt>
    <dgm:pt modelId="{08DECABC-5B8F-473A-9C8B-78CFA295564C}" type="pres">
      <dgm:prSet presAssocID="{84BAFF96-A8DA-45B8-B69B-F03DD7ABBDB3}" presName="root" presStyleCnt="0">
        <dgm:presLayoutVars>
          <dgm:dir/>
          <dgm:resizeHandles val="exact"/>
        </dgm:presLayoutVars>
      </dgm:prSet>
      <dgm:spPr/>
    </dgm:pt>
    <dgm:pt modelId="{7B8559BB-8F38-4BE0-9098-8A69F764A403}" type="pres">
      <dgm:prSet presAssocID="{5BA117F1-1502-4306-9679-6C5393B4C5EB}" presName="compNode" presStyleCnt="0"/>
      <dgm:spPr/>
    </dgm:pt>
    <dgm:pt modelId="{AC61FBF8-EDF9-4B78-BC7C-CF3913B57397}" type="pres">
      <dgm:prSet presAssocID="{5BA117F1-1502-4306-9679-6C5393B4C5EB}" presName="bgRect" presStyleLbl="bgShp" presStyleIdx="0" presStyleCnt="2"/>
      <dgm:spPr/>
    </dgm:pt>
    <dgm:pt modelId="{2B77B685-AF61-40A5-8CB1-2604B2620977}" type="pres">
      <dgm:prSet presAssocID="{5BA117F1-1502-4306-9679-6C5393B4C5EB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ador"/>
        </a:ext>
      </dgm:extLst>
    </dgm:pt>
    <dgm:pt modelId="{918D05D5-127B-4C94-9A29-2DF33AE1FCD7}" type="pres">
      <dgm:prSet presAssocID="{5BA117F1-1502-4306-9679-6C5393B4C5EB}" presName="spaceRect" presStyleCnt="0"/>
      <dgm:spPr/>
    </dgm:pt>
    <dgm:pt modelId="{595A3FB2-6CC1-4A51-9667-FBD4DE1968F3}" type="pres">
      <dgm:prSet presAssocID="{5BA117F1-1502-4306-9679-6C5393B4C5EB}" presName="parTx" presStyleLbl="revTx" presStyleIdx="0" presStyleCnt="2">
        <dgm:presLayoutVars>
          <dgm:chMax val="0"/>
          <dgm:chPref val="0"/>
        </dgm:presLayoutVars>
      </dgm:prSet>
      <dgm:spPr/>
    </dgm:pt>
    <dgm:pt modelId="{F2806BEF-4A60-44E2-A600-AE20DD853990}" type="pres">
      <dgm:prSet presAssocID="{4CA1A48E-8481-4A2C-9D50-83451CE780D5}" presName="sibTrans" presStyleCnt="0"/>
      <dgm:spPr/>
    </dgm:pt>
    <dgm:pt modelId="{0E685C3B-DE6A-4739-9FA2-E9736DC59A7C}" type="pres">
      <dgm:prSet presAssocID="{575C9175-4BDC-460D-B4D3-4E9BE310EB2D}" presName="compNode" presStyleCnt="0"/>
      <dgm:spPr/>
    </dgm:pt>
    <dgm:pt modelId="{9A235C4D-7EA1-448A-9D7B-CA1CAEDBAFB8}" type="pres">
      <dgm:prSet presAssocID="{575C9175-4BDC-460D-B4D3-4E9BE310EB2D}" presName="bgRect" presStyleLbl="bgShp" presStyleIdx="1" presStyleCnt="2"/>
      <dgm:spPr/>
    </dgm:pt>
    <dgm:pt modelId="{949109A0-00E7-40C9-B02F-1692ECEA2D84}" type="pres">
      <dgm:prSet presAssocID="{575C9175-4BDC-460D-B4D3-4E9BE310EB2D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uxograma"/>
        </a:ext>
      </dgm:extLst>
    </dgm:pt>
    <dgm:pt modelId="{7D6D1414-A4FD-453B-A606-C3806FCD4195}" type="pres">
      <dgm:prSet presAssocID="{575C9175-4BDC-460D-B4D3-4E9BE310EB2D}" presName="spaceRect" presStyleCnt="0"/>
      <dgm:spPr/>
    </dgm:pt>
    <dgm:pt modelId="{7CD8671D-5C08-467B-AEF2-DF6C043D5650}" type="pres">
      <dgm:prSet presAssocID="{575C9175-4BDC-460D-B4D3-4E9BE310EB2D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3CF9A61B-7928-46E8-9A8B-88BDA98118E2}" srcId="{84BAFF96-A8DA-45B8-B69B-F03DD7ABBDB3}" destId="{5BA117F1-1502-4306-9679-6C5393B4C5EB}" srcOrd="0" destOrd="0" parTransId="{86B1F645-F384-4E03-BFD5-0D5092014CEB}" sibTransId="{4CA1A48E-8481-4A2C-9D50-83451CE780D5}"/>
    <dgm:cxn modelId="{4B7F1F2B-7BE6-4A12-B0C3-D7825CE53F60}" type="presOf" srcId="{5BA117F1-1502-4306-9679-6C5393B4C5EB}" destId="{595A3FB2-6CC1-4A51-9667-FBD4DE1968F3}" srcOrd="0" destOrd="0" presId="urn:microsoft.com/office/officeart/2018/2/layout/IconVerticalSolidList"/>
    <dgm:cxn modelId="{C7F5FC56-1878-4ADE-85CC-6FB53B386A2C}" srcId="{84BAFF96-A8DA-45B8-B69B-F03DD7ABBDB3}" destId="{575C9175-4BDC-460D-B4D3-4E9BE310EB2D}" srcOrd="1" destOrd="0" parTransId="{77CADCFB-9555-434F-9DB4-14EA5BF3516B}" sibTransId="{24CE2FE5-C4C8-479F-A688-4F70EB4C8108}"/>
    <dgm:cxn modelId="{F0785D97-3AEF-4749-9030-E9AA3F395DD5}" type="presOf" srcId="{575C9175-4BDC-460D-B4D3-4E9BE310EB2D}" destId="{7CD8671D-5C08-467B-AEF2-DF6C043D5650}" srcOrd="0" destOrd="0" presId="urn:microsoft.com/office/officeart/2018/2/layout/IconVerticalSolidList"/>
    <dgm:cxn modelId="{F85B99F6-1FD1-4386-A397-6DADE790E196}" type="presOf" srcId="{84BAFF96-A8DA-45B8-B69B-F03DD7ABBDB3}" destId="{08DECABC-5B8F-473A-9C8B-78CFA295564C}" srcOrd="0" destOrd="0" presId="urn:microsoft.com/office/officeart/2018/2/layout/IconVerticalSolidList"/>
    <dgm:cxn modelId="{ED5D2B5B-1AA4-4F85-8C5F-A7CCFC423382}" type="presParOf" srcId="{08DECABC-5B8F-473A-9C8B-78CFA295564C}" destId="{7B8559BB-8F38-4BE0-9098-8A69F764A403}" srcOrd="0" destOrd="0" presId="urn:microsoft.com/office/officeart/2018/2/layout/IconVerticalSolidList"/>
    <dgm:cxn modelId="{121DDDFF-0A46-4DC8-9493-55F06415A9CD}" type="presParOf" srcId="{7B8559BB-8F38-4BE0-9098-8A69F764A403}" destId="{AC61FBF8-EDF9-4B78-BC7C-CF3913B57397}" srcOrd="0" destOrd="0" presId="urn:microsoft.com/office/officeart/2018/2/layout/IconVerticalSolidList"/>
    <dgm:cxn modelId="{DDA26314-5BE2-417B-BFEC-F4123D669D47}" type="presParOf" srcId="{7B8559BB-8F38-4BE0-9098-8A69F764A403}" destId="{2B77B685-AF61-40A5-8CB1-2604B2620977}" srcOrd="1" destOrd="0" presId="urn:microsoft.com/office/officeart/2018/2/layout/IconVerticalSolidList"/>
    <dgm:cxn modelId="{B406C2A8-0BEB-48B7-9F86-717C2AD91DEC}" type="presParOf" srcId="{7B8559BB-8F38-4BE0-9098-8A69F764A403}" destId="{918D05D5-127B-4C94-9A29-2DF33AE1FCD7}" srcOrd="2" destOrd="0" presId="urn:microsoft.com/office/officeart/2018/2/layout/IconVerticalSolidList"/>
    <dgm:cxn modelId="{B47319CE-7920-4C3C-AAB0-D7D983E45D14}" type="presParOf" srcId="{7B8559BB-8F38-4BE0-9098-8A69F764A403}" destId="{595A3FB2-6CC1-4A51-9667-FBD4DE1968F3}" srcOrd="3" destOrd="0" presId="urn:microsoft.com/office/officeart/2018/2/layout/IconVerticalSolidList"/>
    <dgm:cxn modelId="{893ED92A-4B83-4440-9717-F069CF9BC371}" type="presParOf" srcId="{08DECABC-5B8F-473A-9C8B-78CFA295564C}" destId="{F2806BEF-4A60-44E2-A600-AE20DD853990}" srcOrd="1" destOrd="0" presId="urn:microsoft.com/office/officeart/2018/2/layout/IconVerticalSolidList"/>
    <dgm:cxn modelId="{931B69D3-8290-4BAD-B79F-CD0E3DEE0557}" type="presParOf" srcId="{08DECABC-5B8F-473A-9C8B-78CFA295564C}" destId="{0E685C3B-DE6A-4739-9FA2-E9736DC59A7C}" srcOrd="2" destOrd="0" presId="urn:microsoft.com/office/officeart/2018/2/layout/IconVerticalSolidList"/>
    <dgm:cxn modelId="{27C77134-B94B-490B-BC17-8227937C9CB8}" type="presParOf" srcId="{0E685C3B-DE6A-4739-9FA2-E9736DC59A7C}" destId="{9A235C4D-7EA1-448A-9D7B-CA1CAEDBAFB8}" srcOrd="0" destOrd="0" presId="urn:microsoft.com/office/officeart/2018/2/layout/IconVerticalSolidList"/>
    <dgm:cxn modelId="{9BED532F-21D2-40A9-9885-7CF8136A6E48}" type="presParOf" srcId="{0E685C3B-DE6A-4739-9FA2-E9736DC59A7C}" destId="{949109A0-00E7-40C9-B02F-1692ECEA2D84}" srcOrd="1" destOrd="0" presId="urn:microsoft.com/office/officeart/2018/2/layout/IconVerticalSolidList"/>
    <dgm:cxn modelId="{D03A155B-4E98-44EC-B22B-BFA97AFEA1D9}" type="presParOf" srcId="{0E685C3B-DE6A-4739-9FA2-E9736DC59A7C}" destId="{7D6D1414-A4FD-453B-A606-C3806FCD4195}" srcOrd="2" destOrd="0" presId="urn:microsoft.com/office/officeart/2018/2/layout/IconVerticalSolidList"/>
    <dgm:cxn modelId="{BDF394CC-3EE1-4771-B7D4-77291182EE9D}" type="presParOf" srcId="{0E685C3B-DE6A-4739-9FA2-E9736DC59A7C}" destId="{7CD8671D-5C08-467B-AEF2-DF6C043D565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C7B3DF12-013A-456D-85E6-3FFAF54D53E1}" type="doc">
      <dgm:prSet loTypeId="urn:microsoft.com/office/officeart/2005/8/layout/list1" loCatId="list" qsTypeId="urn:microsoft.com/office/officeart/2005/8/quickstyle/simple4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AE06F79C-766C-4238-86F7-0E3F9A270064}">
      <dgm:prSet/>
      <dgm:spPr/>
      <dgm:t>
        <a:bodyPr/>
        <a:lstStyle/>
        <a:p>
          <a:r>
            <a:rPr lang="pt-BR" baseline="0"/>
            <a:t>Toda resposta HTTP deve ter um cabeçalho </a:t>
          </a:r>
          <a:r>
            <a:rPr lang="pt-BR" b="1" baseline="0"/>
            <a:t>content-type</a:t>
          </a:r>
          <a:endParaRPr lang="en-US"/>
        </a:p>
      </dgm:t>
    </dgm:pt>
    <dgm:pt modelId="{0F9BA1AC-8C5B-4302-A1CD-30747EA9274E}" type="parTrans" cxnId="{50210361-A810-4094-8CDC-2BA11B0A99DF}">
      <dgm:prSet/>
      <dgm:spPr/>
      <dgm:t>
        <a:bodyPr/>
        <a:lstStyle/>
        <a:p>
          <a:endParaRPr lang="en-US"/>
        </a:p>
      </dgm:t>
    </dgm:pt>
    <dgm:pt modelId="{4DE9A676-1A09-43A0-8023-80CBDF05FB82}" type="sibTrans" cxnId="{50210361-A810-4094-8CDC-2BA11B0A99DF}">
      <dgm:prSet/>
      <dgm:spPr/>
      <dgm:t>
        <a:bodyPr/>
        <a:lstStyle/>
        <a:p>
          <a:endParaRPr lang="en-US"/>
        </a:p>
      </dgm:t>
    </dgm:pt>
    <dgm:pt modelId="{CB8E149A-1055-4053-ADF4-D72395FC3837}">
      <dgm:prSet/>
      <dgm:spPr/>
      <dgm:t>
        <a:bodyPr/>
        <a:lstStyle/>
        <a:p>
          <a:r>
            <a:rPr lang="pt-BR" baseline="0"/>
            <a:t>Ele indica o tipo MIME do recurso enviado</a:t>
          </a:r>
          <a:endParaRPr lang="en-US"/>
        </a:p>
      </dgm:t>
    </dgm:pt>
    <dgm:pt modelId="{C8EE6D4F-86AC-4E55-A864-E26E991E23FC}" type="parTrans" cxnId="{7550A316-63C9-4288-90EC-42DA3F77DA67}">
      <dgm:prSet/>
      <dgm:spPr/>
      <dgm:t>
        <a:bodyPr/>
        <a:lstStyle/>
        <a:p>
          <a:endParaRPr lang="en-US"/>
        </a:p>
      </dgm:t>
    </dgm:pt>
    <dgm:pt modelId="{E5C8593A-D10D-48DC-816E-3BCF50188FA0}" type="sibTrans" cxnId="{7550A316-63C9-4288-90EC-42DA3F77DA67}">
      <dgm:prSet/>
      <dgm:spPr/>
      <dgm:t>
        <a:bodyPr/>
        <a:lstStyle/>
        <a:p>
          <a:endParaRPr lang="en-US"/>
        </a:p>
      </dgm:t>
    </dgm:pt>
    <dgm:pt modelId="{912BAEFC-3EF6-4AB1-967E-07149B286D73}">
      <dgm:prSet/>
      <dgm:spPr/>
      <dgm:t>
        <a:bodyPr/>
        <a:lstStyle/>
        <a:p>
          <a:r>
            <a:rPr lang="pt-BR" baseline="0"/>
            <a:t>Protocolo HTTP é multimídia</a:t>
          </a:r>
          <a:endParaRPr lang="en-US"/>
        </a:p>
      </dgm:t>
    </dgm:pt>
    <dgm:pt modelId="{2684F8D5-257C-4A2C-9A05-5DF3F734E90E}" type="parTrans" cxnId="{8C05F418-9EFF-4B60-AC0A-FF07B3C602E6}">
      <dgm:prSet/>
      <dgm:spPr/>
      <dgm:t>
        <a:bodyPr/>
        <a:lstStyle/>
        <a:p>
          <a:endParaRPr lang="en-US"/>
        </a:p>
      </dgm:t>
    </dgm:pt>
    <dgm:pt modelId="{82B4E58E-6E70-4D23-AAA7-08D3D427F84F}" type="sibTrans" cxnId="{8C05F418-9EFF-4B60-AC0A-FF07B3C602E6}">
      <dgm:prSet/>
      <dgm:spPr/>
      <dgm:t>
        <a:bodyPr/>
        <a:lstStyle/>
        <a:p>
          <a:endParaRPr lang="en-US"/>
        </a:p>
      </dgm:t>
    </dgm:pt>
    <dgm:pt modelId="{52691AA0-69A7-46B0-821D-28C4551C595C}">
      <dgm:prSet/>
      <dgm:spPr/>
      <dgm:t>
        <a:bodyPr/>
        <a:lstStyle/>
        <a:p>
          <a:r>
            <a:rPr lang="pt-BR" baseline="0"/>
            <a:t>Códigos de status da resposta:</a:t>
          </a:r>
          <a:endParaRPr lang="en-US"/>
        </a:p>
      </dgm:t>
    </dgm:pt>
    <dgm:pt modelId="{DBE180C1-484E-4385-86D8-328D6B370909}" type="parTrans" cxnId="{CD901E0F-57EF-4B21-9839-BE1695C4E999}">
      <dgm:prSet/>
      <dgm:spPr/>
      <dgm:t>
        <a:bodyPr/>
        <a:lstStyle/>
        <a:p>
          <a:endParaRPr lang="en-US"/>
        </a:p>
      </dgm:t>
    </dgm:pt>
    <dgm:pt modelId="{61E2E8E4-1AF1-4ED7-A361-46526CBE588B}" type="sibTrans" cxnId="{CD901E0F-57EF-4B21-9839-BE1695C4E999}">
      <dgm:prSet/>
      <dgm:spPr/>
      <dgm:t>
        <a:bodyPr/>
        <a:lstStyle/>
        <a:p>
          <a:endParaRPr lang="en-US"/>
        </a:p>
      </dgm:t>
    </dgm:pt>
    <dgm:pt modelId="{3594958D-866F-409D-A4E4-FE8416D5451E}">
      <dgm:prSet/>
      <dgm:spPr/>
      <dgm:t>
        <a:bodyPr/>
        <a:lstStyle/>
        <a:p>
          <a:r>
            <a:rPr lang="pt-BR" baseline="0"/>
            <a:t>1xx: Mensagem de informação</a:t>
          </a:r>
          <a:endParaRPr lang="en-US"/>
        </a:p>
      </dgm:t>
    </dgm:pt>
    <dgm:pt modelId="{DC4298EB-CB3F-426B-89BB-57498F0311D1}" type="parTrans" cxnId="{AEC4D61D-C3C8-4BF5-984A-E2E9083EFD5D}">
      <dgm:prSet/>
      <dgm:spPr/>
      <dgm:t>
        <a:bodyPr/>
        <a:lstStyle/>
        <a:p>
          <a:endParaRPr lang="en-US"/>
        </a:p>
      </dgm:t>
    </dgm:pt>
    <dgm:pt modelId="{CDBF6BC7-FEEC-4640-A917-5130C94D825A}" type="sibTrans" cxnId="{AEC4D61D-C3C8-4BF5-984A-E2E9083EFD5D}">
      <dgm:prSet/>
      <dgm:spPr/>
      <dgm:t>
        <a:bodyPr/>
        <a:lstStyle/>
        <a:p>
          <a:endParaRPr lang="en-US"/>
        </a:p>
      </dgm:t>
    </dgm:pt>
    <dgm:pt modelId="{46BBECAD-4EDF-4B23-B2E0-3A396CD3E804}">
      <dgm:prSet/>
      <dgm:spPr/>
      <dgm:t>
        <a:bodyPr/>
        <a:lstStyle/>
        <a:p>
          <a:r>
            <a:rPr lang="pt-BR" baseline="0"/>
            <a:t>2xx: Sucesso no atendimento à requisição</a:t>
          </a:r>
          <a:endParaRPr lang="en-US"/>
        </a:p>
      </dgm:t>
    </dgm:pt>
    <dgm:pt modelId="{6BFDE309-8F81-4EA6-BF9A-52F8A62710B7}" type="parTrans" cxnId="{8B618D63-FC45-4C74-9E91-E783B9E1F614}">
      <dgm:prSet/>
      <dgm:spPr/>
      <dgm:t>
        <a:bodyPr/>
        <a:lstStyle/>
        <a:p>
          <a:endParaRPr lang="en-US"/>
        </a:p>
      </dgm:t>
    </dgm:pt>
    <dgm:pt modelId="{01975917-AF45-4130-88B0-9DF9D47CE407}" type="sibTrans" cxnId="{8B618D63-FC45-4C74-9E91-E783B9E1F614}">
      <dgm:prSet/>
      <dgm:spPr/>
      <dgm:t>
        <a:bodyPr/>
        <a:lstStyle/>
        <a:p>
          <a:endParaRPr lang="en-US"/>
        </a:p>
      </dgm:t>
    </dgm:pt>
    <dgm:pt modelId="{645A4E1A-F360-48D3-AF38-B22B329CBC7F}">
      <dgm:prSet/>
      <dgm:spPr/>
      <dgm:t>
        <a:bodyPr/>
        <a:lstStyle/>
        <a:p>
          <a:r>
            <a:rPr lang="pt-BR" baseline="0"/>
            <a:t>3xx: Redirecionamento para outro servidor/recurso</a:t>
          </a:r>
          <a:endParaRPr lang="en-US"/>
        </a:p>
      </dgm:t>
    </dgm:pt>
    <dgm:pt modelId="{70B5AAFE-AD2E-432A-8F76-DFB74C6C3E7A}" type="parTrans" cxnId="{18425C24-D573-4705-AF32-B8DA5AE92B10}">
      <dgm:prSet/>
      <dgm:spPr/>
      <dgm:t>
        <a:bodyPr/>
        <a:lstStyle/>
        <a:p>
          <a:endParaRPr lang="en-US"/>
        </a:p>
      </dgm:t>
    </dgm:pt>
    <dgm:pt modelId="{A6AE2F21-A2BE-48F3-BE45-656BEE832C0B}" type="sibTrans" cxnId="{18425C24-D573-4705-AF32-B8DA5AE92B10}">
      <dgm:prSet/>
      <dgm:spPr/>
      <dgm:t>
        <a:bodyPr/>
        <a:lstStyle/>
        <a:p>
          <a:endParaRPr lang="en-US"/>
        </a:p>
      </dgm:t>
    </dgm:pt>
    <dgm:pt modelId="{8F724B71-FEDF-46C5-B7BB-CBFD6DF63DF3}">
      <dgm:prSet/>
      <dgm:spPr/>
      <dgm:t>
        <a:bodyPr/>
        <a:lstStyle/>
        <a:p>
          <a:r>
            <a:rPr lang="pt-BR" baseline="0"/>
            <a:t>4xx: Erro no atendimento ao cliente</a:t>
          </a:r>
          <a:endParaRPr lang="en-US"/>
        </a:p>
      </dgm:t>
    </dgm:pt>
    <dgm:pt modelId="{8640E48C-4E08-41F1-8E19-307F654639E3}" type="parTrans" cxnId="{4117A31D-F35E-4D1D-B4D9-7FFE4261096F}">
      <dgm:prSet/>
      <dgm:spPr/>
      <dgm:t>
        <a:bodyPr/>
        <a:lstStyle/>
        <a:p>
          <a:endParaRPr lang="en-US"/>
        </a:p>
      </dgm:t>
    </dgm:pt>
    <dgm:pt modelId="{87664E39-CAAB-471F-9F99-25AB51547924}" type="sibTrans" cxnId="{4117A31D-F35E-4D1D-B4D9-7FFE4261096F}">
      <dgm:prSet/>
      <dgm:spPr/>
      <dgm:t>
        <a:bodyPr/>
        <a:lstStyle/>
        <a:p>
          <a:endParaRPr lang="en-US"/>
        </a:p>
      </dgm:t>
    </dgm:pt>
    <dgm:pt modelId="{3DD71482-2707-44A3-AC83-C3B634EC3C6C}">
      <dgm:prSet/>
      <dgm:spPr/>
      <dgm:t>
        <a:bodyPr/>
        <a:lstStyle/>
        <a:p>
          <a:r>
            <a:rPr lang="pt-BR" baseline="0"/>
            <a:t>5xx: Erro do servidor Web</a:t>
          </a:r>
          <a:endParaRPr lang="en-US"/>
        </a:p>
      </dgm:t>
    </dgm:pt>
    <dgm:pt modelId="{158F0538-9671-4B4C-87C3-867F0FC82D7D}" type="parTrans" cxnId="{EE7A97C1-C925-4DDE-B19E-C6415A678EDD}">
      <dgm:prSet/>
      <dgm:spPr/>
      <dgm:t>
        <a:bodyPr/>
        <a:lstStyle/>
        <a:p>
          <a:endParaRPr lang="en-US"/>
        </a:p>
      </dgm:t>
    </dgm:pt>
    <dgm:pt modelId="{53F78C1D-2999-4A35-A60E-DF9754C50559}" type="sibTrans" cxnId="{EE7A97C1-C925-4DDE-B19E-C6415A678EDD}">
      <dgm:prSet/>
      <dgm:spPr/>
      <dgm:t>
        <a:bodyPr/>
        <a:lstStyle/>
        <a:p>
          <a:endParaRPr lang="en-US"/>
        </a:p>
      </dgm:t>
    </dgm:pt>
    <dgm:pt modelId="{A99DAFC8-9A2E-4241-B747-EC79F568F0B2}" type="pres">
      <dgm:prSet presAssocID="{C7B3DF12-013A-456D-85E6-3FFAF54D53E1}" presName="linear" presStyleCnt="0">
        <dgm:presLayoutVars>
          <dgm:dir/>
          <dgm:animLvl val="lvl"/>
          <dgm:resizeHandles val="exact"/>
        </dgm:presLayoutVars>
      </dgm:prSet>
      <dgm:spPr/>
    </dgm:pt>
    <dgm:pt modelId="{CC6EF62F-3D29-4FF5-854A-4FA841FFE361}" type="pres">
      <dgm:prSet presAssocID="{AE06F79C-766C-4238-86F7-0E3F9A270064}" presName="parentLin" presStyleCnt="0"/>
      <dgm:spPr/>
    </dgm:pt>
    <dgm:pt modelId="{3E984389-3854-4D15-993E-85DA3BF99821}" type="pres">
      <dgm:prSet presAssocID="{AE06F79C-766C-4238-86F7-0E3F9A270064}" presName="parentLeftMargin" presStyleLbl="node1" presStyleIdx="0" presStyleCnt="2"/>
      <dgm:spPr/>
    </dgm:pt>
    <dgm:pt modelId="{7B27A91B-8172-416C-90EA-0A6800C876D0}" type="pres">
      <dgm:prSet presAssocID="{AE06F79C-766C-4238-86F7-0E3F9A270064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650D0380-BCA1-416F-AF56-877708552559}" type="pres">
      <dgm:prSet presAssocID="{AE06F79C-766C-4238-86F7-0E3F9A270064}" presName="negativeSpace" presStyleCnt="0"/>
      <dgm:spPr/>
    </dgm:pt>
    <dgm:pt modelId="{878B975B-4B5C-4D8E-9DD5-08D7E98FEBF0}" type="pres">
      <dgm:prSet presAssocID="{AE06F79C-766C-4238-86F7-0E3F9A270064}" presName="childText" presStyleLbl="conFgAcc1" presStyleIdx="0" presStyleCnt="2">
        <dgm:presLayoutVars>
          <dgm:bulletEnabled val="1"/>
        </dgm:presLayoutVars>
      </dgm:prSet>
      <dgm:spPr/>
    </dgm:pt>
    <dgm:pt modelId="{81F941FE-1D67-46FD-89A3-4411766D9AD8}" type="pres">
      <dgm:prSet presAssocID="{4DE9A676-1A09-43A0-8023-80CBDF05FB82}" presName="spaceBetweenRectangles" presStyleCnt="0"/>
      <dgm:spPr/>
    </dgm:pt>
    <dgm:pt modelId="{DF73519F-F433-4E34-8E5A-55D7CBA13236}" type="pres">
      <dgm:prSet presAssocID="{52691AA0-69A7-46B0-821D-28C4551C595C}" presName="parentLin" presStyleCnt="0"/>
      <dgm:spPr/>
    </dgm:pt>
    <dgm:pt modelId="{ED27E348-443D-4686-A747-661B939A85B1}" type="pres">
      <dgm:prSet presAssocID="{52691AA0-69A7-46B0-821D-28C4551C595C}" presName="parentLeftMargin" presStyleLbl="node1" presStyleIdx="0" presStyleCnt="2"/>
      <dgm:spPr/>
    </dgm:pt>
    <dgm:pt modelId="{90183076-5E3B-4EA2-8638-7BC4B3D1CCC8}" type="pres">
      <dgm:prSet presAssocID="{52691AA0-69A7-46B0-821D-28C4551C595C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B4E071F9-EDBF-4227-A234-075AA6CB1ED2}" type="pres">
      <dgm:prSet presAssocID="{52691AA0-69A7-46B0-821D-28C4551C595C}" presName="negativeSpace" presStyleCnt="0"/>
      <dgm:spPr/>
    </dgm:pt>
    <dgm:pt modelId="{D2CB1DD0-D45C-4F93-9C34-568DBEC4701F}" type="pres">
      <dgm:prSet presAssocID="{52691AA0-69A7-46B0-821D-28C4551C595C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DFFF2F02-17B1-4CA3-9470-024A417D8B13}" type="presOf" srcId="{645A4E1A-F360-48D3-AF38-B22B329CBC7F}" destId="{D2CB1DD0-D45C-4F93-9C34-568DBEC4701F}" srcOrd="0" destOrd="2" presId="urn:microsoft.com/office/officeart/2005/8/layout/list1"/>
    <dgm:cxn modelId="{EFC7EF0D-B878-4C3E-B71F-0ECBD6DE4136}" type="presOf" srcId="{C7B3DF12-013A-456D-85E6-3FFAF54D53E1}" destId="{A99DAFC8-9A2E-4241-B747-EC79F568F0B2}" srcOrd="0" destOrd="0" presId="urn:microsoft.com/office/officeart/2005/8/layout/list1"/>
    <dgm:cxn modelId="{CD901E0F-57EF-4B21-9839-BE1695C4E999}" srcId="{C7B3DF12-013A-456D-85E6-3FFAF54D53E1}" destId="{52691AA0-69A7-46B0-821D-28C4551C595C}" srcOrd="1" destOrd="0" parTransId="{DBE180C1-484E-4385-86D8-328D6B370909}" sibTransId="{61E2E8E4-1AF1-4ED7-A361-46526CBE588B}"/>
    <dgm:cxn modelId="{7821BB15-8893-41DF-ACBF-CD13E86BA93D}" type="presOf" srcId="{3594958D-866F-409D-A4E4-FE8416D5451E}" destId="{D2CB1DD0-D45C-4F93-9C34-568DBEC4701F}" srcOrd="0" destOrd="0" presId="urn:microsoft.com/office/officeart/2005/8/layout/list1"/>
    <dgm:cxn modelId="{7550A316-63C9-4288-90EC-42DA3F77DA67}" srcId="{AE06F79C-766C-4238-86F7-0E3F9A270064}" destId="{CB8E149A-1055-4053-ADF4-D72395FC3837}" srcOrd="0" destOrd="0" parTransId="{C8EE6D4F-86AC-4E55-A864-E26E991E23FC}" sibTransId="{E5C8593A-D10D-48DC-816E-3BCF50188FA0}"/>
    <dgm:cxn modelId="{8C05F418-9EFF-4B60-AC0A-FF07B3C602E6}" srcId="{AE06F79C-766C-4238-86F7-0E3F9A270064}" destId="{912BAEFC-3EF6-4AB1-967E-07149B286D73}" srcOrd="1" destOrd="0" parTransId="{2684F8D5-257C-4A2C-9A05-5DF3F734E90E}" sibTransId="{82B4E58E-6E70-4D23-AAA7-08D3D427F84F}"/>
    <dgm:cxn modelId="{4117A31D-F35E-4D1D-B4D9-7FFE4261096F}" srcId="{52691AA0-69A7-46B0-821D-28C4551C595C}" destId="{8F724B71-FEDF-46C5-B7BB-CBFD6DF63DF3}" srcOrd="3" destOrd="0" parTransId="{8640E48C-4E08-41F1-8E19-307F654639E3}" sibTransId="{87664E39-CAAB-471F-9F99-25AB51547924}"/>
    <dgm:cxn modelId="{AEC4D61D-C3C8-4BF5-984A-E2E9083EFD5D}" srcId="{52691AA0-69A7-46B0-821D-28C4551C595C}" destId="{3594958D-866F-409D-A4E4-FE8416D5451E}" srcOrd="0" destOrd="0" parTransId="{DC4298EB-CB3F-426B-89BB-57498F0311D1}" sibTransId="{CDBF6BC7-FEEC-4640-A917-5130C94D825A}"/>
    <dgm:cxn modelId="{18425C24-D573-4705-AF32-B8DA5AE92B10}" srcId="{52691AA0-69A7-46B0-821D-28C4551C595C}" destId="{645A4E1A-F360-48D3-AF38-B22B329CBC7F}" srcOrd="2" destOrd="0" parTransId="{70B5AAFE-AD2E-432A-8F76-DFB74C6C3E7A}" sibTransId="{A6AE2F21-A2BE-48F3-BE45-656BEE832C0B}"/>
    <dgm:cxn modelId="{0B880360-6C06-423A-B0FD-F4AFEFA4E9E7}" type="presOf" srcId="{AE06F79C-766C-4238-86F7-0E3F9A270064}" destId="{7B27A91B-8172-416C-90EA-0A6800C876D0}" srcOrd="1" destOrd="0" presId="urn:microsoft.com/office/officeart/2005/8/layout/list1"/>
    <dgm:cxn modelId="{50210361-A810-4094-8CDC-2BA11B0A99DF}" srcId="{C7B3DF12-013A-456D-85E6-3FFAF54D53E1}" destId="{AE06F79C-766C-4238-86F7-0E3F9A270064}" srcOrd="0" destOrd="0" parTransId="{0F9BA1AC-8C5B-4302-A1CD-30747EA9274E}" sibTransId="{4DE9A676-1A09-43A0-8023-80CBDF05FB82}"/>
    <dgm:cxn modelId="{8B618D63-FC45-4C74-9E91-E783B9E1F614}" srcId="{52691AA0-69A7-46B0-821D-28C4551C595C}" destId="{46BBECAD-4EDF-4B23-B2E0-3A396CD3E804}" srcOrd="1" destOrd="0" parTransId="{6BFDE309-8F81-4EA6-BF9A-52F8A62710B7}" sibTransId="{01975917-AF45-4130-88B0-9DF9D47CE407}"/>
    <dgm:cxn modelId="{C2052068-A949-4BEB-92FC-7048100EE0A2}" type="presOf" srcId="{CB8E149A-1055-4053-ADF4-D72395FC3837}" destId="{878B975B-4B5C-4D8E-9DD5-08D7E98FEBF0}" srcOrd="0" destOrd="0" presId="urn:microsoft.com/office/officeart/2005/8/layout/list1"/>
    <dgm:cxn modelId="{0E23D849-F715-4D8B-809E-A14CE9A99214}" type="presOf" srcId="{912BAEFC-3EF6-4AB1-967E-07149B286D73}" destId="{878B975B-4B5C-4D8E-9DD5-08D7E98FEBF0}" srcOrd="0" destOrd="1" presId="urn:microsoft.com/office/officeart/2005/8/layout/list1"/>
    <dgm:cxn modelId="{A661A9A0-6FF1-4A4F-9FFF-F27539C43F7B}" type="presOf" srcId="{46BBECAD-4EDF-4B23-B2E0-3A396CD3E804}" destId="{D2CB1DD0-D45C-4F93-9C34-568DBEC4701F}" srcOrd="0" destOrd="1" presId="urn:microsoft.com/office/officeart/2005/8/layout/list1"/>
    <dgm:cxn modelId="{A32FB4AB-F691-48C9-9F6F-70B0CBC674E4}" type="presOf" srcId="{3DD71482-2707-44A3-AC83-C3B634EC3C6C}" destId="{D2CB1DD0-D45C-4F93-9C34-568DBEC4701F}" srcOrd="0" destOrd="4" presId="urn:microsoft.com/office/officeart/2005/8/layout/list1"/>
    <dgm:cxn modelId="{299D4CB6-508A-4E2C-BD25-FFC05426ACB8}" type="presOf" srcId="{52691AA0-69A7-46B0-821D-28C4551C595C}" destId="{90183076-5E3B-4EA2-8638-7BC4B3D1CCC8}" srcOrd="1" destOrd="0" presId="urn:microsoft.com/office/officeart/2005/8/layout/list1"/>
    <dgm:cxn modelId="{6FA59FB8-220F-4421-9765-079C5DF416BA}" type="presOf" srcId="{52691AA0-69A7-46B0-821D-28C4551C595C}" destId="{ED27E348-443D-4686-A747-661B939A85B1}" srcOrd="0" destOrd="0" presId="urn:microsoft.com/office/officeart/2005/8/layout/list1"/>
    <dgm:cxn modelId="{EE7A97C1-C925-4DDE-B19E-C6415A678EDD}" srcId="{52691AA0-69A7-46B0-821D-28C4551C595C}" destId="{3DD71482-2707-44A3-AC83-C3B634EC3C6C}" srcOrd="4" destOrd="0" parTransId="{158F0538-9671-4B4C-87C3-867F0FC82D7D}" sibTransId="{53F78C1D-2999-4A35-A60E-DF9754C50559}"/>
    <dgm:cxn modelId="{E918E1E1-AE74-4F35-B9C6-896F6A785010}" type="presOf" srcId="{8F724B71-FEDF-46C5-B7BB-CBFD6DF63DF3}" destId="{D2CB1DD0-D45C-4F93-9C34-568DBEC4701F}" srcOrd="0" destOrd="3" presId="urn:microsoft.com/office/officeart/2005/8/layout/list1"/>
    <dgm:cxn modelId="{7F8258F5-685D-4B11-B6D4-03077A279E7A}" type="presOf" srcId="{AE06F79C-766C-4238-86F7-0E3F9A270064}" destId="{3E984389-3854-4D15-993E-85DA3BF99821}" srcOrd="0" destOrd="0" presId="urn:microsoft.com/office/officeart/2005/8/layout/list1"/>
    <dgm:cxn modelId="{8425C5E8-EE84-4C2A-943E-0DEE3B020E34}" type="presParOf" srcId="{A99DAFC8-9A2E-4241-B747-EC79F568F0B2}" destId="{CC6EF62F-3D29-4FF5-854A-4FA841FFE361}" srcOrd="0" destOrd="0" presId="urn:microsoft.com/office/officeart/2005/8/layout/list1"/>
    <dgm:cxn modelId="{6795EF09-80A2-4C33-A624-DEA733D9C143}" type="presParOf" srcId="{CC6EF62F-3D29-4FF5-854A-4FA841FFE361}" destId="{3E984389-3854-4D15-993E-85DA3BF99821}" srcOrd="0" destOrd="0" presId="urn:microsoft.com/office/officeart/2005/8/layout/list1"/>
    <dgm:cxn modelId="{5924221E-3520-4B9A-B981-9273D96DDD46}" type="presParOf" srcId="{CC6EF62F-3D29-4FF5-854A-4FA841FFE361}" destId="{7B27A91B-8172-416C-90EA-0A6800C876D0}" srcOrd="1" destOrd="0" presId="urn:microsoft.com/office/officeart/2005/8/layout/list1"/>
    <dgm:cxn modelId="{C9E83D65-CE01-46B2-BB59-54AC7F5989A7}" type="presParOf" srcId="{A99DAFC8-9A2E-4241-B747-EC79F568F0B2}" destId="{650D0380-BCA1-416F-AF56-877708552559}" srcOrd="1" destOrd="0" presId="urn:microsoft.com/office/officeart/2005/8/layout/list1"/>
    <dgm:cxn modelId="{F54B0BCA-14C9-4AE1-B126-12DF3E0878A3}" type="presParOf" srcId="{A99DAFC8-9A2E-4241-B747-EC79F568F0B2}" destId="{878B975B-4B5C-4D8E-9DD5-08D7E98FEBF0}" srcOrd="2" destOrd="0" presId="urn:microsoft.com/office/officeart/2005/8/layout/list1"/>
    <dgm:cxn modelId="{959F6565-9017-422F-B2BC-8ED680A7913E}" type="presParOf" srcId="{A99DAFC8-9A2E-4241-B747-EC79F568F0B2}" destId="{81F941FE-1D67-46FD-89A3-4411766D9AD8}" srcOrd="3" destOrd="0" presId="urn:microsoft.com/office/officeart/2005/8/layout/list1"/>
    <dgm:cxn modelId="{C1D0AAF2-AE1D-498A-83AF-579ACDC8A77F}" type="presParOf" srcId="{A99DAFC8-9A2E-4241-B747-EC79F568F0B2}" destId="{DF73519F-F433-4E34-8E5A-55D7CBA13236}" srcOrd="4" destOrd="0" presId="urn:microsoft.com/office/officeart/2005/8/layout/list1"/>
    <dgm:cxn modelId="{D739E4E3-81FC-4943-A198-85D9D8DC5D6F}" type="presParOf" srcId="{DF73519F-F433-4E34-8E5A-55D7CBA13236}" destId="{ED27E348-443D-4686-A747-661B939A85B1}" srcOrd="0" destOrd="0" presId="urn:microsoft.com/office/officeart/2005/8/layout/list1"/>
    <dgm:cxn modelId="{9CBCEDE2-45B4-40F7-AA60-3B2B2D627C39}" type="presParOf" srcId="{DF73519F-F433-4E34-8E5A-55D7CBA13236}" destId="{90183076-5E3B-4EA2-8638-7BC4B3D1CCC8}" srcOrd="1" destOrd="0" presId="urn:microsoft.com/office/officeart/2005/8/layout/list1"/>
    <dgm:cxn modelId="{4BA54B1F-AD59-4A0E-B40F-BEEAC4060478}" type="presParOf" srcId="{A99DAFC8-9A2E-4241-B747-EC79F568F0B2}" destId="{B4E071F9-EDBF-4227-A234-075AA6CB1ED2}" srcOrd="5" destOrd="0" presId="urn:microsoft.com/office/officeart/2005/8/layout/list1"/>
    <dgm:cxn modelId="{DD567613-B6DE-449D-833F-0BC23C0338C4}" type="presParOf" srcId="{A99DAFC8-9A2E-4241-B747-EC79F568F0B2}" destId="{D2CB1DD0-D45C-4F93-9C34-568DBEC4701F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59AB69CD-B40F-4364-B39A-1053DE178229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5805FA7E-5B5B-4B0F-A0C4-601DBE70329F}">
      <dgm:prSet/>
      <dgm:spPr/>
      <dgm:t>
        <a:bodyPr/>
        <a:lstStyle/>
        <a:p>
          <a:r>
            <a:rPr lang="pt-BR"/>
            <a:t>200 – OK – Requisição bem sucedida e a informação é entregue com a resposta</a:t>
          </a:r>
          <a:endParaRPr lang="en-US"/>
        </a:p>
      </dgm:t>
    </dgm:pt>
    <dgm:pt modelId="{B203E267-E447-4E81-8C40-8A9151FE856B}" type="parTrans" cxnId="{99B8AEF5-8B3F-4429-AC77-07AC3348C429}">
      <dgm:prSet/>
      <dgm:spPr/>
      <dgm:t>
        <a:bodyPr/>
        <a:lstStyle/>
        <a:p>
          <a:endParaRPr lang="en-US"/>
        </a:p>
      </dgm:t>
    </dgm:pt>
    <dgm:pt modelId="{5EFFD132-6156-49FB-8130-01909809FDBF}" type="sibTrans" cxnId="{99B8AEF5-8B3F-4429-AC77-07AC3348C429}">
      <dgm:prSet/>
      <dgm:spPr/>
      <dgm:t>
        <a:bodyPr/>
        <a:lstStyle/>
        <a:p>
          <a:endParaRPr lang="en-US"/>
        </a:p>
      </dgm:t>
    </dgm:pt>
    <dgm:pt modelId="{9454292E-9985-4ABB-B2F6-46BFDB9F0C13}">
      <dgm:prSet/>
      <dgm:spPr/>
      <dgm:t>
        <a:bodyPr/>
        <a:lstStyle/>
        <a:p>
          <a:r>
            <a:rPr lang="pt-BR"/>
            <a:t>301 – Moved Permanently – Objeto requisitado foi removido permanentemente; novo URL é especificado no cabeçalho</a:t>
          </a:r>
          <a:endParaRPr lang="en-US"/>
        </a:p>
      </dgm:t>
    </dgm:pt>
    <dgm:pt modelId="{5EDB2DA0-FE46-4764-B591-2983C7DEB90A}" type="parTrans" cxnId="{6AE78655-CB3A-47AA-9F90-713C815FDB3C}">
      <dgm:prSet/>
      <dgm:spPr/>
      <dgm:t>
        <a:bodyPr/>
        <a:lstStyle/>
        <a:p>
          <a:endParaRPr lang="en-US"/>
        </a:p>
      </dgm:t>
    </dgm:pt>
    <dgm:pt modelId="{2BF2AD5D-EB2F-4CCF-8C2F-88B6FA32A608}" type="sibTrans" cxnId="{6AE78655-CB3A-47AA-9F90-713C815FDB3C}">
      <dgm:prSet/>
      <dgm:spPr/>
      <dgm:t>
        <a:bodyPr/>
        <a:lstStyle/>
        <a:p>
          <a:endParaRPr lang="en-US"/>
        </a:p>
      </dgm:t>
    </dgm:pt>
    <dgm:pt modelId="{37F1AF28-9C85-4C1D-B839-38405C8B0CB5}" type="pres">
      <dgm:prSet presAssocID="{59AB69CD-B40F-4364-B39A-1053DE178229}" presName="root" presStyleCnt="0">
        <dgm:presLayoutVars>
          <dgm:dir/>
          <dgm:resizeHandles val="exact"/>
        </dgm:presLayoutVars>
      </dgm:prSet>
      <dgm:spPr/>
    </dgm:pt>
    <dgm:pt modelId="{0C670022-876B-4E32-85DF-2C1BACCBC7E4}" type="pres">
      <dgm:prSet presAssocID="{5805FA7E-5B5B-4B0F-A0C4-601DBE70329F}" presName="compNode" presStyleCnt="0"/>
      <dgm:spPr/>
    </dgm:pt>
    <dgm:pt modelId="{A3D88F10-7919-4D0E-A329-EB7330C302C5}" type="pres">
      <dgm:prSet presAssocID="{5805FA7E-5B5B-4B0F-A0C4-601DBE70329F}" presName="bgRect" presStyleLbl="bgShp" presStyleIdx="0" presStyleCnt="2"/>
      <dgm:spPr/>
    </dgm:pt>
    <dgm:pt modelId="{4DBE663A-14E6-4C2F-A3BD-A82E535086D8}" type="pres">
      <dgm:prSet presAssocID="{5805FA7E-5B5B-4B0F-A0C4-601DBE70329F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íngua"/>
        </a:ext>
      </dgm:extLst>
    </dgm:pt>
    <dgm:pt modelId="{ED4EFFEA-E13E-4ABF-93C8-5933D01BA48E}" type="pres">
      <dgm:prSet presAssocID="{5805FA7E-5B5B-4B0F-A0C4-601DBE70329F}" presName="spaceRect" presStyleCnt="0"/>
      <dgm:spPr/>
    </dgm:pt>
    <dgm:pt modelId="{A928AB36-86A8-4AB5-B296-8A48F4BCD356}" type="pres">
      <dgm:prSet presAssocID="{5805FA7E-5B5B-4B0F-A0C4-601DBE70329F}" presName="parTx" presStyleLbl="revTx" presStyleIdx="0" presStyleCnt="2">
        <dgm:presLayoutVars>
          <dgm:chMax val="0"/>
          <dgm:chPref val="0"/>
        </dgm:presLayoutVars>
      </dgm:prSet>
      <dgm:spPr/>
    </dgm:pt>
    <dgm:pt modelId="{96E40232-4803-4F04-A408-BF96B152B654}" type="pres">
      <dgm:prSet presAssocID="{5EFFD132-6156-49FB-8130-01909809FDBF}" presName="sibTrans" presStyleCnt="0"/>
      <dgm:spPr/>
    </dgm:pt>
    <dgm:pt modelId="{3B453DAD-5AF8-4D14-B155-085AE7FB2357}" type="pres">
      <dgm:prSet presAssocID="{9454292E-9985-4ABB-B2F6-46BFDB9F0C13}" presName="compNode" presStyleCnt="0"/>
      <dgm:spPr/>
    </dgm:pt>
    <dgm:pt modelId="{07BB4800-13F0-45B1-B955-7D8BB0CF938E}" type="pres">
      <dgm:prSet presAssocID="{9454292E-9985-4ABB-B2F6-46BFDB9F0C13}" presName="bgRect" presStyleLbl="bgShp" presStyleIdx="1" presStyleCnt="2"/>
      <dgm:spPr/>
    </dgm:pt>
    <dgm:pt modelId="{5A37540D-238D-4DD8-8BEA-9894A3B63243}" type="pres">
      <dgm:prSet presAssocID="{9454292E-9985-4ABB-B2F6-46BFDB9F0C13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sed Quotation Mark"/>
        </a:ext>
      </dgm:extLst>
    </dgm:pt>
    <dgm:pt modelId="{DAE03DFC-DB47-44CC-8E63-F301502925F7}" type="pres">
      <dgm:prSet presAssocID="{9454292E-9985-4ABB-B2F6-46BFDB9F0C13}" presName="spaceRect" presStyleCnt="0"/>
      <dgm:spPr/>
    </dgm:pt>
    <dgm:pt modelId="{637CD999-FBF1-4C82-ACD2-58A005ABDE53}" type="pres">
      <dgm:prSet presAssocID="{9454292E-9985-4ABB-B2F6-46BFDB9F0C13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D51A7C0F-BBAF-41C4-9B5E-20A8588E33F2}" type="presOf" srcId="{59AB69CD-B40F-4364-B39A-1053DE178229}" destId="{37F1AF28-9C85-4C1D-B839-38405C8B0CB5}" srcOrd="0" destOrd="0" presId="urn:microsoft.com/office/officeart/2018/2/layout/IconVerticalSolidList"/>
    <dgm:cxn modelId="{212E9D10-C649-444B-AAE1-30906C8DCAF3}" type="presOf" srcId="{9454292E-9985-4ABB-B2F6-46BFDB9F0C13}" destId="{637CD999-FBF1-4C82-ACD2-58A005ABDE53}" srcOrd="0" destOrd="0" presId="urn:microsoft.com/office/officeart/2018/2/layout/IconVerticalSolidList"/>
    <dgm:cxn modelId="{1B0FA741-5A92-495B-8993-8D89290AC66A}" type="presOf" srcId="{5805FA7E-5B5B-4B0F-A0C4-601DBE70329F}" destId="{A928AB36-86A8-4AB5-B296-8A48F4BCD356}" srcOrd="0" destOrd="0" presId="urn:microsoft.com/office/officeart/2018/2/layout/IconVerticalSolidList"/>
    <dgm:cxn modelId="{6AE78655-CB3A-47AA-9F90-713C815FDB3C}" srcId="{59AB69CD-B40F-4364-B39A-1053DE178229}" destId="{9454292E-9985-4ABB-B2F6-46BFDB9F0C13}" srcOrd="1" destOrd="0" parTransId="{5EDB2DA0-FE46-4764-B591-2983C7DEB90A}" sibTransId="{2BF2AD5D-EB2F-4CCF-8C2F-88B6FA32A608}"/>
    <dgm:cxn modelId="{99B8AEF5-8B3F-4429-AC77-07AC3348C429}" srcId="{59AB69CD-B40F-4364-B39A-1053DE178229}" destId="{5805FA7E-5B5B-4B0F-A0C4-601DBE70329F}" srcOrd="0" destOrd="0" parTransId="{B203E267-E447-4E81-8C40-8A9151FE856B}" sibTransId="{5EFFD132-6156-49FB-8130-01909809FDBF}"/>
    <dgm:cxn modelId="{480D03C1-3BD4-4ED1-A627-789EB2E60BF5}" type="presParOf" srcId="{37F1AF28-9C85-4C1D-B839-38405C8B0CB5}" destId="{0C670022-876B-4E32-85DF-2C1BACCBC7E4}" srcOrd="0" destOrd="0" presId="urn:microsoft.com/office/officeart/2018/2/layout/IconVerticalSolidList"/>
    <dgm:cxn modelId="{532F791D-344A-4AC4-8010-BD4F8BE58416}" type="presParOf" srcId="{0C670022-876B-4E32-85DF-2C1BACCBC7E4}" destId="{A3D88F10-7919-4D0E-A329-EB7330C302C5}" srcOrd="0" destOrd="0" presId="urn:microsoft.com/office/officeart/2018/2/layout/IconVerticalSolidList"/>
    <dgm:cxn modelId="{9F0DD0EE-7890-4B8C-963C-8742B4B8D6B2}" type="presParOf" srcId="{0C670022-876B-4E32-85DF-2C1BACCBC7E4}" destId="{4DBE663A-14E6-4C2F-A3BD-A82E535086D8}" srcOrd="1" destOrd="0" presId="urn:microsoft.com/office/officeart/2018/2/layout/IconVerticalSolidList"/>
    <dgm:cxn modelId="{E3B8B3C8-5CA8-4A0A-9EE0-00E83F8F80DA}" type="presParOf" srcId="{0C670022-876B-4E32-85DF-2C1BACCBC7E4}" destId="{ED4EFFEA-E13E-4ABF-93C8-5933D01BA48E}" srcOrd="2" destOrd="0" presId="urn:microsoft.com/office/officeart/2018/2/layout/IconVerticalSolidList"/>
    <dgm:cxn modelId="{CABB3EC4-18EF-49B1-BB95-D9EC69ECA636}" type="presParOf" srcId="{0C670022-876B-4E32-85DF-2C1BACCBC7E4}" destId="{A928AB36-86A8-4AB5-B296-8A48F4BCD356}" srcOrd="3" destOrd="0" presId="urn:microsoft.com/office/officeart/2018/2/layout/IconVerticalSolidList"/>
    <dgm:cxn modelId="{F5AD016C-E7AD-48AC-8941-039923701ED0}" type="presParOf" srcId="{37F1AF28-9C85-4C1D-B839-38405C8B0CB5}" destId="{96E40232-4803-4F04-A408-BF96B152B654}" srcOrd="1" destOrd="0" presId="urn:microsoft.com/office/officeart/2018/2/layout/IconVerticalSolidList"/>
    <dgm:cxn modelId="{F40E58D6-AAED-444D-B7FD-2B1B178DBE8C}" type="presParOf" srcId="{37F1AF28-9C85-4C1D-B839-38405C8B0CB5}" destId="{3B453DAD-5AF8-4D14-B155-085AE7FB2357}" srcOrd="2" destOrd="0" presId="urn:microsoft.com/office/officeart/2018/2/layout/IconVerticalSolidList"/>
    <dgm:cxn modelId="{0206F122-1E17-4008-9C89-D0E47F4DBE88}" type="presParOf" srcId="{3B453DAD-5AF8-4D14-B155-085AE7FB2357}" destId="{07BB4800-13F0-45B1-B955-7D8BB0CF938E}" srcOrd="0" destOrd="0" presId="urn:microsoft.com/office/officeart/2018/2/layout/IconVerticalSolidList"/>
    <dgm:cxn modelId="{FC8938B3-9588-4315-A035-5FD5D5D98FB7}" type="presParOf" srcId="{3B453DAD-5AF8-4D14-B155-085AE7FB2357}" destId="{5A37540D-238D-4DD8-8BEA-9894A3B63243}" srcOrd="1" destOrd="0" presId="urn:microsoft.com/office/officeart/2018/2/layout/IconVerticalSolidList"/>
    <dgm:cxn modelId="{F385A56E-294B-4396-8F7B-959282D17246}" type="presParOf" srcId="{3B453DAD-5AF8-4D14-B155-085AE7FB2357}" destId="{DAE03DFC-DB47-44CC-8E63-F301502925F7}" srcOrd="2" destOrd="0" presId="urn:microsoft.com/office/officeart/2018/2/layout/IconVerticalSolidList"/>
    <dgm:cxn modelId="{07C61398-1BBE-45E0-8636-863CAB3886C9}" type="presParOf" srcId="{3B453DAD-5AF8-4D14-B155-085AE7FB2357}" destId="{637CD999-FBF1-4C82-ACD2-58A005ABDE5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CEFA2C01-3D71-4119-A4BB-1E38289B7F18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5FE12DBA-5D3C-4454-A904-DB26EDBA635C}">
      <dgm:prSet/>
      <dgm:spPr/>
      <dgm:t>
        <a:bodyPr/>
        <a:lstStyle/>
        <a:p>
          <a:r>
            <a:rPr lang="pt-BR"/>
            <a:t>400 – Bad Request – Código genérico de erro que indica que a requisição não pode ser entendida pelo servidor</a:t>
          </a:r>
          <a:endParaRPr lang="en-US"/>
        </a:p>
      </dgm:t>
    </dgm:pt>
    <dgm:pt modelId="{9C8A471B-2D13-4BF6-BB12-88E0592B6D1D}" type="parTrans" cxnId="{A483F650-01C1-4BE4-9FF9-142B865C7EA3}">
      <dgm:prSet/>
      <dgm:spPr/>
      <dgm:t>
        <a:bodyPr/>
        <a:lstStyle/>
        <a:p>
          <a:endParaRPr lang="en-US"/>
        </a:p>
      </dgm:t>
    </dgm:pt>
    <dgm:pt modelId="{493D55BA-C560-4FAA-AD3F-81A7D0B15E60}" type="sibTrans" cxnId="{A483F650-01C1-4BE4-9FF9-142B865C7EA3}">
      <dgm:prSet/>
      <dgm:spPr/>
      <dgm:t>
        <a:bodyPr/>
        <a:lstStyle/>
        <a:p>
          <a:endParaRPr lang="en-US"/>
        </a:p>
      </dgm:t>
    </dgm:pt>
    <dgm:pt modelId="{AA29EE01-BB92-4A63-8787-4ECE473D2A4D}">
      <dgm:prSet/>
      <dgm:spPr/>
      <dgm:t>
        <a:bodyPr/>
        <a:lstStyle/>
        <a:p>
          <a:r>
            <a:rPr lang="pt-BR"/>
            <a:t>404 – Not Found – O documento requisitado não exite no servidor</a:t>
          </a:r>
          <a:endParaRPr lang="en-US"/>
        </a:p>
      </dgm:t>
    </dgm:pt>
    <dgm:pt modelId="{7540DC10-3D50-4C6B-A697-5615EED1E336}" type="parTrans" cxnId="{3E769071-07BB-49D3-BC33-C818BBB829B6}">
      <dgm:prSet/>
      <dgm:spPr/>
      <dgm:t>
        <a:bodyPr/>
        <a:lstStyle/>
        <a:p>
          <a:endParaRPr lang="en-US"/>
        </a:p>
      </dgm:t>
    </dgm:pt>
    <dgm:pt modelId="{751EC232-98E0-48CF-B665-419C903BE8FC}" type="sibTrans" cxnId="{3E769071-07BB-49D3-BC33-C818BBB829B6}">
      <dgm:prSet/>
      <dgm:spPr/>
      <dgm:t>
        <a:bodyPr/>
        <a:lstStyle/>
        <a:p>
          <a:endParaRPr lang="en-US"/>
        </a:p>
      </dgm:t>
    </dgm:pt>
    <dgm:pt modelId="{CABE0D65-A5BC-4398-BF6B-1EDE36F6B457}">
      <dgm:prSet/>
      <dgm:spPr/>
      <dgm:t>
        <a:bodyPr/>
        <a:lstStyle/>
        <a:p>
          <a:r>
            <a:rPr lang="pt-BR"/>
            <a:t>505 – HTTP Version Not Supported – A versão do protocolo http requisitada não é suportada pelo servidor.</a:t>
          </a:r>
          <a:endParaRPr lang="en-US"/>
        </a:p>
      </dgm:t>
    </dgm:pt>
    <dgm:pt modelId="{3B126BCF-4C98-4A6F-944F-5BDC300031B7}" type="parTrans" cxnId="{2BFF9E70-9DBC-42BE-B4AF-995EDCA0223A}">
      <dgm:prSet/>
      <dgm:spPr/>
      <dgm:t>
        <a:bodyPr/>
        <a:lstStyle/>
        <a:p>
          <a:endParaRPr lang="en-US"/>
        </a:p>
      </dgm:t>
    </dgm:pt>
    <dgm:pt modelId="{9E6BC1D1-3851-49AD-BB26-5F177FA46F42}" type="sibTrans" cxnId="{2BFF9E70-9DBC-42BE-B4AF-995EDCA0223A}">
      <dgm:prSet/>
      <dgm:spPr/>
      <dgm:t>
        <a:bodyPr/>
        <a:lstStyle/>
        <a:p>
          <a:endParaRPr lang="en-US"/>
        </a:p>
      </dgm:t>
    </dgm:pt>
    <dgm:pt modelId="{73ED22C7-33BC-4FCA-9BAC-A316C3C57DBC}" type="pres">
      <dgm:prSet presAssocID="{CEFA2C01-3D71-4119-A4BB-1E38289B7F18}" presName="root" presStyleCnt="0">
        <dgm:presLayoutVars>
          <dgm:dir/>
          <dgm:resizeHandles val="exact"/>
        </dgm:presLayoutVars>
      </dgm:prSet>
      <dgm:spPr/>
    </dgm:pt>
    <dgm:pt modelId="{A2674499-BBD1-49E9-986A-2C93D84957DB}" type="pres">
      <dgm:prSet presAssocID="{5FE12DBA-5D3C-4454-A904-DB26EDBA635C}" presName="compNode" presStyleCnt="0"/>
      <dgm:spPr/>
    </dgm:pt>
    <dgm:pt modelId="{9852DCCD-EDC3-4A27-86A4-10C79EF70C81}" type="pres">
      <dgm:prSet presAssocID="{5FE12DBA-5D3C-4454-A904-DB26EDBA635C}" presName="bgRect" presStyleLbl="bgShp" presStyleIdx="0" presStyleCnt="3"/>
      <dgm:spPr/>
    </dgm:pt>
    <dgm:pt modelId="{4F8835CD-2E18-42AE-9308-D814DD56E8E3}" type="pres">
      <dgm:prSet presAssocID="{5FE12DBA-5D3C-4454-A904-DB26EDBA635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spas"/>
        </a:ext>
      </dgm:extLst>
    </dgm:pt>
    <dgm:pt modelId="{82311A4C-BB3A-45E9-85C3-AF7669C4E569}" type="pres">
      <dgm:prSet presAssocID="{5FE12DBA-5D3C-4454-A904-DB26EDBA635C}" presName="spaceRect" presStyleCnt="0"/>
      <dgm:spPr/>
    </dgm:pt>
    <dgm:pt modelId="{296C48D6-AF7C-44F0-B397-66D831E18957}" type="pres">
      <dgm:prSet presAssocID="{5FE12DBA-5D3C-4454-A904-DB26EDBA635C}" presName="parTx" presStyleLbl="revTx" presStyleIdx="0" presStyleCnt="3">
        <dgm:presLayoutVars>
          <dgm:chMax val="0"/>
          <dgm:chPref val="0"/>
        </dgm:presLayoutVars>
      </dgm:prSet>
      <dgm:spPr/>
    </dgm:pt>
    <dgm:pt modelId="{F936DF9F-F0F0-4F8D-8F50-1BE35BD0CD59}" type="pres">
      <dgm:prSet presAssocID="{493D55BA-C560-4FAA-AD3F-81A7D0B15E60}" presName="sibTrans" presStyleCnt="0"/>
      <dgm:spPr/>
    </dgm:pt>
    <dgm:pt modelId="{60497D14-5D3B-4F76-9E98-7980DF8509CD}" type="pres">
      <dgm:prSet presAssocID="{AA29EE01-BB92-4A63-8787-4ECE473D2A4D}" presName="compNode" presStyleCnt="0"/>
      <dgm:spPr/>
    </dgm:pt>
    <dgm:pt modelId="{91D2D0DD-BBB7-45B3-951A-C1CB62DBECA3}" type="pres">
      <dgm:prSet presAssocID="{AA29EE01-BB92-4A63-8787-4ECE473D2A4D}" presName="bgRect" presStyleLbl="bgShp" presStyleIdx="1" presStyleCnt="3"/>
      <dgm:spPr/>
    </dgm:pt>
    <dgm:pt modelId="{EBF8A37B-7E99-4669-8806-77C8DFAA3891}" type="pres">
      <dgm:prSet presAssocID="{AA29EE01-BB92-4A63-8787-4ECE473D2A4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ibido"/>
        </a:ext>
      </dgm:extLst>
    </dgm:pt>
    <dgm:pt modelId="{42086151-D05E-4FD2-BFE6-9B2AA8396D18}" type="pres">
      <dgm:prSet presAssocID="{AA29EE01-BB92-4A63-8787-4ECE473D2A4D}" presName="spaceRect" presStyleCnt="0"/>
      <dgm:spPr/>
    </dgm:pt>
    <dgm:pt modelId="{6B9DCBC5-99BF-4526-9486-93FBDEAC9327}" type="pres">
      <dgm:prSet presAssocID="{AA29EE01-BB92-4A63-8787-4ECE473D2A4D}" presName="parTx" presStyleLbl="revTx" presStyleIdx="1" presStyleCnt="3">
        <dgm:presLayoutVars>
          <dgm:chMax val="0"/>
          <dgm:chPref val="0"/>
        </dgm:presLayoutVars>
      </dgm:prSet>
      <dgm:spPr/>
    </dgm:pt>
    <dgm:pt modelId="{EAF2D852-CB3B-470D-B78C-5A8063CB742F}" type="pres">
      <dgm:prSet presAssocID="{751EC232-98E0-48CF-B665-419C903BE8FC}" presName="sibTrans" presStyleCnt="0"/>
      <dgm:spPr/>
    </dgm:pt>
    <dgm:pt modelId="{7EA61EA0-EA24-410B-9E35-825D68DA333E}" type="pres">
      <dgm:prSet presAssocID="{CABE0D65-A5BC-4398-BF6B-1EDE36F6B457}" presName="compNode" presStyleCnt="0"/>
      <dgm:spPr/>
    </dgm:pt>
    <dgm:pt modelId="{D04CE6B1-AB1E-4FD1-93CF-5E703B42B60C}" type="pres">
      <dgm:prSet presAssocID="{CABE0D65-A5BC-4398-BF6B-1EDE36F6B457}" presName="bgRect" presStyleLbl="bgShp" presStyleIdx="2" presStyleCnt="3"/>
      <dgm:spPr/>
    </dgm:pt>
    <dgm:pt modelId="{94618FAC-8B8B-4239-92A0-AFD8F09AFF53}" type="pres">
      <dgm:prSet presAssocID="{CABE0D65-A5BC-4398-BF6B-1EDE36F6B45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D3372DD1-4BFA-41F3-8A63-FCD4088BD39D}" type="pres">
      <dgm:prSet presAssocID="{CABE0D65-A5BC-4398-BF6B-1EDE36F6B457}" presName="spaceRect" presStyleCnt="0"/>
      <dgm:spPr/>
    </dgm:pt>
    <dgm:pt modelId="{911AE6F7-60FA-43F5-89DE-9B56E3D14083}" type="pres">
      <dgm:prSet presAssocID="{CABE0D65-A5BC-4398-BF6B-1EDE36F6B457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8B106A4C-0378-49D9-8A35-165EEC5D6707}" type="presOf" srcId="{CABE0D65-A5BC-4398-BF6B-1EDE36F6B457}" destId="{911AE6F7-60FA-43F5-89DE-9B56E3D14083}" srcOrd="0" destOrd="0" presId="urn:microsoft.com/office/officeart/2018/2/layout/IconVerticalSolidList"/>
    <dgm:cxn modelId="{2BFF9E70-9DBC-42BE-B4AF-995EDCA0223A}" srcId="{CEFA2C01-3D71-4119-A4BB-1E38289B7F18}" destId="{CABE0D65-A5BC-4398-BF6B-1EDE36F6B457}" srcOrd="2" destOrd="0" parTransId="{3B126BCF-4C98-4A6F-944F-5BDC300031B7}" sibTransId="{9E6BC1D1-3851-49AD-BB26-5F177FA46F42}"/>
    <dgm:cxn modelId="{A483F650-01C1-4BE4-9FF9-142B865C7EA3}" srcId="{CEFA2C01-3D71-4119-A4BB-1E38289B7F18}" destId="{5FE12DBA-5D3C-4454-A904-DB26EDBA635C}" srcOrd="0" destOrd="0" parTransId="{9C8A471B-2D13-4BF6-BB12-88E0592B6D1D}" sibTransId="{493D55BA-C560-4FAA-AD3F-81A7D0B15E60}"/>
    <dgm:cxn modelId="{3E769071-07BB-49D3-BC33-C818BBB829B6}" srcId="{CEFA2C01-3D71-4119-A4BB-1E38289B7F18}" destId="{AA29EE01-BB92-4A63-8787-4ECE473D2A4D}" srcOrd="1" destOrd="0" parTransId="{7540DC10-3D50-4C6B-A697-5615EED1E336}" sibTransId="{751EC232-98E0-48CF-B665-419C903BE8FC}"/>
    <dgm:cxn modelId="{F0599758-26B6-483F-B50E-1D07DCA15E67}" type="presOf" srcId="{5FE12DBA-5D3C-4454-A904-DB26EDBA635C}" destId="{296C48D6-AF7C-44F0-B397-66D831E18957}" srcOrd="0" destOrd="0" presId="urn:microsoft.com/office/officeart/2018/2/layout/IconVerticalSolidList"/>
    <dgm:cxn modelId="{E0CF53A9-4A36-4705-8065-BE215988826F}" type="presOf" srcId="{CEFA2C01-3D71-4119-A4BB-1E38289B7F18}" destId="{73ED22C7-33BC-4FCA-9BAC-A316C3C57DBC}" srcOrd="0" destOrd="0" presId="urn:microsoft.com/office/officeart/2018/2/layout/IconVerticalSolidList"/>
    <dgm:cxn modelId="{3385B3E5-2795-44CF-AE43-2E33244EB158}" type="presOf" srcId="{AA29EE01-BB92-4A63-8787-4ECE473D2A4D}" destId="{6B9DCBC5-99BF-4526-9486-93FBDEAC9327}" srcOrd="0" destOrd="0" presId="urn:microsoft.com/office/officeart/2018/2/layout/IconVerticalSolidList"/>
    <dgm:cxn modelId="{3D56D560-F2C5-4E46-B656-2CC6E5B07271}" type="presParOf" srcId="{73ED22C7-33BC-4FCA-9BAC-A316C3C57DBC}" destId="{A2674499-BBD1-49E9-986A-2C93D84957DB}" srcOrd="0" destOrd="0" presId="urn:microsoft.com/office/officeart/2018/2/layout/IconVerticalSolidList"/>
    <dgm:cxn modelId="{7106F7BD-1065-4D28-868D-7385458350BD}" type="presParOf" srcId="{A2674499-BBD1-49E9-986A-2C93D84957DB}" destId="{9852DCCD-EDC3-4A27-86A4-10C79EF70C81}" srcOrd="0" destOrd="0" presId="urn:microsoft.com/office/officeart/2018/2/layout/IconVerticalSolidList"/>
    <dgm:cxn modelId="{C125E5B7-4C7C-498C-A7D6-97A1E0327F16}" type="presParOf" srcId="{A2674499-BBD1-49E9-986A-2C93D84957DB}" destId="{4F8835CD-2E18-42AE-9308-D814DD56E8E3}" srcOrd="1" destOrd="0" presId="urn:microsoft.com/office/officeart/2018/2/layout/IconVerticalSolidList"/>
    <dgm:cxn modelId="{6F037224-1812-42B9-B80C-B67C1372F001}" type="presParOf" srcId="{A2674499-BBD1-49E9-986A-2C93D84957DB}" destId="{82311A4C-BB3A-45E9-85C3-AF7669C4E569}" srcOrd="2" destOrd="0" presId="urn:microsoft.com/office/officeart/2018/2/layout/IconVerticalSolidList"/>
    <dgm:cxn modelId="{D3149054-15B7-48ED-8034-2C6F5E4440F0}" type="presParOf" srcId="{A2674499-BBD1-49E9-986A-2C93D84957DB}" destId="{296C48D6-AF7C-44F0-B397-66D831E18957}" srcOrd="3" destOrd="0" presId="urn:microsoft.com/office/officeart/2018/2/layout/IconVerticalSolidList"/>
    <dgm:cxn modelId="{4CFA717C-E03E-4AC6-8F3B-D7DF232D0372}" type="presParOf" srcId="{73ED22C7-33BC-4FCA-9BAC-A316C3C57DBC}" destId="{F936DF9F-F0F0-4F8D-8F50-1BE35BD0CD59}" srcOrd="1" destOrd="0" presId="urn:microsoft.com/office/officeart/2018/2/layout/IconVerticalSolidList"/>
    <dgm:cxn modelId="{21963467-F301-438A-98E5-2DE270BEF8CB}" type="presParOf" srcId="{73ED22C7-33BC-4FCA-9BAC-A316C3C57DBC}" destId="{60497D14-5D3B-4F76-9E98-7980DF8509CD}" srcOrd="2" destOrd="0" presId="urn:microsoft.com/office/officeart/2018/2/layout/IconVerticalSolidList"/>
    <dgm:cxn modelId="{ACD42D21-5078-415C-8A98-5E5D28F449BB}" type="presParOf" srcId="{60497D14-5D3B-4F76-9E98-7980DF8509CD}" destId="{91D2D0DD-BBB7-45B3-951A-C1CB62DBECA3}" srcOrd="0" destOrd="0" presId="urn:microsoft.com/office/officeart/2018/2/layout/IconVerticalSolidList"/>
    <dgm:cxn modelId="{868F9B1D-5285-4DEF-B76B-715DF2BDAAD1}" type="presParOf" srcId="{60497D14-5D3B-4F76-9E98-7980DF8509CD}" destId="{EBF8A37B-7E99-4669-8806-77C8DFAA3891}" srcOrd="1" destOrd="0" presId="urn:microsoft.com/office/officeart/2018/2/layout/IconVerticalSolidList"/>
    <dgm:cxn modelId="{8602AB33-610E-4944-B905-F069AED096E8}" type="presParOf" srcId="{60497D14-5D3B-4F76-9E98-7980DF8509CD}" destId="{42086151-D05E-4FD2-BFE6-9B2AA8396D18}" srcOrd="2" destOrd="0" presId="urn:microsoft.com/office/officeart/2018/2/layout/IconVerticalSolidList"/>
    <dgm:cxn modelId="{255847C6-3DC1-400E-BFDE-8BC59D33DAE1}" type="presParOf" srcId="{60497D14-5D3B-4F76-9E98-7980DF8509CD}" destId="{6B9DCBC5-99BF-4526-9486-93FBDEAC9327}" srcOrd="3" destOrd="0" presId="urn:microsoft.com/office/officeart/2018/2/layout/IconVerticalSolidList"/>
    <dgm:cxn modelId="{F5000BB6-042B-4C86-B1F2-112B1F110AAE}" type="presParOf" srcId="{73ED22C7-33BC-4FCA-9BAC-A316C3C57DBC}" destId="{EAF2D852-CB3B-470D-B78C-5A8063CB742F}" srcOrd="3" destOrd="0" presId="urn:microsoft.com/office/officeart/2018/2/layout/IconVerticalSolidList"/>
    <dgm:cxn modelId="{8BBD4ED0-A1CE-428D-922D-5E2B215C6DA9}" type="presParOf" srcId="{73ED22C7-33BC-4FCA-9BAC-A316C3C57DBC}" destId="{7EA61EA0-EA24-410B-9E35-825D68DA333E}" srcOrd="4" destOrd="0" presId="urn:microsoft.com/office/officeart/2018/2/layout/IconVerticalSolidList"/>
    <dgm:cxn modelId="{E203D4FF-17C6-4142-8884-F250ADE9CD73}" type="presParOf" srcId="{7EA61EA0-EA24-410B-9E35-825D68DA333E}" destId="{D04CE6B1-AB1E-4FD1-93CF-5E703B42B60C}" srcOrd="0" destOrd="0" presId="urn:microsoft.com/office/officeart/2018/2/layout/IconVerticalSolidList"/>
    <dgm:cxn modelId="{5334A755-BAC6-4B47-967E-BAD3F4DD2FBC}" type="presParOf" srcId="{7EA61EA0-EA24-410B-9E35-825D68DA333E}" destId="{94618FAC-8B8B-4239-92A0-AFD8F09AFF53}" srcOrd="1" destOrd="0" presId="urn:microsoft.com/office/officeart/2018/2/layout/IconVerticalSolidList"/>
    <dgm:cxn modelId="{EC339DA2-D044-47AF-B148-0BDC060E8DDB}" type="presParOf" srcId="{7EA61EA0-EA24-410B-9E35-825D68DA333E}" destId="{D3372DD1-4BFA-41F3-8A63-FCD4088BD39D}" srcOrd="2" destOrd="0" presId="urn:microsoft.com/office/officeart/2018/2/layout/IconVerticalSolidList"/>
    <dgm:cxn modelId="{951CEFCF-7E69-4558-8E14-D3C7E3974F1A}" type="presParOf" srcId="{7EA61EA0-EA24-410B-9E35-825D68DA333E}" destId="{911AE6F7-60FA-43F5-89DE-9B56E3D1408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6C69CB35-C74B-40F2-BCA1-2AE6E280EA37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24742C3C-084F-4386-97F6-84CDB725BBB2}">
      <dgm:prSet/>
      <dgm:spPr/>
      <dgm:t>
        <a:bodyPr/>
        <a:lstStyle/>
        <a:p>
          <a:r>
            <a:rPr lang="pt-BR"/>
            <a:t>HTTPs é a combinação do protocolo HTTP com o SSL (Secure Sockets Layer).</a:t>
          </a:r>
          <a:endParaRPr lang="en-US"/>
        </a:p>
      </dgm:t>
    </dgm:pt>
    <dgm:pt modelId="{1151CAAB-8960-4F20-9FB9-2B93FD32D39E}" type="parTrans" cxnId="{E3CDB951-7715-4991-858E-ABEC07DB3BA1}">
      <dgm:prSet/>
      <dgm:spPr/>
      <dgm:t>
        <a:bodyPr/>
        <a:lstStyle/>
        <a:p>
          <a:endParaRPr lang="en-US"/>
        </a:p>
      </dgm:t>
    </dgm:pt>
    <dgm:pt modelId="{D79083E5-3F52-4A67-A4DC-112476AB282C}" type="sibTrans" cxnId="{E3CDB951-7715-4991-858E-ABEC07DB3BA1}">
      <dgm:prSet/>
      <dgm:spPr/>
      <dgm:t>
        <a:bodyPr/>
        <a:lstStyle/>
        <a:p>
          <a:endParaRPr lang="en-US"/>
        </a:p>
      </dgm:t>
    </dgm:pt>
    <dgm:pt modelId="{23A94A0E-DD42-44FA-ADE1-0E58F893286D}">
      <dgm:prSet/>
      <dgm:spPr/>
      <dgm:t>
        <a:bodyPr/>
        <a:lstStyle/>
        <a:p>
          <a:r>
            <a:rPr lang="pt-BR"/>
            <a:t>É a maneira mais comum atualmente de trafegar documentos via HTTP de maneira segura. </a:t>
          </a:r>
          <a:endParaRPr lang="en-US"/>
        </a:p>
      </dgm:t>
    </dgm:pt>
    <dgm:pt modelId="{2173C22C-2FBC-4416-A4B5-74E14DF63692}" type="parTrans" cxnId="{9FA1A06D-4DDF-467F-99DE-C17D863C78B5}">
      <dgm:prSet/>
      <dgm:spPr/>
      <dgm:t>
        <a:bodyPr/>
        <a:lstStyle/>
        <a:p>
          <a:endParaRPr lang="en-US"/>
        </a:p>
      </dgm:t>
    </dgm:pt>
    <dgm:pt modelId="{68999A83-C8BC-4888-A77B-8F5C622EA34E}" type="sibTrans" cxnId="{9FA1A06D-4DDF-467F-99DE-C17D863C78B5}">
      <dgm:prSet/>
      <dgm:spPr/>
      <dgm:t>
        <a:bodyPr/>
        <a:lstStyle/>
        <a:p>
          <a:endParaRPr lang="en-US"/>
        </a:p>
      </dgm:t>
    </dgm:pt>
    <dgm:pt modelId="{BECBC9BF-6CAD-44A1-A9A9-E62C322A8813}">
      <dgm:prSet/>
      <dgm:spPr/>
      <dgm:t>
        <a:bodyPr/>
        <a:lstStyle/>
        <a:p>
          <a:r>
            <a:rPr lang="pt-BR"/>
            <a:t>Provê encriptação de dados, autenticação de servidor, integridade de mensagem e autenticação de cliente.</a:t>
          </a:r>
          <a:endParaRPr lang="en-US"/>
        </a:p>
      </dgm:t>
    </dgm:pt>
    <dgm:pt modelId="{64CC1C9A-FDC3-4885-96D0-CE362E382C16}" type="parTrans" cxnId="{C164D504-7BD0-4184-B87F-CEAABF8DF3BD}">
      <dgm:prSet/>
      <dgm:spPr/>
      <dgm:t>
        <a:bodyPr/>
        <a:lstStyle/>
        <a:p>
          <a:endParaRPr lang="en-US"/>
        </a:p>
      </dgm:t>
    </dgm:pt>
    <dgm:pt modelId="{4FE94B35-1E9A-4CA0-9650-34A3EEEB9629}" type="sibTrans" cxnId="{C164D504-7BD0-4184-B87F-CEAABF8DF3BD}">
      <dgm:prSet/>
      <dgm:spPr/>
      <dgm:t>
        <a:bodyPr/>
        <a:lstStyle/>
        <a:p>
          <a:endParaRPr lang="en-US"/>
        </a:p>
      </dgm:t>
    </dgm:pt>
    <dgm:pt modelId="{24D1D4CD-1AED-4264-9382-CD7029D70B60}" type="pres">
      <dgm:prSet presAssocID="{6C69CB35-C74B-40F2-BCA1-2AE6E280EA37}" presName="root" presStyleCnt="0">
        <dgm:presLayoutVars>
          <dgm:dir/>
          <dgm:resizeHandles val="exact"/>
        </dgm:presLayoutVars>
      </dgm:prSet>
      <dgm:spPr/>
    </dgm:pt>
    <dgm:pt modelId="{8CD7D8D0-2467-4419-9DC7-5040D3157D6A}" type="pres">
      <dgm:prSet presAssocID="{24742C3C-084F-4386-97F6-84CDB725BBB2}" presName="compNode" presStyleCnt="0"/>
      <dgm:spPr/>
    </dgm:pt>
    <dgm:pt modelId="{094D2076-9BCF-49DE-BD9B-BF52C1D5D708}" type="pres">
      <dgm:prSet presAssocID="{24742C3C-084F-4386-97F6-84CDB725BBB2}" presName="bgRect" presStyleLbl="bgShp" presStyleIdx="0" presStyleCnt="3"/>
      <dgm:spPr/>
    </dgm:pt>
    <dgm:pt modelId="{CC839B1D-E5B6-46A3-A6E2-7C5016F38288}" type="pres">
      <dgm:prSet presAssocID="{24742C3C-084F-4386-97F6-84CDB725BBB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ador"/>
        </a:ext>
      </dgm:extLst>
    </dgm:pt>
    <dgm:pt modelId="{A8B6D547-ABE4-494E-898D-B0B2B0427625}" type="pres">
      <dgm:prSet presAssocID="{24742C3C-084F-4386-97F6-84CDB725BBB2}" presName="spaceRect" presStyleCnt="0"/>
      <dgm:spPr/>
    </dgm:pt>
    <dgm:pt modelId="{CADDB97D-26A2-4F07-A72A-4A2CACEA03A5}" type="pres">
      <dgm:prSet presAssocID="{24742C3C-084F-4386-97F6-84CDB725BBB2}" presName="parTx" presStyleLbl="revTx" presStyleIdx="0" presStyleCnt="3">
        <dgm:presLayoutVars>
          <dgm:chMax val="0"/>
          <dgm:chPref val="0"/>
        </dgm:presLayoutVars>
      </dgm:prSet>
      <dgm:spPr/>
    </dgm:pt>
    <dgm:pt modelId="{09112363-C2FC-4935-AE7B-B8532991DD4A}" type="pres">
      <dgm:prSet presAssocID="{D79083E5-3F52-4A67-A4DC-112476AB282C}" presName="sibTrans" presStyleCnt="0"/>
      <dgm:spPr/>
    </dgm:pt>
    <dgm:pt modelId="{66A718A5-A0F3-4862-B49B-08750ACEB1E1}" type="pres">
      <dgm:prSet presAssocID="{23A94A0E-DD42-44FA-ADE1-0E58F893286D}" presName="compNode" presStyleCnt="0"/>
      <dgm:spPr/>
    </dgm:pt>
    <dgm:pt modelId="{86799AC0-E07B-4437-9D73-079A218C6F4F}" type="pres">
      <dgm:prSet presAssocID="{23A94A0E-DD42-44FA-ADE1-0E58F893286D}" presName="bgRect" presStyleLbl="bgShp" presStyleIdx="1" presStyleCnt="3"/>
      <dgm:spPr/>
    </dgm:pt>
    <dgm:pt modelId="{D2C81BA8-9B99-401E-AC13-8C6A0A6015A0}" type="pres">
      <dgm:prSet presAssocID="{23A94A0E-DD42-44FA-ADE1-0E58F893286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loqueio"/>
        </a:ext>
      </dgm:extLst>
    </dgm:pt>
    <dgm:pt modelId="{E2F25C77-2FBE-4C69-8C6E-1AC36BF8A422}" type="pres">
      <dgm:prSet presAssocID="{23A94A0E-DD42-44FA-ADE1-0E58F893286D}" presName="spaceRect" presStyleCnt="0"/>
      <dgm:spPr/>
    </dgm:pt>
    <dgm:pt modelId="{F0FD2EB9-B389-4D25-8D52-90505E10B969}" type="pres">
      <dgm:prSet presAssocID="{23A94A0E-DD42-44FA-ADE1-0E58F893286D}" presName="parTx" presStyleLbl="revTx" presStyleIdx="1" presStyleCnt="3">
        <dgm:presLayoutVars>
          <dgm:chMax val="0"/>
          <dgm:chPref val="0"/>
        </dgm:presLayoutVars>
      </dgm:prSet>
      <dgm:spPr/>
    </dgm:pt>
    <dgm:pt modelId="{7E637BDC-E9DE-40CA-9275-7E5F77CCCD3B}" type="pres">
      <dgm:prSet presAssocID="{68999A83-C8BC-4888-A77B-8F5C622EA34E}" presName="sibTrans" presStyleCnt="0"/>
      <dgm:spPr/>
    </dgm:pt>
    <dgm:pt modelId="{13FB0B33-3E84-46CF-BB40-B59BFB69C939}" type="pres">
      <dgm:prSet presAssocID="{BECBC9BF-6CAD-44A1-A9A9-E62C322A8813}" presName="compNode" presStyleCnt="0"/>
      <dgm:spPr/>
    </dgm:pt>
    <dgm:pt modelId="{FAE22650-53C0-4F3B-857B-3BC897D586ED}" type="pres">
      <dgm:prSet presAssocID="{BECBC9BF-6CAD-44A1-A9A9-E62C322A8813}" presName="bgRect" presStyleLbl="bgShp" presStyleIdx="2" presStyleCnt="3"/>
      <dgm:spPr/>
    </dgm:pt>
    <dgm:pt modelId="{3E3BBE15-1D87-4BF1-AC7B-96C55FB19F67}" type="pres">
      <dgm:prSet presAssocID="{BECBC9BF-6CAD-44A1-A9A9-E62C322A881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ve"/>
        </a:ext>
      </dgm:extLst>
    </dgm:pt>
    <dgm:pt modelId="{75976E12-83E3-43CE-8A0B-595E2CC3FBC6}" type="pres">
      <dgm:prSet presAssocID="{BECBC9BF-6CAD-44A1-A9A9-E62C322A8813}" presName="spaceRect" presStyleCnt="0"/>
      <dgm:spPr/>
    </dgm:pt>
    <dgm:pt modelId="{6637D7BA-1D3C-4781-899F-029508A4AE8E}" type="pres">
      <dgm:prSet presAssocID="{BECBC9BF-6CAD-44A1-A9A9-E62C322A8813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C164D504-7BD0-4184-B87F-CEAABF8DF3BD}" srcId="{6C69CB35-C74B-40F2-BCA1-2AE6E280EA37}" destId="{BECBC9BF-6CAD-44A1-A9A9-E62C322A8813}" srcOrd="2" destOrd="0" parTransId="{64CC1C9A-FDC3-4885-96D0-CE362E382C16}" sibTransId="{4FE94B35-1E9A-4CA0-9650-34A3EEEB9629}"/>
    <dgm:cxn modelId="{6C198966-8E8A-4F71-A168-0C73FBB36F06}" type="presOf" srcId="{23A94A0E-DD42-44FA-ADE1-0E58F893286D}" destId="{F0FD2EB9-B389-4D25-8D52-90505E10B969}" srcOrd="0" destOrd="0" presId="urn:microsoft.com/office/officeart/2018/2/layout/IconVerticalSolidList"/>
    <dgm:cxn modelId="{FA4A6B49-8902-40BB-BE48-9481AFE9839D}" type="presOf" srcId="{BECBC9BF-6CAD-44A1-A9A9-E62C322A8813}" destId="{6637D7BA-1D3C-4781-899F-029508A4AE8E}" srcOrd="0" destOrd="0" presId="urn:microsoft.com/office/officeart/2018/2/layout/IconVerticalSolidList"/>
    <dgm:cxn modelId="{9FA1A06D-4DDF-467F-99DE-C17D863C78B5}" srcId="{6C69CB35-C74B-40F2-BCA1-2AE6E280EA37}" destId="{23A94A0E-DD42-44FA-ADE1-0E58F893286D}" srcOrd="1" destOrd="0" parTransId="{2173C22C-2FBC-4416-A4B5-74E14DF63692}" sibTransId="{68999A83-C8BC-4888-A77B-8F5C622EA34E}"/>
    <dgm:cxn modelId="{E3CDB951-7715-4991-858E-ABEC07DB3BA1}" srcId="{6C69CB35-C74B-40F2-BCA1-2AE6E280EA37}" destId="{24742C3C-084F-4386-97F6-84CDB725BBB2}" srcOrd="0" destOrd="0" parTransId="{1151CAAB-8960-4F20-9FB9-2B93FD32D39E}" sibTransId="{D79083E5-3F52-4A67-A4DC-112476AB282C}"/>
    <dgm:cxn modelId="{D5D0E793-8B12-4532-9BF0-842268F239D2}" type="presOf" srcId="{24742C3C-084F-4386-97F6-84CDB725BBB2}" destId="{CADDB97D-26A2-4F07-A72A-4A2CACEA03A5}" srcOrd="0" destOrd="0" presId="urn:microsoft.com/office/officeart/2018/2/layout/IconVerticalSolidList"/>
    <dgm:cxn modelId="{FFA971CF-8970-4E27-8A98-D1AA9CCAA2DE}" type="presOf" srcId="{6C69CB35-C74B-40F2-BCA1-2AE6E280EA37}" destId="{24D1D4CD-1AED-4264-9382-CD7029D70B60}" srcOrd="0" destOrd="0" presId="urn:microsoft.com/office/officeart/2018/2/layout/IconVerticalSolidList"/>
    <dgm:cxn modelId="{81C38826-D196-4BCD-B37B-453598AACD11}" type="presParOf" srcId="{24D1D4CD-1AED-4264-9382-CD7029D70B60}" destId="{8CD7D8D0-2467-4419-9DC7-5040D3157D6A}" srcOrd="0" destOrd="0" presId="urn:microsoft.com/office/officeart/2018/2/layout/IconVerticalSolidList"/>
    <dgm:cxn modelId="{2B8E354D-FF04-49C4-A043-06FB92721AB4}" type="presParOf" srcId="{8CD7D8D0-2467-4419-9DC7-5040D3157D6A}" destId="{094D2076-9BCF-49DE-BD9B-BF52C1D5D708}" srcOrd="0" destOrd="0" presId="urn:microsoft.com/office/officeart/2018/2/layout/IconVerticalSolidList"/>
    <dgm:cxn modelId="{88652D56-A734-49F0-9F56-20DD45BCB236}" type="presParOf" srcId="{8CD7D8D0-2467-4419-9DC7-5040D3157D6A}" destId="{CC839B1D-E5B6-46A3-A6E2-7C5016F38288}" srcOrd="1" destOrd="0" presId="urn:microsoft.com/office/officeart/2018/2/layout/IconVerticalSolidList"/>
    <dgm:cxn modelId="{08A6DA4C-4C4B-457D-B6C5-C6B21263D0AC}" type="presParOf" srcId="{8CD7D8D0-2467-4419-9DC7-5040D3157D6A}" destId="{A8B6D547-ABE4-494E-898D-B0B2B0427625}" srcOrd="2" destOrd="0" presId="urn:microsoft.com/office/officeart/2018/2/layout/IconVerticalSolidList"/>
    <dgm:cxn modelId="{466A708D-87B5-49AD-B85D-13FEC54B0778}" type="presParOf" srcId="{8CD7D8D0-2467-4419-9DC7-5040D3157D6A}" destId="{CADDB97D-26A2-4F07-A72A-4A2CACEA03A5}" srcOrd="3" destOrd="0" presId="urn:microsoft.com/office/officeart/2018/2/layout/IconVerticalSolidList"/>
    <dgm:cxn modelId="{9F42F410-A7B4-48CA-A13E-0417911705A9}" type="presParOf" srcId="{24D1D4CD-1AED-4264-9382-CD7029D70B60}" destId="{09112363-C2FC-4935-AE7B-B8532991DD4A}" srcOrd="1" destOrd="0" presId="urn:microsoft.com/office/officeart/2018/2/layout/IconVerticalSolidList"/>
    <dgm:cxn modelId="{B80A8443-203B-4E9F-B0CF-B341BEA5B434}" type="presParOf" srcId="{24D1D4CD-1AED-4264-9382-CD7029D70B60}" destId="{66A718A5-A0F3-4862-B49B-08750ACEB1E1}" srcOrd="2" destOrd="0" presId="urn:microsoft.com/office/officeart/2018/2/layout/IconVerticalSolidList"/>
    <dgm:cxn modelId="{F5D73351-164E-4CAF-B58F-9083DBE6D3A9}" type="presParOf" srcId="{66A718A5-A0F3-4862-B49B-08750ACEB1E1}" destId="{86799AC0-E07B-4437-9D73-079A218C6F4F}" srcOrd="0" destOrd="0" presId="urn:microsoft.com/office/officeart/2018/2/layout/IconVerticalSolidList"/>
    <dgm:cxn modelId="{08BCAD74-763E-43F4-A47C-B2F89479649D}" type="presParOf" srcId="{66A718A5-A0F3-4862-B49B-08750ACEB1E1}" destId="{D2C81BA8-9B99-401E-AC13-8C6A0A6015A0}" srcOrd="1" destOrd="0" presId="urn:microsoft.com/office/officeart/2018/2/layout/IconVerticalSolidList"/>
    <dgm:cxn modelId="{D464C2D0-41A6-4DEB-8B25-47F48F3E9320}" type="presParOf" srcId="{66A718A5-A0F3-4862-B49B-08750ACEB1E1}" destId="{E2F25C77-2FBE-4C69-8C6E-1AC36BF8A422}" srcOrd="2" destOrd="0" presId="urn:microsoft.com/office/officeart/2018/2/layout/IconVerticalSolidList"/>
    <dgm:cxn modelId="{889CB54C-123A-4521-9D19-F5F5F76500E3}" type="presParOf" srcId="{66A718A5-A0F3-4862-B49B-08750ACEB1E1}" destId="{F0FD2EB9-B389-4D25-8D52-90505E10B969}" srcOrd="3" destOrd="0" presId="urn:microsoft.com/office/officeart/2018/2/layout/IconVerticalSolidList"/>
    <dgm:cxn modelId="{20D0274B-D57F-4E3E-84A7-3C242ACBB480}" type="presParOf" srcId="{24D1D4CD-1AED-4264-9382-CD7029D70B60}" destId="{7E637BDC-E9DE-40CA-9275-7E5F77CCCD3B}" srcOrd="3" destOrd="0" presId="urn:microsoft.com/office/officeart/2018/2/layout/IconVerticalSolidList"/>
    <dgm:cxn modelId="{EC06DC70-4790-473C-8CEF-D758F9B7B0BA}" type="presParOf" srcId="{24D1D4CD-1AED-4264-9382-CD7029D70B60}" destId="{13FB0B33-3E84-46CF-BB40-B59BFB69C939}" srcOrd="4" destOrd="0" presId="urn:microsoft.com/office/officeart/2018/2/layout/IconVerticalSolidList"/>
    <dgm:cxn modelId="{80E6925A-4DE7-4654-8532-8021E55628A9}" type="presParOf" srcId="{13FB0B33-3E84-46CF-BB40-B59BFB69C939}" destId="{FAE22650-53C0-4F3B-857B-3BC897D586ED}" srcOrd="0" destOrd="0" presId="urn:microsoft.com/office/officeart/2018/2/layout/IconVerticalSolidList"/>
    <dgm:cxn modelId="{71FB4077-CD0A-485B-9D41-4B79B75FAA6E}" type="presParOf" srcId="{13FB0B33-3E84-46CF-BB40-B59BFB69C939}" destId="{3E3BBE15-1D87-4BF1-AC7B-96C55FB19F67}" srcOrd="1" destOrd="0" presId="urn:microsoft.com/office/officeart/2018/2/layout/IconVerticalSolidList"/>
    <dgm:cxn modelId="{5980E656-0780-4DA4-BA89-D0BB51D4EB1A}" type="presParOf" srcId="{13FB0B33-3E84-46CF-BB40-B59BFB69C939}" destId="{75976E12-83E3-43CE-8A0B-595E2CC3FBC6}" srcOrd="2" destOrd="0" presId="urn:microsoft.com/office/officeart/2018/2/layout/IconVerticalSolidList"/>
    <dgm:cxn modelId="{E0965071-0D96-49C3-B599-9B163B9A7B51}" type="presParOf" srcId="{13FB0B33-3E84-46CF-BB40-B59BFB69C939}" destId="{6637D7BA-1D3C-4781-899F-029508A4AE8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6AC18FC9-6CD0-4455-AF2C-AD955CEE7764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147AC9D3-95D4-4051-9AE7-A7DAC6B37875}">
      <dgm:prSet/>
      <dgm:spPr/>
      <dgm:t>
        <a:bodyPr/>
        <a:lstStyle/>
        <a:p>
          <a:r>
            <a:rPr lang="pt-BR"/>
            <a:t>É uma camada que fica entre a camada de aplicação e a camada de transporte. </a:t>
          </a:r>
          <a:endParaRPr lang="en-US"/>
        </a:p>
      </dgm:t>
    </dgm:pt>
    <dgm:pt modelId="{D361325B-6310-411F-86A8-20FC9E5941F9}" type="parTrans" cxnId="{46E3EEC9-8316-48DA-8D6F-00C3DB86622D}">
      <dgm:prSet/>
      <dgm:spPr/>
      <dgm:t>
        <a:bodyPr/>
        <a:lstStyle/>
        <a:p>
          <a:endParaRPr lang="en-US"/>
        </a:p>
      </dgm:t>
    </dgm:pt>
    <dgm:pt modelId="{2AF22B61-E7DC-45E9-BAE9-8631480B4E72}" type="sibTrans" cxnId="{46E3EEC9-8316-48DA-8D6F-00C3DB86622D}">
      <dgm:prSet/>
      <dgm:spPr/>
      <dgm:t>
        <a:bodyPr/>
        <a:lstStyle/>
        <a:p>
          <a:endParaRPr lang="en-US"/>
        </a:p>
      </dgm:t>
    </dgm:pt>
    <dgm:pt modelId="{3231480D-00EA-4E1C-BA75-2C8EA6A19E28}">
      <dgm:prSet/>
      <dgm:spPr/>
      <dgm:t>
        <a:bodyPr/>
        <a:lstStyle/>
        <a:p>
          <a:r>
            <a:rPr lang="pt-BR"/>
            <a:t>Foi desenvolvido pela Netscape Communications e tem a função de prover comunicação segura na internet, através da autenticação e encriptação dos pacotes entre o servidor e o cliente.</a:t>
          </a:r>
          <a:endParaRPr lang="en-US"/>
        </a:p>
      </dgm:t>
    </dgm:pt>
    <dgm:pt modelId="{0322A75E-9E4C-4936-A77E-E028623EEBA2}" type="parTrans" cxnId="{E80890C8-19E2-4FBA-A04D-9591F49D002E}">
      <dgm:prSet/>
      <dgm:spPr/>
      <dgm:t>
        <a:bodyPr/>
        <a:lstStyle/>
        <a:p>
          <a:endParaRPr lang="en-US"/>
        </a:p>
      </dgm:t>
    </dgm:pt>
    <dgm:pt modelId="{B2EED0DF-9E00-4EE6-8046-BF79BD033D80}" type="sibTrans" cxnId="{E80890C8-19E2-4FBA-A04D-9591F49D002E}">
      <dgm:prSet/>
      <dgm:spPr/>
      <dgm:t>
        <a:bodyPr/>
        <a:lstStyle/>
        <a:p>
          <a:endParaRPr lang="en-US"/>
        </a:p>
      </dgm:t>
    </dgm:pt>
    <dgm:pt modelId="{CB14D81F-0117-48CF-BD26-E89C756E05A6}" type="pres">
      <dgm:prSet presAssocID="{6AC18FC9-6CD0-4455-AF2C-AD955CEE7764}" presName="root" presStyleCnt="0">
        <dgm:presLayoutVars>
          <dgm:dir/>
          <dgm:resizeHandles val="exact"/>
        </dgm:presLayoutVars>
      </dgm:prSet>
      <dgm:spPr/>
    </dgm:pt>
    <dgm:pt modelId="{06E081C3-4015-4504-9D4C-F8C63C1C5762}" type="pres">
      <dgm:prSet presAssocID="{147AC9D3-95D4-4051-9AE7-A7DAC6B37875}" presName="compNode" presStyleCnt="0"/>
      <dgm:spPr/>
    </dgm:pt>
    <dgm:pt modelId="{377BF5CF-F44E-4684-B37C-D65E9516CDCB}" type="pres">
      <dgm:prSet presAssocID="{147AC9D3-95D4-4051-9AE7-A7DAC6B37875}" presName="bgRect" presStyleLbl="bgShp" presStyleIdx="0" presStyleCnt="2"/>
      <dgm:spPr/>
    </dgm:pt>
    <dgm:pt modelId="{2EF49A5E-D3A1-4510-8986-971989EC3D0B}" type="pres">
      <dgm:prSet presAssocID="{147AC9D3-95D4-4051-9AE7-A7DAC6B37875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idge scene"/>
        </a:ext>
      </dgm:extLst>
    </dgm:pt>
    <dgm:pt modelId="{051EC12F-E28D-464B-B0A6-22C18D93766A}" type="pres">
      <dgm:prSet presAssocID="{147AC9D3-95D4-4051-9AE7-A7DAC6B37875}" presName="spaceRect" presStyleCnt="0"/>
      <dgm:spPr/>
    </dgm:pt>
    <dgm:pt modelId="{F76E26DD-2E8B-4C3A-BB78-2811F5235F44}" type="pres">
      <dgm:prSet presAssocID="{147AC9D3-95D4-4051-9AE7-A7DAC6B37875}" presName="parTx" presStyleLbl="revTx" presStyleIdx="0" presStyleCnt="2">
        <dgm:presLayoutVars>
          <dgm:chMax val="0"/>
          <dgm:chPref val="0"/>
        </dgm:presLayoutVars>
      </dgm:prSet>
      <dgm:spPr/>
    </dgm:pt>
    <dgm:pt modelId="{9D817E79-9A4E-49A2-A529-50D494FEC4EA}" type="pres">
      <dgm:prSet presAssocID="{2AF22B61-E7DC-45E9-BAE9-8631480B4E72}" presName="sibTrans" presStyleCnt="0"/>
      <dgm:spPr/>
    </dgm:pt>
    <dgm:pt modelId="{CBC5F1E6-EAEB-4D8C-A414-4FC1A26AFDFF}" type="pres">
      <dgm:prSet presAssocID="{3231480D-00EA-4E1C-BA75-2C8EA6A19E28}" presName="compNode" presStyleCnt="0"/>
      <dgm:spPr/>
    </dgm:pt>
    <dgm:pt modelId="{3E572FE2-D0A2-4F8A-A74F-A9EFCDEBBC8E}" type="pres">
      <dgm:prSet presAssocID="{3231480D-00EA-4E1C-BA75-2C8EA6A19E28}" presName="bgRect" presStyleLbl="bgShp" presStyleIdx="1" presStyleCnt="2"/>
      <dgm:spPr/>
    </dgm:pt>
    <dgm:pt modelId="{8EBB748F-7015-4D0D-A813-2839F2E365AC}" type="pres">
      <dgm:prSet presAssocID="{3231480D-00EA-4E1C-BA75-2C8EA6A19E28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loqueio"/>
        </a:ext>
      </dgm:extLst>
    </dgm:pt>
    <dgm:pt modelId="{47E6E4B3-71FC-4222-940E-D04ADAB25C21}" type="pres">
      <dgm:prSet presAssocID="{3231480D-00EA-4E1C-BA75-2C8EA6A19E28}" presName="spaceRect" presStyleCnt="0"/>
      <dgm:spPr/>
    </dgm:pt>
    <dgm:pt modelId="{52262C57-4279-4350-9F05-D3C2E8346ECC}" type="pres">
      <dgm:prSet presAssocID="{3231480D-00EA-4E1C-BA75-2C8EA6A19E28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31FF2F81-F7BA-42CC-80DE-7F6A1A851C75}" type="presOf" srcId="{147AC9D3-95D4-4051-9AE7-A7DAC6B37875}" destId="{F76E26DD-2E8B-4C3A-BB78-2811F5235F44}" srcOrd="0" destOrd="0" presId="urn:microsoft.com/office/officeart/2018/2/layout/IconVerticalSolidList"/>
    <dgm:cxn modelId="{EDBA01BA-8F55-4EB5-9C83-4CA7C785E950}" type="presOf" srcId="{6AC18FC9-6CD0-4455-AF2C-AD955CEE7764}" destId="{CB14D81F-0117-48CF-BD26-E89C756E05A6}" srcOrd="0" destOrd="0" presId="urn:microsoft.com/office/officeart/2018/2/layout/IconVerticalSolidList"/>
    <dgm:cxn modelId="{E80890C8-19E2-4FBA-A04D-9591F49D002E}" srcId="{6AC18FC9-6CD0-4455-AF2C-AD955CEE7764}" destId="{3231480D-00EA-4E1C-BA75-2C8EA6A19E28}" srcOrd="1" destOrd="0" parTransId="{0322A75E-9E4C-4936-A77E-E028623EEBA2}" sibTransId="{B2EED0DF-9E00-4EE6-8046-BF79BD033D80}"/>
    <dgm:cxn modelId="{46E3EEC9-8316-48DA-8D6F-00C3DB86622D}" srcId="{6AC18FC9-6CD0-4455-AF2C-AD955CEE7764}" destId="{147AC9D3-95D4-4051-9AE7-A7DAC6B37875}" srcOrd="0" destOrd="0" parTransId="{D361325B-6310-411F-86A8-20FC9E5941F9}" sibTransId="{2AF22B61-E7DC-45E9-BAE9-8631480B4E72}"/>
    <dgm:cxn modelId="{FA4F0AE5-4E8B-4AF6-9421-FAEC71433591}" type="presOf" srcId="{3231480D-00EA-4E1C-BA75-2C8EA6A19E28}" destId="{52262C57-4279-4350-9F05-D3C2E8346ECC}" srcOrd="0" destOrd="0" presId="urn:microsoft.com/office/officeart/2018/2/layout/IconVerticalSolidList"/>
    <dgm:cxn modelId="{48BCF8C0-03D0-4FDF-880B-570D796DC9CD}" type="presParOf" srcId="{CB14D81F-0117-48CF-BD26-E89C756E05A6}" destId="{06E081C3-4015-4504-9D4C-F8C63C1C5762}" srcOrd="0" destOrd="0" presId="urn:microsoft.com/office/officeart/2018/2/layout/IconVerticalSolidList"/>
    <dgm:cxn modelId="{470A800F-F91B-4984-98C7-7C2FCBCE7063}" type="presParOf" srcId="{06E081C3-4015-4504-9D4C-F8C63C1C5762}" destId="{377BF5CF-F44E-4684-B37C-D65E9516CDCB}" srcOrd="0" destOrd="0" presId="urn:microsoft.com/office/officeart/2018/2/layout/IconVerticalSolidList"/>
    <dgm:cxn modelId="{0B3B85CA-62B9-46F3-964A-373601F22E04}" type="presParOf" srcId="{06E081C3-4015-4504-9D4C-F8C63C1C5762}" destId="{2EF49A5E-D3A1-4510-8986-971989EC3D0B}" srcOrd="1" destOrd="0" presId="urn:microsoft.com/office/officeart/2018/2/layout/IconVerticalSolidList"/>
    <dgm:cxn modelId="{A0DECA3D-04D8-457B-BEBB-41EA35C3857D}" type="presParOf" srcId="{06E081C3-4015-4504-9D4C-F8C63C1C5762}" destId="{051EC12F-E28D-464B-B0A6-22C18D93766A}" srcOrd="2" destOrd="0" presId="urn:microsoft.com/office/officeart/2018/2/layout/IconVerticalSolidList"/>
    <dgm:cxn modelId="{9B3041FF-AD82-4728-91A9-386B219AA7D1}" type="presParOf" srcId="{06E081C3-4015-4504-9D4C-F8C63C1C5762}" destId="{F76E26DD-2E8B-4C3A-BB78-2811F5235F44}" srcOrd="3" destOrd="0" presId="urn:microsoft.com/office/officeart/2018/2/layout/IconVerticalSolidList"/>
    <dgm:cxn modelId="{2B1C514B-8CBA-406A-99CC-2AD53E3C9415}" type="presParOf" srcId="{CB14D81F-0117-48CF-BD26-E89C756E05A6}" destId="{9D817E79-9A4E-49A2-A529-50D494FEC4EA}" srcOrd="1" destOrd="0" presId="urn:microsoft.com/office/officeart/2018/2/layout/IconVerticalSolidList"/>
    <dgm:cxn modelId="{58595EB3-0A67-4A36-BC2B-88A6F1A84197}" type="presParOf" srcId="{CB14D81F-0117-48CF-BD26-E89C756E05A6}" destId="{CBC5F1E6-EAEB-4D8C-A414-4FC1A26AFDFF}" srcOrd="2" destOrd="0" presId="urn:microsoft.com/office/officeart/2018/2/layout/IconVerticalSolidList"/>
    <dgm:cxn modelId="{0D21845B-D577-4881-BE5B-0ABD2BE790D4}" type="presParOf" srcId="{CBC5F1E6-EAEB-4D8C-A414-4FC1A26AFDFF}" destId="{3E572FE2-D0A2-4F8A-A74F-A9EFCDEBBC8E}" srcOrd="0" destOrd="0" presId="urn:microsoft.com/office/officeart/2018/2/layout/IconVerticalSolidList"/>
    <dgm:cxn modelId="{BF754286-336C-4182-A731-1966A9228347}" type="presParOf" srcId="{CBC5F1E6-EAEB-4D8C-A414-4FC1A26AFDFF}" destId="{8EBB748F-7015-4D0D-A813-2839F2E365AC}" srcOrd="1" destOrd="0" presId="urn:microsoft.com/office/officeart/2018/2/layout/IconVerticalSolidList"/>
    <dgm:cxn modelId="{A216FD70-B63E-4C74-8171-8B389CCAAAD6}" type="presParOf" srcId="{CBC5F1E6-EAEB-4D8C-A414-4FC1A26AFDFF}" destId="{47E6E4B3-71FC-4222-940E-D04ADAB25C21}" srcOrd="2" destOrd="0" presId="urn:microsoft.com/office/officeart/2018/2/layout/IconVerticalSolidList"/>
    <dgm:cxn modelId="{1FCBAA3C-4EEE-4498-A0BD-302FD0EC1E39}" type="presParOf" srcId="{CBC5F1E6-EAEB-4D8C-A414-4FC1A26AFDFF}" destId="{52262C57-4279-4350-9F05-D3C2E8346EC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1218C744-45B5-43F5-93CE-007307755C58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3985E8BD-31E8-45C6-8EB5-596C25863A4E}">
      <dgm:prSet/>
      <dgm:spPr/>
      <dgm:t>
        <a:bodyPr/>
        <a:lstStyle/>
        <a:p>
          <a:r>
            <a:rPr lang="pt-BR"/>
            <a:t>Um site seguro, que usa o HTTPs, deve possuir 3 componentes essenciais para a comunicação segura: </a:t>
          </a:r>
          <a:endParaRPr lang="en-US"/>
        </a:p>
      </dgm:t>
    </dgm:pt>
    <dgm:pt modelId="{FD9443D1-7D86-479F-8F4A-DE5A6D803C41}" type="parTrans" cxnId="{86760FBE-3BAF-4DFB-B123-AE0A304E482A}">
      <dgm:prSet/>
      <dgm:spPr/>
      <dgm:t>
        <a:bodyPr/>
        <a:lstStyle/>
        <a:p>
          <a:endParaRPr lang="en-US"/>
        </a:p>
      </dgm:t>
    </dgm:pt>
    <dgm:pt modelId="{E245251E-3F93-453D-97D0-7754FF1B5E95}" type="sibTrans" cxnId="{86760FBE-3BAF-4DFB-B123-AE0A304E482A}">
      <dgm:prSet/>
      <dgm:spPr/>
      <dgm:t>
        <a:bodyPr/>
        <a:lstStyle/>
        <a:p>
          <a:endParaRPr lang="en-US"/>
        </a:p>
      </dgm:t>
    </dgm:pt>
    <dgm:pt modelId="{E458D465-1F7D-4062-8E72-D9D6E8B19592}">
      <dgm:prSet/>
      <dgm:spPr/>
      <dgm:t>
        <a:bodyPr/>
        <a:lstStyle/>
        <a:p>
          <a:r>
            <a:rPr lang="pt-BR"/>
            <a:t>o servidor, o software seguro (faz o trabalho de criptografia) e o certificado de assinatura (assinatura digital).</a:t>
          </a:r>
          <a:endParaRPr lang="en-US"/>
        </a:p>
      </dgm:t>
    </dgm:pt>
    <dgm:pt modelId="{A57A7C61-1C28-4E6A-B719-B1E49F1D9DF8}" type="parTrans" cxnId="{92F8DF6B-58C5-4927-9F8B-127F3ED9FBA8}">
      <dgm:prSet/>
      <dgm:spPr/>
      <dgm:t>
        <a:bodyPr/>
        <a:lstStyle/>
        <a:p>
          <a:endParaRPr lang="en-US"/>
        </a:p>
      </dgm:t>
    </dgm:pt>
    <dgm:pt modelId="{3846BDFF-85D3-485A-91B6-120D15FDF27E}" type="sibTrans" cxnId="{92F8DF6B-58C5-4927-9F8B-127F3ED9FBA8}">
      <dgm:prSet/>
      <dgm:spPr/>
      <dgm:t>
        <a:bodyPr/>
        <a:lstStyle/>
        <a:p>
          <a:endParaRPr lang="en-US"/>
        </a:p>
      </dgm:t>
    </dgm:pt>
    <dgm:pt modelId="{434B31B0-07EC-44BC-A9DE-1E1AA8E68061}" type="pres">
      <dgm:prSet presAssocID="{1218C744-45B5-43F5-93CE-007307755C58}" presName="root" presStyleCnt="0">
        <dgm:presLayoutVars>
          <dgm:dir/>
          <dgm:resizeHandles val="exact"/>
        </dgm:presLayoutVars>
      </dgm:prSet>
      <dgm:spPr/>
    </dgm:pt>
    <dgm:pt modelId="{C3FC188B-2BB3-48E2-9AC7-62077CEC49DB}" type="pres">
      <dgm:prSet presAssocID="{3985E8BD-31E8-45C6-8EB5-596C25863A4E}" presName="compNode" presStyleCnt="0"/>
      <dgm:spPr/>
    </dgm:pt>
    <dgm:pt modelId="{E8DCEA8F-72F6-4BA9-8EBC-C85BB71108AB}" type="pres">
      <dgm:prSet presAssocID="{3985E8BD-31E8-45C6-8EB5-596C25863A4E}" presName="bgRect" presStyleLbl="bgShp" presStyleIdx="0" presStyleCnt="2"/>
      <dgm:spPr/>
    </dgm:pt>
    <dgm:pt modelId="{899568C4-17B5-49D5-864B-5D8EDF083C7E}" type="pres">
      <dgm:prSet presAssocID="{3985E8BD-31E8-45C6-8EB5-596C25863A4E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loqueio"/>
        </a:ext>
      </dgm:extLst>
    </dgm:pt>
    <dgm:pt modelId="{5FFE0D47-8E40-4A89-9797-8E506273D4B2}" type="pres">
      <dgm:prSet presAssocID="{3985E8BD-31E8-45C6-8EB5-596C25863A4E}" presName="spaceRect" presStyleCnt="0"/>
      <dgm:spPr/>
    </dgm:pt>
    <dgm:pt modelId="{DCDE04E3-F0B5-4B38-9A6E-8A76D7FB2DA7}" type="pres">
      <dgm:prSet presAssocID="{3985E8BD-31E8-45C6-8EB5-596C25863A4E}" presName="parTx" presStyleLbl="revTx" presStyleIdx="0" presStyleCnt="2">
        <dgm:presLayoutVars>
          <dgm:chMax val="0"/>
          <dgm:chPref val="0"/>
        </dgm:presLayoutVars>
      </dgm:prSet>
      <dgm:spPr/>
    </dgm:pt>
    <dgm:pt modelId="{72BC0134-FED2-4031-80C4-A4C9E6222720}" type="pres">
      <dgm:prSet presAssocID="{E245251E-3F93-453D-97D0-7754FF1B5E95}" presName="sibTrans" presStyleCnt="0"/>
      <dgm:spPr/>
    </dgm:pt>
    <dgm:pt modelId="{0D32C504-252E-46C0-9E4B-3E89F9ACFBA3}" type="pres">
      <dgm:prSet presAssocID="{E458D465-1F7D-4062-8E72-D9D6E8B19592}" presName="compNode" presStyleCnt="0"/>
      <dgm:spPr/>
    </dgm:pt>
    <dgm:pt modelId="{B37A7939-2603-46A7-B2A7-2AD5D87F8AD7}" type="pres">
      <dgm:prSet presAssocID="{E458D465-1F7D-4062-8E72-D9D6E8B19592}" presName="bgRect" presStyleLbl="bgShp" presStyleIdx="1" presStyleCnt="2"/>
      <dgm:spPr/>
    </dgm:pt>
    <dgm:pt modelId="{E9EF1A0C-9782-46BF-96A6-FF8D0BA27F19}" type="pres">
      <dgm:prSet presAssocID="{E458D465-1F7D-4062-8E72-D9D6E8B19592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ve"/>
        </a:ext>
      </dgm:extLst>
    </dgm:pt>
    <dgm:pt modelId="{8EEEEAE6-1DA5-44AD-9FB4-5C67C96E14B4}" type="pres">
      <dgm:prSet presAssocID="{E458D465-1F7D-4062-8E72-D9D6E8B19592}" presName="spaceRect" presStyleCnt="0"/>
      <dgm:spPr/>
    </dgm:pt>
    <dgm:pt modelId="{D20E95EB-F5BE-42A0-8734-AA05C1F9007E}" type="pres">
      <dgm:prSet presAssocID="{E458D465-1F7D-4062-8E72-D9D6E8B19592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F2195839-7567-437C-A349-3A96E4F1287A}" type="presOf" srcId="{E458D465-1F7D-4062-8E72-D9D6E8B19592}" destId="{D20E95EB-F5BE-42A0-8734-AA05C1F9007E}" srcOrd="0" destOrd="0" presId="urn:microsoft.com/office/officeart/2018/2/layout/IconVerticalSolidList"/>
    <dgm:cxn modelId="{BE055B4A-84EE-4987-B9EA-028B777079DF}" type="presOf" srcId="{1218C744-45B5-43F5-93CE-007307755C58}" destId="{434B31B0-07EC-44BC-A9DE-1E1AA8E68061}" srcOrd="0" destOrd="0" presId="urn:microsoft.com/office/officeart/2018/2/layout/IconVerticalSolidList"/>
    <dgm:cxn modelId="{92F8DF6B-58C5-4927-9F8B-127F3ED9FBA8}" srcId="{1218C744-45B5-43F5-93CE-007307755C58}" destId="{E458D465-1F7D-4062-8E72-D9D6E8B19592}" srcOrd="1" destOrd="0" parTransId="{A57A7C61-1C28-4E6A-B719-B1E49F1D9DF8}" sibTransId="{3846BDFF-85D3-485A-91B6-120D15FDF27E}"/>
    <dgm:cxn modelId="{D2525F7F-C60A-4C1F-8F9E-3DDDC4A3C985}" type="presOf" srcId="{3985E8BD-31E8-45C6-8EB5-596C25863A4E}" destId="{DCDE04E3-F0B5-4B38-9A6E-8A76D7FB2DA7}" srcOrd="0" destOrd="0" presId="urn:microsoft.com/office/officeart/2018/2/layout/IconVerticalSolidList"/>
    <dgm:cxn modelId="{86760FBE-3BAF-4DFB-B123-AE0A304E482A}" srcId="{1218C744-45B5-43F5-93CE-007307755C58}" destId="{3985E8BD-31E8-45C6-8EB5-596C25863A4E}" srcOrd="0" destOrd="0" parTransId="{FD9443D1-7D86-479F-8F4A-DE5A6D803C41}" sibTransId="{E245251E-3F93-453D-97D0-7754FF1B5E95}"/>
    <dgm:cxn modelId="{7F40061D-72ED-4B99-B0AC-1F7D3731B71F}" type="presParOf" srcId="{434B31B0-07EC-44BC-A9DE-1E1AA8E68061}" destId="{C3FC188B-2BB3-48E2-9AC7-62077CEC49DB}" srcOrd="0" destOrd="0" presId="urn:microsoft.com/office/officeart/2018/2/layout/IconVerticalSolidList"/>
    <dgm:cxn modelId="{9092113D-2720-4008-B91D-B67BE5638DA2}" type="presParOf" srcId="{C3FC188B-2BB3-48E2-9AC7-62077CEC49DB}" destId="{E8DCEA8F-72F6-4BA9-8EBC-C85BB71108AB}" srcOrd="0" destOrd="0" presId="urn:microsoft.com/office/officeart/2018/2/layout/IconVerticalSolidList"/>
    <dgm:cxn modelId="{B0C95C5F-267A-4EE4-A153-A46BA3AEFD45}" type="presParOf" srcId="{C3FC188B-2BB3-48E2-9AC7-62077CEC49DB}" destId="{899568C4-17B5-49D5-864B-5D8EDF083C7E}" srcOrd="1" destOrd="0" presId="urn:microsoft.com/office/officeart/2018/2/layout/IconVerticalSolidList"/>
    <dgm:cxn modelId="{3F1CEC7D-D8FB-4578-AE59-DA919AB038E4}" type="presParOf" srcId="{C3FC188B-2BB3-48E2-9AC7-62077CEC49DB}" destId="{5FFE0D47-8E40-4A89-9797-8E506273D4B2}" srcOrd="2" destOrd="0" presId="urn:microsoft.com/office/officeart/2018/2/layout/IconVerticalSolidList"/>
    <dgm:cxn modelId="{B1D66108-594E-43D4-A03C-21D13A7026AE}" type="presParOf" srcId="{C3FC188B-2BB3-48E2-9AC7-62077CEC49DB}" destId="{DCDE04E3-F0B5-4B38-9A6E-8A76D7FB2DA7}" srcOrd="3" destOrd="0" presId="urn:microsoft.com/office/officeart/2018/2/layout/IconVerticalSolidList"/>
    <dgm:cxn modelId="{0F16EA6B-C612-4AD6-8721-65A600DD4D08}" type="presParOf" srcId="{434B31B0-07EC-44BC-A9DE-1E1AA8E68061}" destId="{72BC0134-FED2-4031-80C4-A4C9E6222720}" srcOrd="1" destOrd="0" presId="urn:microsoft.com/office/officeart/2018/2/layout/IconVerticalSolidList"/>
    <dgm:cxn modelId="{10900BDD-01A5-4681-BC72-53DF6E314FBD}" type="presParOf" srcId="{434B31B0-07EC-44BC-A9DE-1E1AA8E68061}" destId="{0D32C504-252E-46C0-9E4B-3E89F9ACFBA3}" srcOrd="2" destOrd="0" presId="urn:microsoft.com/office/officeart/2018/2/layout/IconVerticalSolidList"/>
    <dgm:cxn modelId="{753921CD-6FB5-4F0E-B4F5-28913F185FCC}" type="presParOf" srcId="{0D32C504-252E-46C0-9E4B-3E89F9ACFBA3}" destId="{B37A7939-2603-46A7-B2A7-2AD5D87F8AD7}" srcOrd="0" destOrd="0" presId="urn:microsoft.com/office/officeart/2018/2/layout/IconVerticalSolidList"/>
    <dgm:cxn modelId="{4F9F8616-7AA7-4EA2-8233-65B12939F674}" type="presParOf" srcId="{0D32C504-252E-46C0-9E4B-3E89F9ACFBA3}" destId="{E9EF1A0C-9782-46BF-96A6-FF8D0BA27F19}" srcOrd="1" destOrd="0" presId="urn:microsoft.com/office/officeart/2018/2/layout/IconVerticalSolidList"/>
    <dgm:cxn modelId="{0057FAD0-A356-426E-83F1-DA9834197363}" type="presParOf" srcId="{0D32C504-252E-46C0-9E4B-3E89F9ACFBA3}" destId="{8EEEEAE6-1DA5-44AD-9FB4-5C67C96E14B4}" srcOrd="2" destOrd="0" presId="urn:microsoft.com/office/officeart/2018/2/layout/IconVerticalSolidList"/>
    <dgm:cxn modelId="{D8AE35F0-5EDE-4032-956E-FB789E728C80}" type="presParOf" srcId="{0D32C504-252E-46C0-9E4B-3E89F9ACFBA3}" destId="{D20E95EB-F5BE-42A0-8734-AA05C1F9007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62ED5091-DCBF-4A41-BB22-502F6D13075F}" type="doc">
      <dgm:prSet loTypeId="urn:microsoft.com/office/officeart/2005/8/layout/vList2" loCatId="list" qsTypeId="urn:microsoft.com/office/officeart/2005/8/quickstyle/simple4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AD5CE5F5-508E-4E3B-B3DC-AC0BA6794B71}">
      <dgm:prSet/>
      <dgm:spPr/>
      <dgm:t>
        <a:bodyPr/>
        <a:lstStyle/>
        <a:p>
          <a:r>
            <a:rPr lang="pt-BR"/>
            <a:t>É interessante evitar utilizar páginas seguras quando não for necessário, já que essa utilização implica em um processamento a mais, que é a encriptação e a desencriptação dos dados.</a:t>
          </a:r>
          <a:endParaRPr lang="en-US"/>
        </a:p>
      </dgm:t>
    </dgm:pt>
    <dgm:pt modelId="{3D4A4655-A440-4D1C-B15F-28A97076447E}" type="parTrans" cxnId="{5F9313CA-4323-4DF5-9151-4FF68CF5399C}">
      <dgm:prSet/>
      <dgm:spPr/>
      <dgm:t>
        <a:bodyPr/>
        <a:lstStyle/>
        <a:p>
          <a:endParaRPr lang="en-US"/>
        </a:p>
      </dgm:t>
    </dgm:pt>
    <dgm:pt modelId="{1D2A5ED4-A0B6-4446-ADAA-14DF24EC6C1D}" type="sibTrans" cxnId="{5F9313CA-4323-4DF5-9151-4FF68CF5399C}">
      <dgm:prSet/>
      <dgm:spPr/>
      <dgm:t>
        <a:bodyPr/>
        <a:lstStyle/>
        <a:p>
          <a:endParaRPr lang="en-US"/>
        </a:p>
      </dgm:t>
    </dgm:pt>
    <dgm:pt modelId="{01D47313-4620-48B5-B212-EA27EE4F3ABB}">
      <dgm:prSet/>
      <dgm:spPr/>
      <dgm:t>
        <a:bodyPr/>
        <a:lstStyle/>
        <a:p>
          <a:r>
            <a:rPr lang="pt-BR"/>
            <a:t>Outra situação é de não ficarem guardadas em cache, o que significa percorrer todo o caminho entre o servidor e o cliente a cada pedido.</a:t>
          </a:r>
          <a:endParaRPr lang="en-US"/>
        </a:p>
      </dgm:t>
    </dgm:pt>
    <dgm:pt modelId="{F50F267F-E8F5-4B43-BC1F-C655CAC00884}" type="parTrans" cxnId="{64587E48-3027-4589-A04D-F8A56107F30E}">
      <dgm:prSet/>
      <dgm:spPr/>
      <dgm:t>
        <a:bodyPr/>
        <a:lstStyle/>
        <a:p>
          <a:endParaRPr lang="en-US"/>
        </a:p>
      </dgm:t>
    </dgm:pt>
    <dgm:pt modelId="{2BDD2C9A-6E0F-4580-816A-56868D2DC89C}" type="sibTrans" cxnId="{64587E48-3027-4589-A04D-F8A56107F30E}">
      <dgm:prSet/>
      <dgm:spPr/>
      <dgm:t>
        <a:bodyPr/>
        <a:lstStyle/>
        <a:p>
          <a:endParaRPr lang="en-US"/>
        </a:p>
      </dgm:t>
    </dgm:pt>
    <dgm:pt modelId="{F363F013-D9D0-4BA6-9E15-D979091BC482}" type="pres">
      <dgm:prSet presAssocID="{62ED5091-DCBF-4A41-BB22-502F6D13075F}" presName="linear" presStyleCnt="0">
        <dgm:presLayoutVars>
          <dgm:animLvl val="lvl"/>
          <dgm:resizeHandles val="exact"/>
        </dgm:presLayoutVars>
      </dgm:prSet>
      <dgm:spPr/>
    </dgm:pt>
    <dgm:pt modelId="{1A62BFCD-5385-4C40-9161-3EAD43D384CC}" type="pres">
      <dgm:prSet presAssocID="{AD5CE5F5-508E-4E3B-B3DC-AC0BA6794B71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1CD31C15-6485-46C9-81D9-1F4FE3C71678}" type="pres">
      <dgm:prSet presAssocID="{1D2A5ED4-A0B6-4446-ADAA-14DF24EC6C1D}" presName="spacer" presStyleCnt="0"/>
      <dgm:spPr/>
    </dgm:pt>
    <dgm:pt modelId="{7AA820A7-5077-4AF3-BC43-C6BB6FEAD19B}" type="pres">
      <dgm:prSet presAssocID="{01D47313-4620-48B5-B212-EA27EE4F3ABB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64587E48-3027-4589-A04D-F8A56107F30E}" srcId="{62ED5091-DCBF-4A41-BB22-502F6D13075F}" destId="{01D47313-4620-48B5-B212-EA27EE4F3ABB}" srcOrd="1" destOrd="0" parTransId="{F50F267F-E8F5-4B43-BC1F-C655CAC00884}" sibTransId="{2BDD2C9A-6E0F-4580-816A-56868D2DC89C}"/>
    <dgm:cxn modelId="{E87B56B2-EAF5-4D5F-9439-400E37C05C24}" type="presOf" srcId="{01D47313-4620-48B5-B212-EA27EE4F3ABB}" destId="{7AA820A7-5077-4AF3-BC43-C6BB6FEAD19B}" srcOrd="0" destOrd="0" presId="urn:microsoft.com/office/officeart/2005/8/layout/vList2"/>
    <dgm:cxn modelId="{5F9313CA-4323-4DF5-9151-4FF68CF5399C}" srcId="{62ED5091-DCBF-4A41-BB22-502F6D13075F}" destId="{AD5CE5F5-508E-4E3B-B3DC-AC0BA6794B71}" srcOrd="0" destOrd="0" parTransId="{3D4A4655-A440-4D1C-B15F-28A97076447E}" sibTransId="{1D2A5ED4-A0B6-4446-ADAA-14DF24EC6C1D}"/>
    <dgm:cxn modelId="{3B3AEECE-B75C-4618-B5F5-95027A316332}" type="presOf" srcId="{AD5CE5F5-508E-4E3B-B3DC-AC0BA6794B71}" destId="{1A62BFCD-5385-4C40-9161-3EAD43D384CC}" srcOrd="0" destOrd="0" presId="urn:microsoft.com/office/officeart/2005/8/layout/vList2"/>
    <dgm:cxn modelId="{455389FC-F445-43FC-928E-6A2E8E8AFCFC}" type="presOf" srcId="{62ED5091-DCBF-4A41-BB22-502F6D13075F}" destId="{F363F013-D9D0-4BA6-9E15-D979091BC482}" srcOrd="0" destOrd="0" presId="urn:microsoft.com/office/officeart/2005/8/layout/vList2"/>
    <dgm:cxn modelId="{48041B7C-F520-4D32-9DF2-03D9C93ADC16}" type="presParOf" srcId="{F363F013-D9D0-4BA6-9E15-D979091BC482}" destId="{1A62BFCD-5385-4C40-9161-3EAD43D384CC}" srcOrd="0" destOrd="0" presId="urn:microsoft.com/office/officeart/2005/8/layout/vList2"/>
    <dgm:cxn modelId="{15FA4FB4-BCD8-4FF7-BF00-356D0E286C90}" type="presParOf" srcId="{F363F013-D9D0-4BA6-9E15-D979091BC482}" destId="{1CD31C15-6485-46C9-81D9-1F4FE3C71678}" srcOrd="1" destOrd="0" presId="urn:microsoft.com/office/officeart/2005/8/layout/vList2"/>
    <dgm:cxn modelId="{C1767520-AEBD-4768-94F0-7D0CEA140918}" type="presParOf" srcId="{F363F013-D9D0-4BA6-9E15-D979091BC482}" destId="{7AA820A7-5077-4AF3-BC43-C6BB6FEAD19B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097D4F5-D630-487B-B37D-F0DBF422EADF}" type="doc">
      <dgm:prSet loTypeId="urn:microsoft.com/office/officeart/2005/8/layout/list1" loCatId="list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2BD063DD-BF77-4341-B544-8365203BCEB9}">
      <dgm:prSet/>
      <dgm:spPr/>
      <dgm:t>
        <a:bodyPr/>
        <a:lstStyle/>
        <a:p>
          <a:r>
            <a:rPr lang="pt-BR" b="1" baseline="0"/>
            <a:t>Hypertext Transfer Protocol (HTTP)</a:t>
          </a:r>
        </a:p>
      </dgm:t>
    </dgm:pt>
    <dgm:pt modelId="{39CE171F-C215-4978-8453-C49AA2609B38}" type="parTrans" cxnId="{EF2C2924-6796-497A-94B1-D93E86D7ECA6}">
      <dgm:prSet/>
      <dgm:spPr/>
      <dgm:t>
        <a:bodyPr/>
        <a:lstStyle/>
        <a:p>
          <a:endParaRPr lang="en-US"/>
        </a:p>
      </dgm:t>
    </dgm:pt>
    <dgm:pt modelId="{CA39B7E1-5253-45D4-94CC-C31254D60017}" type="sibTrans" cxnId="{EF2C2924-6796-497A-94B1-D93E86D7ECA6}">
      <dgm:prSet/>
      <dgm:spPr/>
      <dgm:t>
        <a:bodyPr/>
        <a:lstStyle/>
        <a:p>
          <a:endParaRPr lang="en-US"/>
        </a:p>
      </dgm:t>
    </dgm:pt>
    <dgm:pt modelId="{B88FD08E-9A44-41EF-BC87-874F2B3E85FD}">
      <dgm:prSet/>
      <dgm:spPr/>
      <dgm:t>
        <a:bodyPr/>
        <a:lstStyle/>
        <a:p>
          <a:r>
            <a:rPr lang="pt-BR" baseline="0"/>
            <a:t>Protocolo utilizado para transferir documentos de hipertexto e seus recursos de máquinas remotas.</a:t>
          </a:r>
          <a:endParaRPr lang="en-US"/>
        </a:p>
      </dgm:t>
    </dgm:pt>
    <dgm:pt modelId="{9EA106B1-62A9-4810-BEAE-5A4CBA486795}" type="parTrans" cxnId="{C0241CB2-FB96-41B3-8C6A-6BC6B8B10533}">
      <dgm:prSet/>
      <dgm:spPr/>
      <dgm:t>
        <a:bodyPr/>
        <a:lstStyle/>
        <a:p>
          <a:endParaRPr lang="en-US"/>
        </a:p>
      </dgm:t>
    </dgm:pt>
    <dgm:pt modelId="{B627129F-9439-42A4-859F-5F763393FF3C}" type="sibTrans" cxnId="{C0241CB2-FB96-41B3-8C6A-6BC6B8B10533}">
      <dgm:prSet/>
      <dgm:spPr/>
      <dgm:t>
        <a:bodyPr/>
        <a:lstStyle/>
        <a:p>
          <a:endParaRPr lang="en-US"/>
        </a:p>
      </dgm:t>
    </dgm:pt>
    <dgm:pt modelId="{47D06466-F142-4FD3-9C35-3F425072536B}">
      <dgm:prSet/>
      <dgm:spPr/>
      <dgm:t>
        <a:bodyPr/>
        <a:lstStyle/>
        <a:p>
          <a:r>
            <a:rPr lang="pt-BR" baseline="0"/>
            <a:t>Características gerais</a:t>
          </a:r>
          <a:endParaRPr lang="en-US"/>
        </a:p>
      </dgm:t>
    </dgm:pt>
    <dgm:pt modelId="{AAB440B5-794D-45D0-83BD-F5F17F13D3A6}" type="parTrans" cxnId="{7C91C57C-1C53-4CBA-B75C-FC99309A75B8}">
      <dgm:prSet/>
      <dgm:spPr/>
      <dgm:t>
        <a:bodyPr/>
        <a:lstStyle/>
        <a:p>
          <a:endParaRPr lang="en-US"/>
        </a:p>
      </dgm:t>
    </dgm:pt>
    <dgm:pt modelId="{15E13F97-45C0-4C43-A29C-03BD9B9736F7}" type="sibTrans" cxnId="{7C91C57C-1C53-4CBA-B75C-FC99309A75B8}">
      <dgm:prSet/>
      <dgm:spPr/>
      <dgm:t>
        <a:bodyPr/>
        <a:lstStyle/>
        <a:p>
          <a:endParaRPr lang="en-US"/>
        </a:p>
      </dgm:t>
    </dgm:pt>
    <dgm:pt modelId="{A4F83B92-00AB-4FC0-B2F9-FD6C53A42BEE}">
      <dgm:prSet/>
      <dgm:spPr/>
      <dgm:t>
        <a:bodyPr/>
        <a:lstStyle/>
        <a:p>
          <a:r>
            <a:rPr lang="pt-BR" baseline="0"/>
            <a:t>Protocolo da camada de aplicação;</a:t>
          </a:r>
          <a:endParaRPr lang="en-US"/>
        </a:p>
      </dgm:t>
    </dgm:pt>
    <dgm:pt modelId="{00A855B7-12E9-4E98-8C74-557231E524AE}" type="parTrans" cxnId="{89CA6A8D-E337-4AE7-98B1-EC3A11F6C6C9}">
      <dgm:prSet/>
      <dgm:spPr/>
      <dgm:t>
        <a:bodyPr/>
        <a:lstStyle/>
        <a:p>
          <a:endParaRPr lang="en-US"/>
        </a:p>
      </dgm:t>
    </dgm:pt>
    <dgm:pt modelId="{1B0FC5B1-544D-4964-A66C-8FDE854DC01E}" type="sibTrans" cxnId="{89CA6A8D-E337-4AE7-98B1-EC3A11F6C6C9}">
      <dgm:prSet/>
      <dgm:spPr/>
      <dgm:t>
        <a:bodyPr/>
        <a:lstStyle/>
        <a:p>
          <a:endParaRPr lang="en-US"/>
        </a:p>
      </dgm:t>
    </dgm:pt>
    <dgm:pt modelId="{71952BF8-D1EA-44FC-A68E-D3CA23C0066F}">
      <dgm:prSet/>
      <dgm:spPr/>
      <dgm:t>
        <a:bodyPr/>
        <a:lstStyle/>
        <a:p>
          <a:r>
            <a:rPr lang="pt-BR" baseline="0"/>
            <a:t>Funciona baseado na troca de requisição resposta;</a:t>
          </a:r>
          <a:endParaRPr lang="en-US"/>
        </a:p>
      </dgm:t>
    </dgm:pt>
    <dgm:pt modelId="{F4252319-AF47-4D03-A818-3952E04292D0}" type="parTrans" cxnId="{A52073C6-771C-4D98-88B9-08741D6275AF}">
      <dgm:prSet/>
      <dgm:spPr/>
      <dgm:t>
        <a:bodyPr/>
        <a:lstStyle/>
        <a:p>
          <a:endParaRPr lang="en-US"/>
        </a:p>
      </dgm:t>
    </dgm:pt>
    <dgm:pt modelId="{502BC1FA-E2BF-4FA8-8838-7656306FAEFF}" type="sibTrans" cxnId="{A52073C6-771C-4D98-88B9-08741D6275AF}">
      <dgm:prSet/>
      <dgm:spPr/>
      <dgm:t>
        <a:bodyPr/>
        <a:lstStyle/>
        <a:p>
          <a:endParaRPr lang="en-US"/>
        </a:p>
      </dgm:t>
    </dgm:pt>
    <dgm:pt modelId="{C4DCF64D-ED3A-4B53-9EAF-C89692413B5E}">
      <dgm:prSet/>
      <dgm:spPr/>
      <dgm:t>
        <a:bodyPr/>
        <a:lstStyle/>
        <a:p>
          <a:r>
            <a:rPr lang="pt-BR" baseline="0"/>
            <a:t>Cabeçalho das mensagens é texto puro;</a:t>
          </a:r>
          <a:endParaRPr lang="en-US"/>
        </a:p>
      </dgm:t>
    </dgm:pt>
    <dgm:pt modelId="{77701177-BBF4-420A-9836-4A5E25CD503B}" type="parTrans" cxnId="{C0B978D1-4ED9-4158-A993-E88B3E95E4A8}">
      <dgm:prSet/>
      <dgm:spPr/>
      <dgm:t>
        <a:bodyPr/>
        <a:lstStyle/>
        <a:p>
          <a:endParaRPr lang="en-US"/>
        </a:p>
      </dgm:t>
    </dgm:pt>
    <dgm:pt modelId="{6D53E912-10CF-4545-855C-21CC7AF51F3A}" type="sibTrans" cxnId="{C0B978D1-4ED9-4158-A993-E88B3E95E4A8}">
      <dgm:prSet/>
      <dgm:spPr/>
      <dgm:t>
        <a:bodyPr/>
        <a:lstStyle/>
        <a:p>
          <a:endParaRPr lang="en-US"/>
        </a:p>
      </dgm:t>
    </dgm:pt>
    <dgm:pt modelId="{776835FA-33BF-485D-915B-AFE435D8BB4B}">
      <dgm:prSet/>
      <dgm:spPr/>
      <dgm:t>
        <a:bodyPr/>
        <a:lstStyle/>
        <a:p>
          <a:r>
            <a:rPr lang="pt-BR" baseline="0"/>
            <a:t>Não orientado a conexões;</a:t>
          </a:r>
          <a:endParaRPr lang="en-US"/>
        </a:p>
      </dgm:t>
    </dgm:pt>
    <dgm:pt modelId="{7200A871-B4F5-479B-B9A3-EE4C6C674413}" type="parTrans" cxnId="{E7C51DD6-34D0-48BA-85E7-B5F8364780C9}">
      <dgm:prSet/>
      <dgm:spPr/>
      <dgm:t>
        <a:bodyPr/>
        <a:lstStyle/>
        <a:p>
          <a:endParaRPr lang="en-US"/>
        </a:p>
      </dgm:t>
    </dgm:pt>
    <dgm:pt modelId="{E8F8253C-ED4C-470F-B3B6-CF7E39303E34}" type="sibTrans" cxnId="{E7C51DD6-34D0-48BA-85E7-B5F8364780C9}">
      <dgm:prSet/>
      <dgm:spPr/>
      <dgm:t>
        <a:bodyPr/>
        <a:lstStyle/>
        <a:p>
          <a:endParaRPr lang="en-US"/>
        </a:p>
      </dgm:t>
    </dgm:pt>
    <dgm:pt modelId="{8BECB694-8EA2-428B-BACD-C1337EEF4610}">
      <dgm:prSet/>
      <dgm:spPr/>
      <dgm:t>
        <a:bodyPr/>
        <a:lstStyle/>
        <a:p>
          <a:r>
            <a:rPr lang="pt-BR" baseline="0"/>
            <a:t>Não guarda estado entre conexões distintas, isto é, cada conexão é nova para o servidor.</a:t>
          </a:r>
          <a:endParaRPr lang="en-US"/>
        </a:p>
      </dgm:t>
    </dgm:pt>
    <dgm:pt modelId="{3391CED7-13B7-4641-9585-8637C0FCBC4C}" type="parTrans" cxnId="{405160FE-EA78-46D5-B773-D79216D40D00}">
      <dgm:prSet/>
      <dgm:spPr/>
      <dgm:t>
        <a:bodyPr/>
        <a:lstStyle/>
        <a:p>
          <a:endParaRPr lang="en-US"/>
        </a:p>
      </dgm:t>
    </dgm:pt>
    <dgm:pt modelId="{B3DE714A-BCD5-44A3-A7F7-5A4F596BD56D}" type="sibTrans" cxnId="{405160FE-EA78-46D5-B773-D79216D40D00}">
      <dgm:prSet/>
      <dgm:spPr/>
      <dgm:t>
        <a:bodyPr/>
        <a:lstStyle/>
        <a:p>
          <a:endParaRPr lang="en-US"/>
        </a:p>
      </dgm:t>
    </dgm:pt>
    <dgm:pt modelId="{61975D97-5DED-4EB4-BCC8-D647BBFB7AE3}" type="pres">
      <dgm:prSet presAssocID="{A097D4F5-D630-487B-B37D-F0DBF422EADF}" presName="linear" presStyleCnt="0">
        <dgm:presLayoutVars>
          <dgm:dir/>
          <dgm:animLvl val="lvl"/>
          <dgm:resizeHandles val="exact"/>
        </dgm:presLayoutVars>
      </dgm:prSet>
      <dgm:spPr/>
    </dgm:pt>
    <dgm:pt modelId="{AE688338-14CB-4354-BB76-D3211D41C347}" type="pres">
      <dgm:prSet presAssocID="{2BD063DD-BF77-4341-B544-8365203BCEB9}" presName="parentLin" presStyleCnt="0"/>
      <dgm:spPr/>
    </dgm:pt>
    <dgm:pt modelId="{0385EF90-9E94-42E4-85FD-BCC5FC7F81A5}" type="pres">
      <dgm:prSet presAssocID="{2BD063DD-BF77-4341-B544-8365203BCEB9}" presName="parentLeftMargin" presStyleLbl="node1" presStyleIdx="0" presStyleCnt="2"/>
      <dgm:spPr/>
    </dgm:pt>
    <dgm:pt modelId="{083CF65C-9A78-4691-B403-D24B3DD9658A}" type="pres">
      <dgm:prSet presAssocID="{2BD063DD-BF77-4341-B544-8365203BCEB9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42E839EA-E93A-420E-B29F-7A15F962582D}" type="pres">
      <dgm:prSet presAssocID="{2BD063DD-BF77-4341-B544-8365203BCEB9}" presName="negativeSpace" presStyleCnt="0"/>
      <dgm:spPr/>
    </dgm:pt>
    <dgm:pt modelId="{3AFFD515-63E1-47CD-B17D-08C46BC27DC1}" type="pres">
      <dgm:prSet presAssocID="{2BD063DD-BF77-4341-B544-8365203BCEB9}" presName="childText" presStyleLbl="conFgAcc1" presStyleIdx="0" presStyleCnt="2">
        <dgm:presLayoutVars>
          <dgm:bulletEnabled val="1"/>
        </dgm:presLayoutVars>
      </dgm:prSet>
      <dgm:spPr/>
    </dgm:pt>
    <dgm:pt modelId="{51643EEB-6607-4E19-A753-CAA3BE3DEE46}" type="pres">
      <dgm:prSet presAssocID="{CA39B7E1-5253-45D4-94CC-C31254D60017}" presName="spaceBetweenRectangles" presStyleCnt="0"/>
      <dgm:spPr/>
    </dgm:pt>
    <dgm:pt modelId="{6A5C5B0A-D3C0-4696-9166-9EAAF30368C1}" type="pres">
      <dgm:prSet presAssocID="{47D06466-F142-4FD3-9C35-3F425072536B}" presName="parentLin" presStyleCnt="0"/>
      <dgm:spPr/>
    </dgm:pt>
    <dgm:pt modelId="{997A1146-889C-4AEA-A85F-5D11F5ABAA8C}" type="pres">
      <dgm:prSet presAssocID="{47D06466-F142-4FD3-9C35-3F425072536B}" presName="parentLeftMargin" presStyleLbl="node1" presStyleIdx="0" presStyleCnt="2"/>
      <dgm:spPr/>
    </dgm:pt>
    <dgm:pt modelId="{A17FEC0C-5952-4AB5-9E60-E28008CE0527}" type="pres">
      <dgm:prSet presAssocID="{47D06466-F142-4FD3-9C35-3F425072536B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180D98C0-B688-4BAE-992E-20E556F4EAF8}" type="pres">
      <dgm:prSet presAssocID="{47D06466-F142-4FD3-9C35-3F425072536B}" presName="negativeSpace" presStyleCnt="0"/>
      <dgm:spPr/>
    </dgm:pt>
    <dgm:pt modelId="{EE32E608-2B7D-49FB-A517-C6AF1B088004}" type="pres">
      <dgm:prSet presAssocID="{47D06466-F142-4FD3-9C35-3F425072536B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011C931D-F9A0-429E-97A0-447451B63E98}" type="presOf" srcId="{B88FD08E-9A44-41EF-BC87-874F2B3E85FD}" destId="{3AFFD515-63E1-47CD-B17D-08C46BC27DC1}" srcOrd="0" destOrd="0" presId="urn:microsoft.com/office/officeart/2005/8/layout/list1"/>
    <dgm:cxn modelId="{EF2C2924-6796-497A-94B1-D93E86D7ECA6}" srcId="{A097D4F5-D630-487B-B37D-F0DBF422EADF}" destId="{2BD063DD-BF77-4341-B544-8365203BCEB9}" srcOrd="0" destOrd="0" parTransId="{39CE171F-C215-4978-8453-C49AA2609B38}" sibTransId="{CA39B7E1-5253-45D4-94CC-C31254D60017}"/>
    <dgm:cxn modelId="{DCC65F25-88E7-48E2-97DD-C3322A4B44E2}" type="presOf" srcId="{C4DCF64D-ED3A-4B53-9EAF-C89692413B5E}" destId="{EE32E608-2B7D-49FB-A517-C6AF1B088004}" srcOrd="0" destOrd="2" presId="urn:microsoft.com/office/officeart/2005/8/layout/list1"/>
    <dgm:cxn modelId="{B24C9643-F18D-4BE8-8054-AF677E1C2541}" type="presOf" srcId="{47D06466-F142-4FD3-9C35-3F425072536B}" destId="{997A1146-889C-4AEA-A85F-5D11F5ABAA8C}" srcOrd="0" destOrd="0" presId="urn:microsoft.com/office/officeart/2005/8/layout/list1"/>
    <dgm:cxn modelId="{8C117B46-F896-4D19-8FA4-FB916D335493}" type="presOf" srcId="{A4F83B92-00AB-4FC0-B2F9-FD6C53A42BEE}" destId="{EE32E608-2B7D-49FB-A517-C6AF1B088004}" srcOrd="0" destOrd="0" presId="urn:microsoft.com/office/officeart/2005/8/layout/list1"/>
    <dgm:cxn modelId="{942F2748-B01C-48CD-8FAF-12202A287F9B}" type="presOf" srcId="{8BECB694-8EA2-428B-BACD-C1337EEF4610}" destId="{EE32E608-2B7D-49FB-A517-C6AF1B088004}" srcOrd="0" destOrd="4" presId="urn:microsoft.com/office/officeart/2005/8/layout/list1"/>
    <dgm:cxn modelId="{7C91C57C-1C53-4CBA-B75C-FC99309A75B8}" srcId="{A097D4F5-D630-487B-B37D-F0DBF422EADF}" destId="{47D06466-F142-4FD3-9C35-3F425072536B}" srcOrd="1" destOrd="0" parTransId="{AAB440B5-794D-45D0-83BD-F5F17F13D3A6}" sibTransId="{15E13F97-45C0-4C43-A29C-03BD9B9736F7}"/>
    <dgm:cxn modelId="{CB44F785-B161-4FB6-92C8-EBE11CC36527}" type="presOf" srcId="{47D06466-F142-4FD3-9C35-3F425072536B}" destId="{A17FEC0C-5952-4AB5-9E60-E28008CE0527}" srcOrd="1" destOrd="0" presId="urn:microsoft.com/office/officeart/2005/8/layout/list1"/>
    <dgm:cxn modelId="{89CA6A8D-E337-4AE7-98B1-EC3A11F6C6C9}" srcId="{47D06466-F142-4FD3-9C35-3F425072536B}" destId="{A4F83B92-00AB-4FC0-B2F9-FD6C53A42BEE}" srcOrd="0" destOrd="0" parTransId="{00A855B7-12E9-4E98-8C74-557231E524AE}" sibTransId="{1B0FC5B1-544D-4964-A66C-8FDE854DC01E}"/>
    <dgm:cxn modelId="{E6BE1F9B-0313-4A66-9FEA-8B42BB183A86}" type="presOf" srcId="{A097D4F5-D630-487B-B37D-F0DBF422EADF}" destId="{61975D97-5DED-4EB4-BCC8-D647BBFB7AE3}" srcOrd="0" destOrd="0" presId="urn:microsoft.com/office/officeart/2005/8/layout/list1"/>
    <dgm:cxn modelId="{EAE503A3-F829-47A8-8800-DCE47AD212CF}" type="presOf" srcId="{2BD063DD-BF77-4341-B544-8365203BCEB9}" destId="{0385EF90-9E94-42E4-85FD-BCC5FC7F81A5}" srcOrd="0" destOrd="0" presId="urn:microsoft.com/office/officeart/2005/8/layout/list1"/>
    <dgm:cxn modelId="{3D3BC0AA-7682-4FF9-BFC6-D42EB252C530}" type="presOf" srcId="{776835FA-33BF-485D-915B-AFE435D8BB4B}" destId="{EE32E608-2B7D-49FB-A517-C6AF1B088004}" srcOrd="0" destOrd="3" presId="urn:microsoft.com/office/officeart/2005/8/layout/list1"/>
    <dgm:cxn modelId="{C0241CB2-FB96-41B3-8C6A-6BC6B8B10533}" srcId="{2BD063DD-BF77-4341-B544-8365203BCEB9}" destId="{B88FD08E-9A44-41EF-BC87-874F2B3E85FD}" srcOrd="0" destOrd="0" parTransId="{9EA106B1-62A9-4810-BEAE-5A4CBA486795}" sibTransId="{B627129F-9439-42A4-859F-5F763393FF3C}"/>
    <dgm:cxn modelId="{78138FB2-6A3B-4BC0-8880-240FC389BC1F}" type="presOf" srcId="{2BD063DD-BF77-4341-B544-8365203BCEB9}" destId="{083CF65C-9A78-4691-B403-D24B3DD9658A}" srcOrd="1" destOrd="0" presId="urn:microsoft.com/office/officeart/2005/8/layout/list1"/>
    <dgm:cxn modelId="{A52073C6-771C-4D98-88B9-08741D6275AF}" srcId="{47D06466-F142-4FD3-9C35-3F425072536B}" destId="{71952BF8-D1EA-44FC-A68E-D3CA23C0066F}" srcOrd="1" destOrd="0" parTransId="{F4252319-AF47-4D03-A818-3952E04292D0}" sibTransId="{502BC1FA-E2BF-4FA8-8838-7656306FAEFF}"/>
    <dgm:cxn modelId="{C0B978D1-4ED9-4158-A993-E88B3E95E4A8}" srcId="{47D06466-F142-4FD3-9C35-3F425072536B}" destId="{C4DCF64D-ED3A-4B53-9EAF-C89692413B5E}" srcOrd="2" destOrd="0" parTransId="{77701177-BBF4-420A-9836-4A5E25CD503B}" sibTransId="{6D53E912-10CF-4545-855C-21CC7AF51F3A}"/>
    <dgm:cxn modelId="{F5BE03D3-09B1-43C7-8C1C-847A75AC3D81}" type="presOf" srcId="{71952BF8-D1EA-44FC-A68E-D3CA23C0066F}" destId="{EE32E608-2B7D-49FB-A517-C6AF1B088004}" srcOrd="0" destOrd="1" presId="urn:microsoft.com/office/officeart/2005/8/layout/list1"/>
    <dgm:cxn modelId="{E7C51DD6-34D0-48BA-85E7-B5F8364780C9}" srcId="{47D06466-F142-4FD3-9C35-3F425072536B}" destId="{776835FA-33BF-485D-915B-AFE435D8BB4B}" srcOrd="3" destOrd="0" parTransId="{7200A871-B4F5-479B-B9A3-EE4C6C674413}" sibTransId="{E8F8253C-ED4C-470F-B3B6-CF7E39303E34}"/>
    <dgm:cxn modelId="{405160FE-EA78-46D5-B773-D79216D40D00}" srcId="{47D06466-F142-4FD3-9C35-3F425072536B}" destId="{8BECB694-8EA2-428B-BACD-C1337EEF4610}" srcOrd="4" destOrd="0" parTransId="{3391CED7-13B7-4641-9585-8637C0FCBC4C}" sibTransId="{B3DE714A-BCD5-44A3-A7F7-5A4F596BD56D}"/>
    <dgm:cxn modelId="{D9416E53-4C13-416C-A6C2-9A22C0E7AB32}" type="presParOf" srcId="{61975D97-5DED-4EB4-BCC8-D647BBFB7AE3}" destId="{AE688338-14CB-4354-BB76-D3211D41C347}" srcOrd="0" destOrd="0" presId="urn:microsoft.com/office/officeart/2005/8/layout/list1"/>
    <dgm:cxn modelId="{43AA1397-30CC-4BEF-9503-42B96E48D047}" type="presParOf" srcId="{AE688338-14CB-4354-BB76-D3211D41C347}" destId="{0385EF90-9E94-42E4-85FD-BCC5FC7F81A5}" srcOrd="0" destOrd="0" presId="urn:microsoft.com/office/officeart/2005/8/layout/list1"/>
    <dgm:cxn modelId="{852A2931-459E-485C-A37F-F3DCC605062D}" type="presParOf" srcId="{AE688338-14CB-4354-BB76-D3211D41C347}" destId="{083CF65C-9A78-4691-B403-D24B3DD9658A}" srcOrd="1" destOrd="0" presId="urn:microsoft.com/office/officeart/2005/8/layout/list1"/>
    <dgm:cxn modelId="{7BD0472D-BCF0-4938-9085-7C7FCA25A5E4}" type="presParOf" srcId="{61975D97-5DED-4EB4-BCC8-D647BBFB7AE3}" destId="{42E839EA-E93A-420E-B29F-7A15F962582D}" srcOrd="1" destOrd="0" presId="urn:microsoft.com/office/officeart/2005/8/layout/list1"/>
    <dgm:cxn modelId="{428284E5-92C9-4C26-ADFD-A4F4EC4B0806}" type="presParOf" srcId="{61975D97-5DED-4EB4-BCC8-D647BBFB7AE3}" destId="{3AFFD515-63E1-47CD-B17D-08C46BC27DC1}" srcOrd="2" destOrd="0" presId="urn:microsoft.com/office/officeart/2005/8/layout/list1"/>
    <dgm:cxn modelId="{783CD014-27C8-463A-A96C-7E41A2AE1B45}" type="presParOf" srcId="{61975D97-5DED-4EB4-BCC8-D647BBFB7AE3}" destId="{51643EEB-6607-4E19-A753-CAA3BE3DEE46}" srcOrd="3" destOrd="0" presId="urn:microsoft.com/office/officeart/2005/8/layout/list1"/>
    <dgm:cxn modelId="{2395140A-D50F-471F-A6F8-757464C4E259}" type="presParOf" srcId="{61975D97-5DED-4EB4-BCC8-D647BBFB7AE3}" destId="{6A5C5B0A-D3C0-4696-9166-9EAAF30368C1}" srcOrd="4" destOrd="0" presId="urn:microsoft.com/office/officeart/2005/8/layout/list1"/>
    <dgm:cxn modelId="{F2633BC3-4437-4D7F-ADF8-1BFE40168EE4}" type="presParOf" srcId="{6A5C5B0A-D3C0-4696-9166-9EAAF30368C1}" destId="{997A1146-889C-4AEA-A85F-5D11F5ABAA8C}" srcOrd="0" destOrd="0" presId="urn:microsoft.com/office/officeart/2005/8/layout/list1"/>
    <dgm:cxn modelId="{7ED6CC5C-E08E-49D8-9482-EAED9EE1A53C}" type="presParOf" srcId="{6A5C5B0A-D3C0-4696-9166-9EAAF30368C1}" destId="{A17FEC0C-5952-4AB5-9E60-E28008CE0527}" srcOrd="1" destOrd="0" presId="urn:microsoft.com/office/officeart/2005/8/layout/list1"/>
    <dgm:cxn modelId="{17ED553E-2890-4561-9464-7B8F6CEACB04}" type="presParOf" srcId="{61975D97-5DED-4EB4-BCC8-D647BBFB7AE3}" destId="{180D98C0-B688-4BAE-992E-20E556F4EAF8}" srcOrd="5" destOrd="0" presId="urn:microsoft.com/office/officeart/2005/8/layout/list1"/>
    <dgm:cxn modelId="{F7C8DD6A-CCA6-4693-9F97-0BAE953CA3DE}" type="presParOf" srcId="{61975D97-5DED-4EB4-BCC8-D647BBFB7AE3}" destId="{EE32E608-2B7D-49FB-A517-C6AF1B088004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06682E6-EACD-4578-91E1-6815320FDEE6}" type="doc">
      <dgm:prSet loTypeId="urn:microsoft.com/office/officeart/2005/8/layout/vList2" loCatId="list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3B4D36B-DF12-496F-9FA9-4C010DEB4C6C}">
      <dgm:prSet/>
      <dgm:spPr/>
      <dgm:t>
        <a:bodyPr/>
        <a:lstStyle/>
        <a:p>
          <a:r>
            <a:rPr lang="pt-BR"/>
            <a:t>Transferência bidirecional: Na maioria dos casos, um navegador solicita uma pagina Web, e o servidor transfere uma cópia para o navegador. </a:t>
          </a:r>
          <a:endParaRPr lang="en-US"/>
        </a:p>
      </dgm:t>
    </dgm:pt>
    <dgm:pt modelId="{E82C7203-29FF-497F-BB30-ABBB0E230159}" type="parTrans" cxnId="{63EDBBAA-11A0-4C50-AB34-E07D8F52A5C5}">
      <dgm:prSet/>
      <dgm:spPr/>
      <dgm:t>
        <a:bodyPr/>
        <a:lstStyle/>
        <a:p>
          <a:endParaRPr lang="en-US"/>
        </a:p>
      </dgm:t>
    </dgm:pt>
    <dgm:pt modelId="{DEDCC186-E412-4043-8AE9-0E16FDDB503B}" type="sibTrans" cxnId="{63EDBBAA-11A0-4C50-AB34-E07D8F52A5C5}">
      <dgm:prSet/>
      <dgm:spPr/>
      <dgm:t>
        <a:bodyPr/>
        <a:lstStyle/>
        <a:p>
          <a:endParaRPr lang="en-US"/>
        </a:p>
      </dgm:t>
    </dgm:pt>
    <dgm:pt modelId="{FB2BE42A-6B26-4598-A1B7-E6E235EFF27D}">
      <dgm:prSet/>
      <dgm:spPr/>
      <dgm:t>
        <a:bodyPr/>
        <a:lstStyle/>
        <a:p>
          <a:r>
            <a:rPr lang="pt-BR"/>
            <a:t>O http também permite a transferência de um navegador para um servidor. </a:t>
          </a:r>
          <a:endParaRPr lang="en-US"/>
        </a:p>
      </dgm:t>
    </dgm:pt>
    <dgm:pt modelId="{9C5365A0-2202-459A-B804-8E4FCA216392}" type="parTrans" cxnId="{69C61439-0A57-453F-AA42-A938E0971EB3}">
      <dgm:prSet/>
      <dgm:spPr/>
      <dgm:t>
        <a:bodyPr/>
        <a:lstStyle/>
        <a:p>
          <a:endParaRPr lang="en-US"/>
        </a:p>
      </dgm:t>
    </dgm:pt>
    <dgm:pt modelId="{CEE22A00-4E5A-438A-A1AF-E5256A23D940}" type="sibTrans" cxnId="{69C61439-0A57-453F-AA42-A938E0971EB3}">
      <dgm:prSet/>
      <dgm:spPr/>
      <dgm:t>
        <a:bodyPr/>
        <a:lstStyle/>
        <a:p>
          <a:endParaRPr lang="en-US"/>
        </a:p>
      </dgm:t>
    </dgm:pt>
    <dgm:pt modelId="{8BC646E4-7986-4BA9-9393-DDD2DD06F42C}">
      <dgm:prSet/>
      <dgm:spPr/>
      <dgm:t>
        <a:bodyPr/>
        <a:lstStyle/>
        <a:p>
          <a:r>
            <a:rPr lang="pt-BR"/>
            <a:t>ex: Quando um usuário submente um formulário.</a:t>
          </a:r>
          <a:endParaRPr lang="en-US"/>
        </a:p>
      </dgm:t>
    </dgm:pt>
    <dgm:pt modelId="{7E041DAB-627A-4EA0-BA97-DBD6C837CBEE}" type="parTrans" cxnId="{BC6C2219-C7CA-4383-A0B5-0202CEDAF13F}">
      <dgm:prSet/>
      <dgm:spPr/>
      <dgm:t>
        <a:bodyPr/>
        <a:lstStyle/>
        <a:p>
          <a:endParaRPr lang="en-US"/>
        </a:p>
      </dgm:t>
    </dgm:pt>
    <dgm:pt modelId="{767403C2-76B6-4346-B8A1-CC7B2B2908A0}" type="sibTrans" cxnId="{BC6C2219-C7CA-4383-A0B5-0202CEDAF13F}">
      <dgm:prSet/>
      <dgm:spPr/>
      <dgm:t>
        <a:bodyPr/>
        <a:lstStyle/>
        <a:p>
          <a:endParaRPr lang="en-US"/>
        </a:p>
      </dgm:t>
    </dgm:pt>
    <dgm:pt modelId="{A8AAD780-B64F-49B8-914C-94ED05151003}" type="pres">
      <dgm:prSet presAssocID="{906682E6-EACD-4578-91E1-6815320FDEE6}" presName="linear" presStyleCnt="0">
        <dgm:presLayoutVars>
          <dgm:animLvl val="lvl"/>
          <dgm:resizeHandles val="exact"/>
        </dgm:presLayoutVars>
      </dgm:prSet>
      <dgm:spPr/>
    </dgm:pt>
    <dgm:pt modelId="{17050C36-2A63-41F2-A588-0AB8599D3C3B}" type="pres">
      <dgm:prSet presAssocID="{B3B4D36B-DF12-496F-9FA9-4C010DEB4C6C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951E9E32-868F-4D02-9A0A-0E01AA8C9ED6}" type="pres">
      <dgm:prSet presAssocID="{DEDCC186-E412-4043-8AE9-0E16FDDB503B}" presName="spacer" presStyleCnt="0"/>
      <dgm:spPr/>
    </dgm:pt>
    <dgm:pt modelId="{B466B46C-C717-40A9-97FD-96F0BDED9C68}" type="pres">
      <dgm:prSet presAssocID="{FB2BE42A-6B26-4598-A1B7-E6E235EFF27D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859E7396-AD55-47F8-BC45-40BF192F86D5}" type="pres">
      <dgm:prSet presAssocID="{FB2BE42A-6B26-4598-A1B7-E6E235EFF27D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BC6C2219-C7CA-4383-A0B5-0202CEDAF13F}" srcId="{FB2BE42A-6B26-4598-A1B7-E6E235EFF27D}" destId="{8BC646E4-7986-4BA9-9393-DDD2DD06F42C}" srcOrd="0" destOrd="0" parTransId="{7E041DAB-627A-4EA0-BA97-DBD6C837CBEE}" sibTransId="{767403C2-76B6-4346-B8A1-CC7B2B2908A0}"/>
    <dgm:cxn modelId="{69C61439-0A57-453F-AA42-A938E0971EB3}" srcId="{906682E6-EACD-4578-91E1-6815320FDEE6}" destId="{FB2BE42A-6B26-4598-A1B7-E6E235EFF27D}" srcOrd="1" destOrd="0" parTransId="{9C5365A0-2202-459A-B804-8E4FCA216392}" sibTransId="{CEE22A00-4E5A-438A-A1AF-E5256A23D940}"/>
    <dgm:cxn modelId="{7BF8D93B-248E-42C0-B7FD-5F395DC5FE38}" type="presOf" srcId="{8BC646E4-7986-4BA9-9393-DDD2DD06F42C}" destId="{859E7396-AD55-47F8-BC45-40BF192F86D5}" srcOrd="0" destOrd="0" presId="urn:microsoft.com/office/officeart/2005/8/layout/vList2"/>
    <dgm:cxn modelId="{97B44275-6C7C-4711-95BE-88B43AE4DD10}" type="presOf" srcId="{B3B4D36B-DF12-496F-9FA9-4C010DEB4C6C}" destId="{17050C36-2A63-41F2-A588-0AB8599D3C3B}" srcOrd="0" destOrd="0" presId="urn:microsoft.com/office/officeart/2005/8/layout/vList2"/>
    <dgm:cxn modelId="{83F3D996-DA09-4336-9420-183BCA6AEB40}" type="presOf" srcId="{906682E6-EACD-4578-91E1-6815320FDEE6}" destId="{A8AAD780-B64F-49B8-914C-94ED05151003}" srcOrd="0" destOrd="0" presId="urn:microsoft.com/office/officeart/2005/8/layout/vList2"/>
    <dgm:cxn modelId="{63EDBBAA-11A0-4C50-AB34-E07D8F52A5C5}" srcId="{906682E6-EACD-4578-91E1-6815320FDEE6}" destId="{B3B4D36B-DF12-496F-9FA9-4C010DEB4C6C}" srcOrd="0" destOrd="0" parTransId="{E82C7203-29FF-497F-BB30-ABBB0E230159}" sibTransId="{DEDCC186-E412-4043-8AE9-0E16FDDB503B}"/>
    <dgm:cxn modelId="{A54F6AB9-2478-4595-AE61-9A116D23D4FC}" type="presOf" srcId="{FB2BE42A-6B26-4598-A1B7-E6E235EFF27D}" destId="{B466B46C-C717-40A9-97FD-96F0BDED9C68}" srcOrd="0" destOrd="0" presId="urn:microsoft.com/office/officeart/2005/8/layout/vList2"/>
    <dgm:cxn modelId="{3D19F5BC-0A73-4F7E-9B37-8285FD39FAE1}" type="presParOf" srcId="{A8AAD780-B64F-49B8-914C-94ED05151003}" destId="{17050C36-2A63-41F2-A588-0AB8599D3C3B}" srcOrd="0" destOrd="0" presId="urn:microsoft.com/office/officeart/2005/8/layout/vList2"/>
    <dgm:cxn modelId="{8B25BB85-BBF8-4A26-8D67-562516392314}" type="presParOf" srcId="{A8AAD780-B64F-49B8-914C-94ED05151003}" destId="{951E9E32-868F-4D02-9A0A-0E01AA8C9ED6}" srcOrd="1" destOrd="0" presId="urn:microsoft.com/office/officeart/2005/8/layout/vList2"/>
    <dgm:cxn modelId="{20A0B391-F6C6-47B3-A835-949ACF86689B}" type="presParOf" srcId="{A8AAD780-B64F-49B8-914C-94ED05151003}" destId="{B466B46C-C717-40A9-97FD-96F0BDED9C68}" srcOrd="2" destOrd="0" presId="urn:microsoft.com/office/officeart/2005/8/layout/vList2"/>
    <dgm:cxn modelId="{81B73CCD-16FE-49AD-8AE1-25CAF9108A0C}" type="presParOf" srcId="{A8AAD780-B64F-49B8-914C-94ED05151003}" destId="{859E7396-AD55-47F8-BC45-40BF192F86D5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2868382-3EDE-417C-AE93-E3BDCEDB7528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8E55C047-2725-4CBB-AF00-6499686D2F65}">
      <dgm:prSet/>
      <dgm:spPr/>
      <dgm:t>
        <a:bodyPr/>
        <a:lstStyle/>
        <a:p>
          <a:r>
            <a:rPr lang="pt-BR"/>
            <a:t>Suporte para uso de cache: Para melhorar o tempo de resposta, um navegador coloca em cache um cópia de cada pagina Web que ele visita.</a:t>
          </a:r>
          <a:endParaRPr lang="en-US"/>
        </a:p>
      </dgm:t>
    </dgm:pt>
    <dgm:pt modelId="{A69F4394-2530-463E-98BC-DA24A010BD56}" type="parTrans" cxnId="{2FD67043-7550-4E64-9F22-0D2148D62F9D}">
      <dgm:prSet/>
      <dgm:spPr/>
      <dgm:t>
        <a:bodyPr/>
        <a:lstStyle/>
        <a:p>
          <a:endParaRPr lang="en-US"/>
        </a:p>
      </dgm:t>
    </dgm:pt>
    <dgm:pt modelId="{C28EBC7A-F7D5-48E5-AFF2-4BBC32B756D7}" type="sibTrans" cxnId="{2FD67043-7550-4E64-9F22-0D2148D62F9D}">
      <dgm:prSet/>
      <dgm:spPr/>
      <dgm:t>
        <a:bodyPr/>
        <a:lstStyle/>
        <a:p>
          <a:endParaRPr lang="en-US"/>
        </a:p>
      </dgm:t>
    </dgm:pt>
    <dgm:pt modelId="{2ADB0396-EE71-4B2C-A37A-AEBAE37B0EC9}">
      <dgm:prSet/>
      <dgm:spPr/>
      <dgm:t>
        <a:bodyPr/>
        <a:lstStyle/>
        <a:p>
          <a:r>
            <a:rPr lang="pt-BR"/>
            <a:t>Se o usuário requisitar novamente, o http permite que o navegador interrogue o servidor para determinar se o conteúdo da pagina foi alterado desde que a cópia foi para o cache.</a:t>
          </a:r>
          <a:endParaRPr lang="en-US"/>
        </a:p>
      </dgm:t>
    </dgm:pt>
    <dgm:pt modelId="{BC4D120B-3AFD-4E73-A4EF-FB33281405AE}" type="parTrans" cxnId="{D02B69A6-C88C-4F8B-B120-4F2ECB963064}">
      <dgm:prSet/>
      <dgm:spPr/>
      <dgm:t>
        <a:bodyPr/>
        <a:lstStyle/>
        <a:p>
          <a:endParaRPr lang="en-US"/>
        </a:p>
      </dgm:t>
    </dgm:pt>
    <dgm:pt modelId="{63B2DF44-0EEE-4E16-A595-7862B35F2A1C}" type="sibTrans" cxnId="{D02B69A6-C88C-4F8B-B120-4F2ECB963064}">
      <dgm:prSet/>
      <dgm:spPr/>
      <dgm:t>
        <a:bodyPr/>
        <a:lstStyle/>
        <a:p>
          <a:endParaRPr lang="en-US"/>
        </a:p>
      </dgm:t>
    </dgm:pt>
    <dgm:pt modelId="{C69FD33E-9E04-4FEB-A76F-CF0F2470F4F8}" type="pres">
      <dgm:prSet presAssocID="{82868382-3EDE-417C-AE93-E3BDCEDB7528}" presName="root" presStyleCnt="0">
        <dgm:presLayoutVars>
          <dgm:dir/>
          <dgm:resizeHandles val="exact"/>
        </dgm:presLayoutVars>
      </dgm:prSet>
      <dgm:spPr/>
    </dgm:pt>
    <dgm:pt modelId="{39E45CF2-64B6-44DA-9D51-2BB987735CB5}" type="pres">
      <dgm:prSet presAssocID="{8E55C047-2725-4CBB-AF00-6499686D2F65}" presName="compNode" presStyleCnt="0"/>
      <dgm:spPr/>
    </dgm:pt>
    <dgm:pt modelId="{8C571C64-910F-4457-89E6-1B9E8C3D7FBB}" type="pres">
      <dgm:prSet presAssocID="{8E55C047-2725-4CBB-AF00-6499686D2F65}" presName="bgRect" presStyleLbl="bgShp" presStyleIdx="0" presStyleCnt="2"/>
      <dgm:spPr/>
    </dgm:pt>
    <dgm:pt modelId="{A796F645-FA5D-4874-A2F1-9A1B5D94CE0E}" type="pres">
      <dgm:prSet presAssocID="{8E55C047-2725-4CBB-AF00-6499686D2F65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yncing Cloud"/>
        </a:ext>
      </dgm:extLst>
    </dgm:pt>
    <dgm:pt modelId="{8A106E8E-3C4D-44C9-9EBB-5275769F2A1D}" type="pres">
      <dgm:prSet presAssocID="{8E55C047-2725-4CBB-AF00-6499686D2F65}" presName="spaceRect" presStyleCnt="0"/>
      <dgm:spPr/>
    </dgm:pt>
    <dgm:pt modelId="{070D9926-F76E-47DC-9372-1213A7F23CD0}" type="pres">
      <dgm:prSet presAssocID="{8E55C047-2725-4CBB-AF00-6499686D2F65}" presName="parTx" presStyleLbl="revTx" presStyleIdx="0" presStyleCnt="2">
        <dgm:presLayoutVars>
          <dgm:chMax val="0"/>
          <dgm:chPref val="0"/>
        </dgm:presLayoutVars>
      </dgm:prSet>
      <dgm:spPr/>
    </dgm:pt>
    <dgm:pt modelId="{5CD4160A-279F-4F8E-9815-6F93B600B98F}" type="pres">
      <dgm:prSet presAssocID="{C28EBC7A-F7D5-48E5-AFF2-4BBC32B756D7}" presName="sibTrans" presStyleCnt="0"/>
      <dgm:spPr/>
    </dgm:pt>
    <dgm:pt modelId="{E12AA52F-BF03-4695-B6A9-5BCD4516BCA9}" type="pres">
      <dgm:prSet presAssocID="{2ADB0396-EE71-4B2C-A37A-AEBAE37B0EC9}" presName="compNode" presStyleCnt="0"/>
      <dgm:spPr/>
    </dgm:pt>
    <dgm:pt modelId="{1EB6E622-3ADF-4540-9545-3C05D9F57D14}" type="pres">
      <dgm:prSet presAssocID="{2ADB0396-EE71-4B2C-A37A-AEBAE37B0EC9}" presName="bgRect" presStyleLbl="bgShp" presStyleIdx="1" presStyleCnt="2"/>
      <dgm:spPr/>
    </dgm:pt>
    <dgm:pt modelId="{8AA8F7BA-3150-485E-9B0D-0FC1DA454F04}" type="pres">
      <dgm:prSet presAssocID="{2ADB0396-EE71-4B2C-A37A-AEBAE37B0EC9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D81F4AAA-564A-4190-825C-A7FE82955D12}" type="pres">
      <dgm:prSet presAssocID="{2ADB0396-EE71-4B2C-A37A-AEBAE37B0EC9}" presName="spaceRect" presStyleCnt="0"/>
      <dgm:spPr/>
    </dgm:pt>
    <dgm:pt modelId="{DD85DB78-C075-4AC3-BBCE-55BD36A827CC}" type="pres">
      <dgm:prSet presAssocID="{2ADB0396-EE71-4B2C-A37A-AEBAE37B0EC9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D92BAA38-78A1-4491-8316-9829A0568353}" type="presOf" srcId="{2ADB0396-EE71-4B2C-A37A-AEBAE37B0EC9}" destId="{DD85DB78-C075-4AC3-BBCE-55BD36A827CC}" srcOrd="0" destOrd="0" presId="urn:microsoft.com/office/officeart/2018/2/layout/IconVerticalSolidList"/>
    <dgm:cxn modelId="{2FD67043-7550-4E64-9F22-0D2148D62F9D}" srcId="{82868382-3EDE-417C-AE93-E3BDCEDB7528}" destId="{8E55C047-2725-4CBB-AF00-6499686D2F65}" srcOrd="0" destOrd="0" parTransId="{A69F4394-2530-463E-98BC-DA24A010BD56}" sibTransId="{C28EBC7A-F7D5-48E5-AFF2-4BBC32B756D7}"/>
    <dgm:cxn modelId="{D02B69A6-C88C-4F8B-B120-4F2ECB963064}" srcId="{82868382-3EDE-417C-AE93-E3BDCEDB7528}" destId="{2ADB0396-EE71-4B2C-A37A-AEBAE37B0EC9}" srcOrd="1" destOrd="0" parTransId="{BC4D120B-3AFD-4E73-A4EF-FB33281405AE}" sibTransId="{63B2DF44-0EEE-4E16-A595-7862B35F2A1C}"/>
    <dgm:cxn modelId="{499984A9-3A85-40E3-B99D-5C119824C7AF}" type="presOf" srcId="{8E55C047-2725-4CBB-AF00-6499686D2F65}" destId="{070D9926-F76E-47DC-9372-1213A7F23CD0}" srcOrd="0" destOrd="0" presId="urn:microsoft.com/office/officeart/2018/2/layout/IconVerticalSolidList"/>
    <dgm:cxn modelId="{298F7BC2-29F1-47A6-95A5-1BDDF21698B7}" type="presOf" srcId="{82868382-3EDE-417C-AE93-E3BDCEDB7528}" destId="{C69FD33E-9E04-4FEB-A76F-CF0F2470F4F8}" srcOrd="0" destOrd="0" presId="urn:microsoft.com/office/officeart/2018/2/layout/IconVerticalSolidList"/>
    <dgm:cxn modelId="{80F1A135-8029-46BF-9837-FB3A4304FF8F}" type="presParOf" srcId="{C69FD33E-9E04-4FEB-A76F-CF0F2470F4F8}" destId="{39E45CF2-64B6-44DA-9D51-2BB987735CB5}" srcOrd="0" destOrd="0" presId="urn:microsoft.com/office/officeart/2018/2/layout/IconVerticalSolidList"/>
    <dgm:cxn modelId="{676DC301-360E-43B6-9EF1-4DBCA9FF6FD7}" type="presParOf" srcId="{39E45CF2-64B6-44DA-9D51-2BB987735CB5}" destId="{8C571C64-910F-4457-89E6-1B9E8C3D7FBB}" srcOrd="0" destOrd="0" presId="urn:microsoft.com/office/officeart/2018/2/layout/IconVerticalSolidList"/>
    <dgm:cxn modelId="{2A74BDBB-538F-4DF6-B422-9155BCC04524}" type="presParOf" srcId="{39E45CF2-64B6-44DA-9D51-2BB987735CB5}" destId="{A796F645-FA5D-4874-A2F1-9A1B5D94CE0E}" srcOrd="1" destOrd="0" presId="urn:microsoft.com/office/officeart/2018/2/layout/IconVerticalSolidList"/>
    <dgm:cxn modelId="{EF16390A-8E53-426A-8851-B7F8ADBDD1C6}" type="presParOf" srcId="{39E45CF2-64B6-44DA-9D51-2BB987735CB5}" destId="{8A106E8E-3C4D-44C9-9EBB-5275769F2A1D}" srcOrd="2" destOrd="0" presId="urn:microsoft.com/office/officeart/2018/2/layout/IconVerticalSolidList"/>
    <dgm:cxn modelId="{064687E3-F8E6-469B-85F4-FE400AB3F821}" type="presParOf" srcId="{39E45CF2-64B6-44DA-9D51-2BB987735CB5}" destId="{070D9926-F76E-47DC-9372-1213A7F23CD0}" srcOrd="3" destOrd="0" presId="urn:microsoft.com/office/officeart/2018/2/layout/IconVerticalSolidList"/>
    <dgm:cxn modelId="{28CDCE67-0B60-4AEC-A825-2F2F28EE0D16}" type="presParOf" srcId="{C69FD33E-9E04-4FEB-A76F-CF0F2470F4F8}" destId="{5CD4160A-279F-4F8E-9815-6F93B600B98F}" srcOrd="1" destOrd="0" presId="urn:microsoft.com/office/officeart/2018/2/layout/IconVerticalSolidList"/>
    <dgm:cxn modelId="{398B2D5C-7F7E-40E1-B753-3A34DDD6F8FD}" type="presParOf" srcId="{C69FD33E-9E04-4FEB-A76F-CF0F2470F4F8}" destId="{E12AA52F-BF03-4695-B6A9-5BCD4516BCA9}" srcOrd="2" destOrd="0" presId="urn:microsoft.com/office/officeart/2018/2/layout/IconVerticalSolidList"/>
    <dgm:cxn modelId="{0014E7DD-D9E0-46CF-9753-53072C970696}" type="presParOf" srcId="{E12AA52F-BF03-4695-B6A9-5BCD4516BCA9}" destId="{1EB6E622-3ADF-4540-9545-3C05D9F57D14}" srcOrd="0" destOrd="0" presId="urn:microsoft.com/office/officeart/2018/2/layout/IconVerticalSolidList"/>
    <dgm:cxn modelId="{5A7CE12F-1D0B-42E2-A79F-F5525F0D14BE}" type="presParOf" srcId="{E12AA52F-BF03-4695-B6A9-5BCD4516BCA9}" destId="{8AA8F7BA-3150-485E-9B0D-0FC1DA454F04}" srcOrd="1" destOrd="0" presId="urn:microsoft.com/office/officeart/2018/2/layout/IconVerticalSolidList"/>
    <dgm:cxn modelId="{2FD71D49-6DF3-4534-B456-FBB93169DE82}" type="presParOf" srcId="{E12AA52F-BF03-4695-B6A9-5BCD4516BCA9}" destId="{D81F4AAA-564A-4190-825C-A7FE82955D12}" srcOrd="2" destOrd="0" presId="urn:microsoft.com/office/officeart/2018/2/layout/IconVerticalSolidList"/>
    <dgm:cxn modelId="{F4E41CDC-3909-4D31-935E-55916560EB21}" type="presParOf" srcId="{E12AA52F-BF03-4695-B6A9-5BCD4516BCA9}" destId="{DD85DB78-C075-4AC3-BBCE-55BD36A827C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CEAAC85-0B15-4244-A06C-638871B73B29}" type="doc">
      <dgm:prSet loTypeId="urn:microsoft.com/office/officeart/2005/8/layout/list1" loCatId="list" qsTypeId="urn:microsoft.com/office/officeart/2005/8/quickstyle/simple4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96400E19-C0C1-4D11-9A95-0499AE71F7BB}">
      <dgm:prSet/>
      <dgm:spPr/>
      <dgm:t>
        <a:bodyPr/>
        <a:lstStyle/>
        <a:p>
          <a:r>
            <a:rPr lang="pt-BR"/>
            <a:t>Sintaxe geral de uma requisição HTTP (RFC-822):</a:t>
          </a:r>
          <a:endParaRPr lang="en-US"/>
        </a:p>
      </dgm:t>
    </dgm:pt>
    <dgm:pt modelId="{BFF0553C-77B5-4073-A785-C28A33677496}" type="parTrans" cxnId="{350BC5FC-F702-478B-9BD3-9EBEB8922786}">
      <dgm:prSet/>
      <dgm:spPr/>
      <dgm:t>
        <a:bodyPr/>
        <a:lstStyle/>
        <a:p>
          <a:endParaRPr lang="en-US"/>
        </a:p>
      </dgm:t>
    </dgm:pt>
    <dgm:pt modelId="{9DEBF832-AA3C-44C8-BBC5-EB9C2C514EF0}" type="sibTrans" cxnId="{350BC5FC-F702-478B-9BD3-9EBEB8922786}">
      <dgm:prSet/>
      <dgm:spPr/>
      <dgm:t>
        <a:bodyPr/>
        <a:lstStyle/>
        <a:p>
          <a:endParaRPr lang="en-US"/>
        </a:p>
      </dgm:t>
    </dgm:pt>
    <dgm:pt modelId="{EEFCAFD3-6672-455E-AD07-50C33F58EB77}">
      <dgm:prSet/>
      <dgm:spPr/>
      <dgm:t>
        <a:bodyPr/>
        <a:lstStyle/>
        <a:p>
          <a:r>
            <a:rPr lang="pt-BR" b="1" i="1"/>
            <a:t>comando /uri-recurso </a:t>
          </a:r>
          <a:r>
            <a:rPr lang="pt-BR" b="1"/>
            <a:t>HTTP/</a:t>
          </a:r>
          <a:r>
            <a:rPr lang="pt-BR" b="1" i="1"/>
            <a:t>versão</a:t>
          </a:r>
          <a:endParaRPr lang="en-US"/>
        </a:p>
      </dgm:t>
    </dgm:pt>
    <dgm:pt modelId="{4A2EAB47-631D-4A65-A154-A19E6AE7160A}" type="parTrans" cxnId="{831C065F-AFDF-45B8-A351-9C556DC9CF4D}">
      <dgm:prSet/>
      <dgm:spPr/>
      <dgm:t>
        <a:bodyPr/>
        <a:lstStyle/>
        <a:p>
          <a:endParaRPr lang="en-US"/>
        </a:p>
      </dgm:t>
    </dgm:pt>
    <dgm:pt modelId="{6C7E6EFC-29EB-4DFF-A91A-6EAB5329238E}" type="sibTrans" cxnId="{831C065F-AFDF-45B8-A351-9C556DC9CF4D}">
      <dgm:prSet/>
      <dgm:spPr/>
      <dgm:t>
        <a:bodyPr/>
        <a:lstStyle/>
        <a:p>
          <a:endParaRPr lang="en-US"/>
        </a:p>
      </dgm:t>
    </dgm:pt>
    <dgm:pt modelId="{8B5B0B95-E859-4E71-93E0-D9FC0B789F46}">
      <dgm:prSet/>
      <dgm:spPr/>
      <dgm:t>
        <a:bodyPr/>
        <a:lstStyle/>
        <a:p>
          <a:r>
            <a:rPr lang="pt-BR"/>
            <a:t>{</a:t>
          </a:r>
          <a:r>
            <a:rPr lang="pt-BR" b="1" i="1"/>
            <a:t>cabeçalho</a:t>
          </a:r>
          <a:r>
            <a:rPr lang="pt-BR" b="1"/>
            <a:t>: </a:t>
          </a:r>
          <a:r>
            <a:rPr lang="pt-BR" b="1" i="1"/>
            <a:t>valor</a:t>
          </a:r>
          <a:r>
            <a:rPr lang="pt-BR"/>
            <a:t>}</a:t>
          </a:r>
          <a:endParaRPr lang="en-US"/>
        </a:p>
      </dgm:t>
    </dgm:pt>
    <dgm:pt modelId="{19F60EF4-E5F1-466C-8C0E-ABF4030D4BD5}" type="parTrans" cxnId="{0E52F5DD-C639-4C1C-8582-CE2B8D1ED443}">
      <dgm:prSet/>
      <dgm:spPr/>
      <dgm:t>
        <a:bodyPr/>
        <a:lstStyle/>
        <a:p>
          <a:endParaRPr lang="en-US"/>
        </a:p>
      </dgm:t>
    </dgm:pt>
    <dgm:pt modelId="{E2590224-178C-414E-837B-4BE043502C8E}" type="sibTrans" cxnId="{0E52F5DD-C639-4C1C-8582-CE2B8D1ED443}">
      <dgm:prSet/>
      <dgm:spPr/>
      <dgm:t>
        <a:bodyPr/>
        <a:lstStyle/>
        <a:p>
          <a:endParaRPr lang="en-US"/>
        </a:p>
      </dgm:t>
    </dgm:pt>
    <dgm:pt modelId="{8973160B-3F0E-43B9-8EDC-2C4D5307D24F}">
      <dgm:prSet/>
      <dgm:spPr/>
      <dgm:t>
        <a:bodyPr/>
        <a:lstStyle/>
        <a:p>
          <a:r>
            <a:rPr lang="pt-BR" b="1"/>
            <a:t>&lt;linha em branco&gt;</a:t>
          </a:r>
          <a:endParaRPr lang="en-US"/>
        </a:p>
      </dgm:t>
    </dgm:pt>
    <dgm:pt modelId="{77EF5F6F-F280-4F94-9982-EA22086CB82F}" type="parTrans" cxnId="{56D00A00-2ACB-4327-8C61-5DCCE39DE6D7}">
      <dgm:prSet/>
      <dgm:spPr/>
      <dgm:t>
        <a:bodyPr/>
        <a:lstStyle/>
        <a:p>
          <a:endParaRPr lang="en-US"/>
        </a:p>
      </dgm:t>
    </dgm:pt>
    <dgm:pt modelId="{5773667C-C0D4-4B25-89B9-6F96F6AF7448}" type="sibTrans" cxnId="{56D00A00-2ACB-4327-8C61-5DCCE39DE6D7}">
      <dgm:prSet/>
      <dgm:spPr/>
      <dgm:t>
        <a:bodyPr/>
        <a:lstStyle/>
        <a:p>
          <a:endParaRPr lang="en-US"/>
        </a:p>
      </dgm:t>
    </dgm:pt>
    <dgm:pt modelId="{13C1739D-97EB-4167-AE75-012B1DC59FD1}">
      <dgm:prSet/>
      <dgm:spPr/>
      <dgm:t>
        <a:bodyPr/>
        <a:lstStyle/>
        <a:p>
          <a:r>
            <a:rPr lang="pt-BR" b="1" i="1"/>
            <a:t>dados</a:t>
          </a:r>
          <a:endParaRPr lang="en-US"/>
        </a:p>
      </dgm:t>
    </dgm:pt>
    <dgm:pt modelId="{9DF0AD4D-F2F1-4973-8A1B-9A1A6608CA31}" type="parTrans" cxnId="{313FA94E-4B37-4DED-859E-1A63E150727F}">
      <dgm:prSet/>
      <dgm:spPr/>
      <dgm:t>
        <a:bodyPr/>
        <a:lstStyle/>
        <a:p>
          <a:endParaRPr lang="en-US"/>
        </a:p>
      </dgm:t>
    </dgm:pt>
    <dgm:pt modelId="{761B8AE5-BED5-4405-B339-E00A09002A39}" type="sibTrans" cxnId="{313FA94E-4B37-4DED-859E-1A63E150727F}">
      <dgm:prSet/>
      <dgm:spPr/>
      <dgm:t>
        <a:bodyPr/>
        <a:lstStyle/>
        <a:p>
          <a:endParaRPr lang="en-US"/>
        </a:p>
      </dgm:t>
    </dgm:pt>
    <dgm:pt modelId="{FB7C1A4B-3B07-4F68-8BC4-74AB58FB72A9}">
      <dgm:prSet/>
      <dgm:spPr/>
      <dgm:t>
        <a:bodyPr/>
        <a:lstStyle/>
        <a:p>
          <a:r>
            <a:rPr lang="pt-BR"/>
            <a:t>A primeira linha é chamada linha de comando</a:t>
          </a:r>
          <a:endParaRPr lang="en-US"/>
        </a:p>
      </dgm:t>
    </dgm:pt>
    <dgm:pt modelId="{96364DE6-A6A6-43FC-BDAD-129409D456FB}" type="parTrans" cxnId="{D6C38846-7901-4469-86E0-C4E3664E6D00}">
      <dgm:prSet/>
      <dgm:spPr/>
      <dgm:t>
        <a:bodyPr/>
        <a:lstStyle/>
        <a:p>
          <a:endParaRPr lang="en-US"/>
        </a:p>
      </dgm:t>
    </dgm:pt>
    <dgm:pt modelId="{981516B4-5994-48B7-8CBF-21E431D82C35}" type="sibTrans" cxnId="{D6C38846-7901-4469-86E0-C4E3664E6D00}">
      <dgm:prSet/>
      <dgm:spPr/>
      <dgm:t>
        <a:bodyPr/>
        <a:lstStyle/>
        <a:p>
          <a:endParaRPr lang="en-US"/>
        </a:p>
      </dgm:t>
    </dgm:pt>
    <dgm:pt modelId="{DB542A8B-52AE-4D3D-814C-FCAC53A98B4E}">
      <dgm:prSet/>
      <dgm:spPr/>
      <dgm:t>
        <a:bodyPr/>
        <a:lstStyle/>
        <a:p>
          <a:r>
            <a:rPr lang="pt-BR"/>
            <a:t>Podem haver vários cabeçalhos de requisição</a:t>
          </a:r>
          <a:endParaRPr lang="en-US"/>
        </a:p>
      </dgm:t>
    </dgm:pt>
    <dgm:pt modelId="{84371FB4-56BF-4063-85BE-92A70D9B5B80}" type="parTrans" cxnId="{4375002B-D5DC-4981-80F7-B3C2989FABB4}">
      <dgm:prSet/>
      <dgm:spPr/>
      <dgm:t>
        <a:bodyPr/>
        <a:lstStyle/>
        <a:p>
          <a:endParaRPr lang="en-US"/>
        </a:p>
      </dgm:t>
    </dgm:pt>
    <dgm:pt modelId="{7D45B621-D9A2-451D-82AF-5959AE6776A3}" type="sibTrans" cxnId="{4375002B-D5DC-4981-80F7-B3C2989FABB4}">
      <dgm:prSet/>
      <dgm:spPr/>
      <dgm:t>
        <a:bodyPr/>
        <a:lstStyle/>
        <a:p>
          <a:endParaRPr lang="en-US"/>
        </a:p>
      </dgm:t>
    </dgm:pt>
    <dgm:pt modelId="{13E12F84-5332-49FA-BB7D-53CED931C3AC}">
      <dgm:prSet/>
      <dgm:spPr/>
      <dgm:t>
        <a:bodyPr/>
        <a:lstStyle/>
        <a:p>
          <a:r>
            <a:rPr lang="pt-BR"/>
            <a:t>Alguns comandos HTTP: </a:t>
          </a:r>
          <a:r>
            <a:rPr lang="pt-BR" b="1"/>
            <a:t>GET</a:t>
          </a:r>
          <a:r>
            <a:rPr lang="pt-BR"/>
            <a:t>, </a:t>
          </a:r>
          <a:r>
            <a:rPr lang="pt-BR" b="1"/>
            <a:t>POST</a:t>
          </a:r>
          <a:r>
            <a:rPr lang="pt-BR"/>
            <a:t>, HEAD, PUT, DELETE, outros</a:t>
          </a:r>
          <a:endParaRPr lang="en-US"/>
        </a:p>
      </dgm:t>
    </dgm:pt>
    <dgm:pt modelId="{FF67FEFF-E246-4CF1-86D0-CC3A69CF98ED}" type="parTrans" cxnId="{6C38EF67-A9B1-44C3-B2A0-EE1750E4A5A0}">
      <dgm:prSet/>
      <dgm:spPr/>
      <dgm:t>
        <a:bodyPr/>
        <a:lstStyle/>
        <a:p>
          <a:endParaRPr lang="en-US"/>
        </a:p>
      </dgm:t>
    </dgm:pt>
    <dgm:pt modelId="{A34065D1-ACBD-40C8-9C72-94B05E7C0B95}" type="sibTrans" cxnId="{6C38EF67-A9B1-44C3-B2A0-EE1750E4A5A0}">
      <dgm:prSet/>
      <dgm:spPr/>
      <dgm:t>
        <a:bodyPr/>
        <a:lstStyle/>
        <a:p>
          <a:endParaRPr lang="en-US"/>
        </a:p>
      </dgm:t>
    </dgm:pt>
    <dgm:pt modelId="{58A73652-B215-4036-86DA-894989F4CDC4}" type="pres">
      <dgm:prSet presAssocID="{ACEAAC85-0B15-4244-A06C-638871B73B29}" presName="linear" presStyleCnt="0">
        <dgm:presLayoutVars>
          <dgm:dir/>
          <dgm:animLvl val="lvl"/>
          <dgm:resizeHandles val="exact"/>
        </dgm:presLayoutVars>
      </dgm:prSet>
      <dgm:spPr/>
    </dgm:pt>
    <dgm:pt modelId="{2383EFA5-FD2B-4BF0-BB7A-DF99D039AEC8}" type="pres">
      <dgm:prSet presAssocID="{96400E19-C0C1-4D11-9A95-0499AE71F7BB}" presName="parentLin" presStyleCnt="0"/>
      <dgm:spPr/>
    </dgm:pt>
    <dgm:pt modelId="{0CE3205D-DABB-42E5-B316-B46F741577D0}" type="pres">
      <dgm:prSet presAssocID="{96400E19-C0C1-4D11-9A95-0499AE71F7BB}" presName="parentLeftMargin" presStyleLbl="node1" presStyleIdx="0" presStyleCnt="4"/>
      <dgm:spPr/>
    </dgm:pt>
    <dgm:pt modelId="{7DE0C070-8DCD-4C3D-B64F-81C6C0BE6314}" type="pres">
      <dgm:prSet presAssocID="{96400E19-C0C1-4D11-9A95-0499AE71F7BB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9D091CB9-D6C8-4225-9688-49D4EEC59607}" type="pres">
      <dgm:prSet presAssocID="{96400E19-C0C1-4D11-9A95-0499AE71F7BB}" presName="negativeSpace" presStyleCnt="0"/>
      <dgm:spPr/>
    </dgm:pt>
    <dgm:pt modelId="{3D46F9A2-4DD8-4937-800F-210AE92FB7D1}" type="pres">
      <dgm:prSet presAssocID="{96400E19-C0C1-4D11-9A95-0499AE71F7BB}" presName="childText" presStyleLbl="conFgAcc1" presStyleIdx="0" presStyleCnt="4">
        <dgm:presLayoutVars>
          <dgm:bulletEnabled val="1"/>
        </dgm:presLayoutVars>
      </dgm:prSet>
      <dgm:spPr/>
    </dgm:pt>
    <dgm:pt modelId="{2A0010B9-D89A-4B71-9910-8AC377AE701A}" type="pres">
      <dgm:prSet presAssocID="{9DEBF832-AA3C-44C8-BBC5-EB9C2C514EF0}" presName="spaceBetweenRectangles" presStyleCnt="0"/>
      <dgm:spPr/>
    </dgm:pt>
    <dgm:pt modelId="{7738F7B4-A22A-4773-83A3-C888310E34B5}" type="pres">
      <dgm:prSet presAssocID="{FB7C1A4B-3B07-4F68-8BC4-74AB58FB72A9}" presName="parentLin" presStyleCnt="0"/>
      <dgm:spPr/>
    </dgm:pt>
    <dgm:pt modelId="{85F0A754-82A9-469F-9F69-4258D68571D8}" type="pres">
      <dgm:prSet presAssocID="{FB7C1A4B-3B07-4F68-8BC4-74AB58FB72A9}" presName="parentLeftMargin" presStyleLbl="node1" presStyleIdx="0" presStyleCnt="4"/>
      <dgm:spPr/>
    </dgm:pt>
    <dgm:pt modelId="{4A3E5C5B-AF9B-4BE7-A6C8-606028670042}" type="pres">
      <dgm:prSet presAssocID="{FB7C1A4B-3B07-4F68-8BC4-74AB58FB72A9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0E8BBA91-DA3E-4D83-A966-00D505101638}" type="pres">
      <dgm:prSet presAssocID="{FB7C1A4B-3B07-4F68-8BC4-74AB58FB72A9}" presName="negativeSpace" presStyleCnt="0"/>
      <dgm:spPr/>
    </dgm:pt>
    <dgm:pt modelId="{FFF4D487-0FBD-43D0-BB3A-7562F9C07AEB}" type="pres">
      <dgm:prSet presAssocID="{FB7C1A4B-3B07-4F68-8BC4-74AB58FB72A9}" presName="childText" presStyleLbl="conFgAcc1" presStyleIdx="1" presStyleCnt="4">
        <dgm:presLayoutVars>
          <dgm:bulletEnabled val="1"/>
        </dgm:presLayoutVars>
      </dgm:prSet>
      <dgm:spPr/>
    </dgm:pt>
    <dgm:pt modelId="{8AF0B7EF-BE01-455F-B8F9-4B07048A0139}" type="pres">
      <dgm:prSet presAssocID="{981516B4-5994-48B7-8CBF-21E431D82C35}" presName="spaceBetweenRectangles" presStyleCnt="0"/>
      <dgm:spPr/>
    </dgm:pt>
    <dgm:pt modelId="{BAA352BE-9FA7-4DBD-BF3E-04EEE036FD78}" type="pres">
      <dgm:prSet presAssocID="{DB542A8B-52AE-4D3D-814C-FCAC53A98B4E}" presName="parentLin" presStyleCnt="0"/>
      <dgm:spPr/>
    </dgm:pt>
    <dgm:pt modelId="{2FC4A0B5-D74C-43DA-98A4-23A2DC2579C7}" type="pres">
      <dgm:prSet presAssocID="{DB542A8B-52AE-4D3D-814C-FCAC53A98B4E}" presName="parentLeftMargin" presStyleLbl="node1" presStyleIdx="1" presStyleCnt="4"/>
      <dgm:spPr/>
    </dgm:pt>
    <dgm:pt modelId="{901C6503-C4B4-43C2-9CD3-7E157F16CD29}" type="pres">
      <dgm:prSet presAssocID="{DB542A8B-52AE-4D3D-814C-FCAC53A98B4E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BBA7AC94-31AE-462E-958F-357DE220D474}" type="pres">
      <dgm:prSet presAssocID="{DB542A8B-52AE-4D3D-814C-FCAC53A98B4E}" presName="negativeSpace" presStyleCnt="0"/>
      <dgm:spPr/>
    </dgm:pt>
    <dgm:pt modelId="{C43EA8BB-AD40-43EA-9FD9-22AAB3877B5E}" type="pres">
      <dgm:prSet presAssocID="{DB542A8B-52AE-4D3D-814C-FCAC53A98B4E}" presName="childText" presStyleLbl="conFgAcc1" presStyleIdx="2" presStyleCnt="4">
        <dgm:presLayoutVars>
          <dgm:bulletEnabled val="1"/>
        </dgm:presLayoutVars>
      </dgm:prSet>
      <dgm:spPr/>
    </dgm:pt>
    <dgm:pt modelId="{D46FB21E-CC2F-4709-B952-1A7CB63D65F0}" type="pres">
      <dgm:prSet presAssocID="{7D45B621-D9A2-451D-82AF-5959AE6776A3}" presName="spaceBetweenRectangles" presStyleCnt="0"/>
      <dgm:spPr/>
    </dgm:pt>
    <dgm:pt modelId="{AD3A5E1B-0F68-49B1-94D9-822718ABFA12}" type="pres">
      <dgm:prSet presAssocID="{13E12F84-5332-49FA-BB7D-53CED931C3AC}" presName="parentLin" presStyleCnt="0"/>
      <dgm:spPr/>
    </dgm:pt>
    <dgm:pt modelId="{05850E57-C675-447C-A741-CDFC757582C1}" type="pres">
      <dgm:prSet presAssocID="{13E12F84-5332-49FA-BB7D-53CED931C3AC}" presName="parentLeftMargin" presStyleLbl="node1" presStyleIdx="2" presStyleCnt="4"/>
      <dgm:spPr/>
    </dgm:pt>
    <dgm:pt modelId="{B9730CD7-151A-45DC-91E2-5F284666DDDB}" type="pres">
      <dgm:prSet presAssocID="{13E12F84-5332-49FA-BB7D-53CED931C3AC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73809DE1-EF35-4AFA-8B23-B0249682D855}" type="pres">
      <dgm:prSet presAssocID="{13E12F84-5332-49FA-BB7D-53CED931C3AC}" presName="negativeSpace" presStyleCnt="0"/>
      <dgm:spPr/>
    </dgm:pt>
    <dgm:pt modelId="{8A8B6C23-7F69-4C7C-B7EF-1FDFCB990D9E}" type="pres">
      <dgm:prSet presAssocID="{13E12F84-5332-49FA-BB7D-53CED931C3AC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56D00A00-2ACB-4327-8C61-5DCCE39DE6D7}" srcId="{96400E19-C0C1-4D11-9A95-0499AE71F7BB}" destId="{8973160B-3F0E-43B9-8EDC-2C4D5307D24F}" srcOrd="2" destOrd="0" parTransId="{77EF5F6F-F280-4F94-9982-EA22086CB82F}" sibTransId="{5773667C-C0D4-4B25-89B9-6F96F6AF7448}"/>
    <dgm:cxn modelId="{30C65802-BD91-4A56-837D-5D3E01DD3EE3}" type="presOf" srcId="{FB7C1A4B-3B07-4F68-8BC4-74AB58FB72A9}" destId="{4A3E5C5B-AF9B-4BE7-A6C8-606028670042}" srcOrd="1" destOrd="0" presId="urn:microsoft.com/office/officeart/2005/8/layout/list1"/>
    <dgm:cxn modelId="{F35EAC21-D6E4-43B5-9347-84A66B84945E}" type="presOf" srcId="{13E12F84-5332-49FA-BB7D-53CED931C3AC}" destId="{B9730CD7-151A-45DC-91E2-5F284666DDDB}" srcOrd="1" destOrd="0" presId="urn:microsoft.com/office/officeart/2005/8/layout/list1"/>
    <dgm:cxn modelId="{CFBAB92A-58DE-4BB3-9E18-655CEFE7688F}" type="presOf" srcId="{96400E19-C0C1-4D11-9A95-0499AE71F7BB}" destId="{7DE0C070-8DCD-4C3D-B64F-81C6C0BE6314}" srcOrd="1" destOrd="0" presId="urn:microsoft.com/office/officeart/2005/8/layout/list1"/>
    <dgm:cxn modelId="{4375002B-D5DC-4981-80F7-B3C2989FABB4}" srcId="{ACEAAC85-0B15-4244-A06C-638871B73B29}" destId="{DB542A8B-52AE-4D3D-814C-FCAC53A98B4E}" srcOrd="2" destOrd="0" parTransId="{84371FB4-56BF-4063-85BE-92A70D9B5B80}" sibTransId="{7D45B621-D9A2-451D-82AF-5959AE6776A3}"/>
    <dgm:cxn modelId="{A884D832-D177-4212-9609-076431D57AF0}" type="presOf" srcId="{ACEAAC85-0B15-4244-A06C-638871B73B29}" destId="{58A73652-B215-4036-86DA-894989F4CDC4}" srcOrd="0" destOrd="0" presId="urn:microsoft.com/office/officeart/2005/8/layout/list1"/>
    <dgm:cxn modelId="{831C065F-AFDF-45B8-A351-9C556DC9CF4D}" srcId="{96400E19-C0C1-4D11-9A95-0499AE71F7BB}" destId="{EEFCAFD3-6672-455E-AD07-50C33F58EB77}" srcOrd="0" destOrd="0" parTransId="{4A2EAB47-631D-4A65-A154-A19E6AE7160A}" sibTransId="{6C7E6EFC-29EB-4DFF-A91A-6EAB5329238E}"/>
    <dgm:cxn modelId="{D6C38846-7901-4469-86E0-C4E3664E6D00}" srcId="{ACEAAC85-0B15-4244-A06C-638871B73B29}" destId="{FB7C1A4B-3B07-4F68-8BC4-74AB58FB72A9}" srcOrd="1" destOrd="0" parTransId="{96364DE6-A6A6-43FC-BDAD-129409D456FB}" sibTransId="{981516B4-5994-48B7-8CBF-21E431D82C35}"/>
    <dgm:cxn modelId="{6C38EF67-A9B1-44C3-B2A0-EE1750E4A5A0}" srcId="{ACEAAC85-0B15-4244-A06C-638871B73B29}" destId="{13E12F84-5332-49FA-BB7D-53CED931C3AC}" srcOrd="3" destOrd="0" parTransId="{FF67FEFF-E246-4CF1-86D0-CC3A69CF98ED}" sibTransId="{A34065D1-ACBD-40C8-9C72-94B05E7C0B95}"/>
    <dgm:cxn modelId="{F4F6446A-488B-4EFC-A9AC-E406C27F802E}" type="presOf" srcId="{13E12F84-5332-49FA-BB7D-53CED931C3AC}" destId="{05850E57-C675-447C-A741-CDFC757582C1}" srcOrd="0" destOrd="0" presId="urn:microsoft.com/office/officeart/2005/8/layout/list1"/>
    <dgm:cxn modelId="{313FA94E-4B37-4DED-859E-1A63E150727F}" srcId="{96400E19-C0C1-4D11-9A95-0499AE71F7BB}" destId="{13C1739D-97EB-4167-AE75-012B1DC59FD1}" srcOrd="3" destOrd="0" parTransId="{9DF0AD4D-F2F1-4973-8A1B-9A1A6608CA31}" sibTransId="{761B8AE5-BED5-4405-B339-E00A09002A39}"/>
    <dgm:cxn modelId="{23E49E59-88C3-4163-B390-2AAA4D45707D}" type="presOf" srcId="{13C1739D-97EB-4167-AE75-012B1DC59FD1}" destId="{3D46F9A2-4DD8-4937-800F-210AE92FB7D1}" srcOrd="0" destOrd="3" presId="urn:microsoft.com/office/officeart/2005/8/layout/list1"/>
    <dgm:cxn modelId="{80F41D9D-754C-42BD-8FC5-1C4A466C9013}" type="presOf" srcId="{DB542A8B-52AE-4D3D-814C-FCAC53A98B4E}" destId="{2FC4A0B5-D74C-43DA-98A4-23A2DC2579C7}" srcOrd="0" destOrd="0" presId="urn:microsoft.com/office/officeart/2005/8/layout/list1"/>
    <dgm:cxn modelId="{33ABB0AE-8BE8-488B-AD28-7E252A3AD270}" type="presOf" srcId="{96400E19-C0C1-4D11-9A95-0499AE71F7BB}" destId="{0CE3205D-DABB-42E5-B316-B46F741577D0}" srcOrd="0" destOrd="0" presId="urn:microsoft.com/office/officeart/2005/8/layout/list1"/>
    <dgm:cxn modelId="{47C4B0C1-A714-4C3E-8D15-D0E5736D8307}" type="presOf" srcId="{8B5B0B95-E859-4E71-93E0-D9FC0B789F46}" destId="{3D46F9A2-4DD8-4937-800F-210AE92FB7D1}" srcOrd="0" destOrd="1" presId="urn:microsoft.com/office/officeart/2005/8/layout/list1"/>
    <dgm:cxn modelId="{539D96C2-C6B9-4CD1-9CC6-31B7D8163EAE}" type="presOf" srcId="{DB542A8B-52AE-4D3D-814C-FCAC53A98B4E}" destId="{901C6503-C4B4-43C2-9CD3-7E157F16CD29}" srcOrd="1" destOrd="0" presId="urn:microsoft.com/office/officeart/2005/8/layout/list1"/>
    <dgm:cxn modelId="{D59782DB-DD75-4495-94B0-CD1DA28EC92A}" type="presOf" srcId="{EEFCAFD3-6672-455E-AD07-50C33F58EB77}" destId="{3D46F9A2-4DD8-4937-800F-210AE92FB7D1}" srcOrd="0" destOrd="0" presId="urn:microsoft.com/office/officeart/2005/8/layout/list1"/>
    <dgm:cxn modelId="{0E52F5DD-C639-4C1C-8582-CE2B8D1ED443}" srcId="{96400E19-C0C1-4D11-9A95-0499AE71F7BB}" destId="{8B5B0B95-E859-4E71-93E0-D9FC0B789F46}" srcOrd="1" destOrd="0" parTransId="{19F60EF4-E5F1-466C-8C0E-ABF4030D4BD5}" sibTransId="{E2590224-178C-414E-837B-4BE043502C8E}"/>
    <dgm:cxn modelId="{53B7F9ED-53B8-448F-823E-05A16330C08B}" type="presOf" srcId="{FB7C1A4B-3B07-4F68-8BC4-74AB58FB72A9}" destId="{85F0A754-82A9-469F-9F69-4258D68571D8}" srcOrd="0" destOrd="0" presId="urn:microsoft.com/office/officeart/2005/8/layout/list1"/>
    <dgm:cxn modelId="{7D40EBEE-E281-48A8-9BFE-58111CAD4F17}" type="presOf" srcId="{8973160B-3F0E-43B9-8EDC-2C4D5307D24F}" destId="{3D46F9A2-4DD8-4937-800F-210AE92FB7D1}" srcOrd="0" destOrd="2" presId="urn:microsoft.com/office/officeart/2005/8/layout/list1"/>
    <dgm:cxn modelId="{350BC5FC-F702-478B-9BD3-9EBEB8922786}" srcId="{ACEAAC85-0B15-4244-A06C-638871B73B29}" destId="{96400E19-C0C1-4D11-9A95-0499AE71F7BB}" srcOrd="0" destOrd="0" parTransId="{BFF0553C-77B5-4073-A785-C28A33677496}" sibTransId="{9DEBF832-AA3C-44C8-BBC5-EB9C2C514EF0}"/>
    <dgm:cxn modelId="{C5849E11-AA20-417A-9027-05C5D6351259}" type="presParOf" srcId="{58A73652-B215-4036-86DA-894989F4CDC4}" destId="{2383EFA5-FD2B-4BF0-BB7A-DF99D039AEC8}" srcOrd="0" destOrd="0" presId="urn:microsoft.com/office/officeart/2005/8/layout/list1"/>
    <dgm:cxn modelId="{55156582-CE97-448B-AE2D-9971703DD4C2}" type="presParOf" srcId="{2383EFA5-FD2B-4BF0-BB7A-DF99D039AEC8}" destId="{0CE3205D-DABB-42E5-B316-B46F741577D0}" srcOrd="0" destOrd="0" presId="urn:microsoft.com/office/officeart/2005/8/layout/list1"/>
    <dgm:cxn modelId="{36485475-45D3-484D-BF72-206DCD08A4B7}" type="presParOf" srcId="{2383EFA5-FD2B-4BF0-BB7A-DF99D039AEC8}" destId="{7DE0C070-8DCD-4C3D-B64F-81C6C0BE6314}" srcOrd="1" destOrd="0" presId="urn:microsoft.com/office/officeart/2005/8/layout/list1"/>
    <dgm:cxn modelId="{8DAB464B-087F-4E85-B9BD-C1D3E66BD8E9}" type="presParOf" srcId="{58A73652-B215-4036-86DA-894989F4CDC4}" destId="{9D091CB9-D6C8-4225-9688-49D4EEC59607}" srcOrd="1" destOrd="0" presId="urn:microsoft.com/office/officeart/2005/8/layout/list1"/>
    <dgm:cxn modelId="{4762B272-7D04-484D-9447-86BCF0ED6F60}" type="presParOf" srcId="{58A73652-B215-4036-86DA-894989F4CDC4}" destId="{3D46F9A2-4DD8-4937-800F-210AE92FB7D1}" srcOrd="2" destOrd="0" presId="urn:microsoft.com/office/officeart/2005/8/layout/list1"/>
    <dgm:cxn modelId="{42EDA0EE-66BD-408E-8CD0-632A7B13ADF8}" type="presParOf" srcId="{58A73652-B215-4036-86DA-894989F4CDC4}" destId="{2A0010B9-D89A-4B71-9910-8AC377AE701A}" srcOrd="3" destOrd="0" presId="urn:microsoft.com/office/officeart/2005/8/layout/list1"/>
    <dgm:cxn modelId="{852C93B6-4594-478D-BF55-EC867FC26B4E}" type="presParOf" srcId="{58A73652-B215-4036-86DA-894989F4CDC4}" destId="{7738F7B4-A22A-4773-83A3-C888310E34B5}" srcOrd="4" destOrd="0" presId="urn:microsoft.com/office/officeart/2005/8/layout/list1"/>
    <dgm:cxn modelId="{3621D49D-0320-4176-9D1B-47FF9B6F4FAD}" type="presParOf" srcId="{7738F7B4-A22A-4773-83A3-C888310E34B5}" destId="{85F0A754-82A9-469F-9F69-4258D68571D8}" srcOrd="0" destOrd="0" presId="urn:microsoft.com/office/officeart/2005/8/layout/list1"/>
    <dgm:cxn modelId="{EE5B55BA-81D4-4B74-9019-F47DE431CCB6}" type="presParOf" srcId="{7738F7B4-A22A-4773-83A3-C888310E34B5}" destId="{4A3E5C5B-AF9B-4BE7-A6C8-606028670042}" srcOrd="1" destOrd="0" presId="urn:microsoft.com/office/officeart/2005/8/layout/list1"/>
    <dgm:cxn modelId="{0C01E32E-837D-4381-B0A7-A87830C2E7A6}" type="presParOf" srcId="{58A73652-B215-4036-86DA-894989F4CDC4}" destId="{0E8BBA91-DA3E-4D83-A966-00D505101638}" srcOrd="5" destOrd="0" presId="urn:microsoft.com/office/officeart/2005/8/layout/list1"/>
    <dgm:cxn modelId="{3CA9DFCD-DFF3-4588-86FD-05405150E948}" type="presParOf" srcId="{58A73652-B215-4036-86DA-894989F4CDC4}" destId="{FFF4D487-0FBD-43D0-BB3A-7562F9C07AEB}" srcOrd="6" destOrd="0" presId="urn:microsoft.com/office/officeart/2005/8/layout/list1"/>
    <dgm:cxn modelId="{F8C78334-B5F8-4279-A456-18CD81B91854}" type="presParOf" srcId="{58A73652-B215-4036-86DA-894989F4CDC4}" destId="{8AF0B7EF-BE01-455F-B8F9-4B07048A0139}" srcOrd="7" destOrd="0" presId="urn:microsoft.com/office/officeart/2005/8/layout/list1"/>
    <dgm:cxn modelId="{7B06C4C2-45B9-456B-AE9E-2F72AACD9D95}" type="presParOf" srcId="{58A73652-B215-4036-86DA-894989F4CDC4}" destId="{BAA352BE-9FA7-4DBD-BF3E-04EEE036FD78}" srcOrd="8" destOrd="0" presId="urn:microsoft.com/office/officeart/2005/8/layout/list1"/>
    <dgm:cxn modelId="{E7B5F6A1-FB06-4005-B20A-6BDE208AAF8D}" type="presParOf" srcId="{BAA352BE-9FA7-4DBD-BF3E-04EEE036FD78}" destId="{2FC4A0B5-D74C-43DA-98A4-23A2DC2579C7}" srcOrd="0" destOrd="0" presId="urn:microsoft.com/office/officeart/2005/8/layout/list1"/>
    <dgm:cxn modelId="{0D24A317-232E-48FC-A2E8-F4C9E6471289}" type="presParOf" srcId="{BAA352BE-9FA7-4DBD-BF3E-04EEE036FD78}" destId="{901C6503-C4B4-43C2-9CD3-7E157F16CD29}" srcOrd="1" destOrd="0" presId="urn:microsoft.com/office/officeart/2005/8/layout/list1"/>
    <dgm:cxn modelId="{C4A6CD3B-C9FE-4C28-8E64-5A30FA160F9D}" type="presParOf" srcId="{58A73652-B215-4036-86DA-894989F4CDC4}" destId="{BBA7AC94-31AE-462E-958F-357DE220D474}" srcOrd="9" destOrd="0" presId="urn:microsoft.com/office/officeart/2005/8/layout/list1"/>
    <dgm:cxn modelId="{13BFB217-138E-4AA4-BDF7-B736B09FA309}" type="presParOf" srcId="{58A73652-B215-4036-86DA-894989F4CDC4}" destId="{C43EA8BB-AD40-43EA-9FD9-22AAB3877B5E}" srcOrd="10" destOrd="0" presId="urn:microsoft.com/office/officeart/2005/8/layout/list1"/>
    <dgm:cxn modelId="{5D87E12C-A4C7-48BA-A7CB-563355D8C976}" type="presParOf" srcId="{58A73652-B215-4036-86DA-894989F4CDC4}" destId="{D46FB21E-CC2F-4709-B952-1A7CB63D65F0}" srcOrd="11" destOrd="0" presId="urn:microsoft.com/office/officeart/2005/8/layout/list1"/>
    <dgm:cxn modelId="{A598EA56-E167-447F-B404-B09ACF244431}" type="presParOf" srcId="{58A73652-B215-4036-86DA-894989F4CDC4}" destId="{AD3A5E1B-0F68-49B1-94D9-822718ABFA12}" srcOrd="12" destOrd="0" presId="urn:microsoft.com/office/officeart/2005/8/layout/list1"/>
    <dgm:cxn modelId="{84EC6C90-BE66-4729-8FF1-E9C0ACD7C4B4}" type="presParOf" srcId="{AD3A5E1B-0F68-49B1-94D9-822718ABFA12}" destId="{05850E57-C675-447C-A741-CDFC757582C1}" srcOrd="0" destOrd="0" presId="urn:microsoft.com/office/officeart/2005/8/layout/list1"/>
    <dgm:cxn modelId="{777B78E0-D299-4755-8EF6-283308DC6363}" type="presParOf" srcId="{AD3A5E1B-0F68-49B1-94D9-822718ABFA12}" destId="{B9730CD7-151A-45DC-91E2-5F284666DDDB}" srcOrd="1" destOrd="0" presId="urn:microsoft.com/office/officeart/2005/8/layout/list1"/>
    <dgm:cxn modelId="{36468C57-0B37-4C9C-93CF-B95126EA589F}" type="presParOf" srcId="{58A73652-B215-4036-86DA-894989F4CDC4}" destId="{73809DE1-EF35-4AFA-8B23-B0249682D855}" srcOrd="13" destOrd="0" presId="urn:microsoft.com/office/officeart/2005/8/layout/list1"/>
    <dgm:cxn modelId="{0430D72C-78DF-4C83-9EE6-F2F49D300901}" type="presParOf" srcId="{58A73652-B215-4036-86DA-894989F4CDC4}" destId="{8A8B6C23-7F69-4C7C-B7EF-1FDFCB990D9E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7B5B23D-248C-430D-B730-2CF6CBFE7CCE}" type="doc">
      <dgm:prSet loTypeId="urn:microsoft.com/office/officeart/2005/8/layout/list1" loCatId="list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97620346-45CF-4FAE-AFCD-BB30087A815E}">
      <dgm:prSet/>
      <dgm:spPr/>
      <dgm:t>
        <a:bodyPr/>
        <a:lstStyle/>
        <a:p>
          <a:r>
            <a:rPr lang="pt-BR" baseline="0"/>
            <a:t>Comando </a:t>
          </a:r>
          <a:r>
            <a:rPr lang="pt-BR" b="1" baseline="0"/>
            <a:t>GET</a:t>
          </a:r>
          <a:endParaRPr lang="en-US"/>
        </a:p>
      </dgm:t>
    </dgm:pt>
    <dgm:pt modelId="{2E831985-C522-4EB8-949E-3D0711C39437}" type="parTrans" cxnId="{8883BAEA-8EA5-4F20-8F7F-5CCC204AC997}">
      <dgm:prSet/>
      <dgm:spPr/>
      <dgm:t>
        <a:bodyPr/>
        <a:lstStyle/>
        <a:p>
          <a:endParaRPr lang="en-US"/>
        </a:p>
      </dgm:t>
    </dgm:pt>
    <dgm:pt modelId="{BE3AA860-9DBC-435E-936A-BF6EC9897DB9}" type="sibTrans" cxnId="{8883BAEA-8EA5-4F20-8F7F-5CCC204AC997}">
      <dgm:prSet/>
      <dgm:spPr/>
      <dgm:t>
        <a:bodyPr/>
        <a:lstStyle/>
        <a:p>
          <a:endParaRPr lang="en-US"/>
        </a:p>
      </dgm:t>
    </dgm:pt>
    <dgm:pt modelId="{FFEA3059-E991-4F95-8072-EFB4FE694CF4}">
      <dgm:prSet/>
      <dgm:spPr/>
      <dgm:t>
        <a:bodyPr/>
        <a:lstStyle/>
        <a:p>
          <a:r>
            <a:rPr lang="pt-BR" baseline="0"/>
            <a:t>Solicita ao servidor um recurso (página HTML, figura GIF, documento do word, etc.)</a:t>
          </a:r>
          <a:endParaRPr lang="en-US"/>
        </a:p>
      </dgm:t>
    </dgm:pt>
    <dgm:pt modelId="{40CA3C22-E4D4-49FE-99E2-0B1013D588E1}" type="parTrans" cxnId="{194E69D2-2912-4206-9E4C-B10A4D612484}">
      <dgm:prSet/>
      <dgm:spPr/>
      <dgm:t>
        <a:bodyPr/>
        <a:lstStyle/>
        <a:p>
          <a:endParaRPr lang="en-US"/>
        </a:p>
      </dgm:t>
    </dgm:pt>
    <dgm:pt modelId="{1F889AC7-B157-43BB-B1AB-20FFC1276BB6}" type="sibTrans" cxnId="{194E69D2-2912-4206-9E4C-B10A4D612484}">
      <dgm:prSet/>
      <dgm:spPr/>
      <dgm:t>
        <a:bodyPr/>
        <a:lstStyle/>
        <a:p>
          <a:endParaRPr lang="en-US"/>
        </a:p>
      </dgm:t>
    </dgm:pt>
    <dgm:pt modelId="{79BF2828-14B8-4C4E-8C07-E47F1BF20250}">
      <dgm:prSet/>
      <dgm:spPr/>
      <dgm:t>
        <a:bodyPr/>
        <a:lstStyle/>
        <a:p>
          <a:r>
            <a:rPr lang="pt-BR" baseline="0"/>
            <a:t>A URI do recurso pode conter dados separados por '?‘</a:t>
          </a:r>
          <a:endParaRPr lang="en-US"/>
        </a:p>
      </dgm:t>
    </dgm:pt>
    <dgm:pt modelId="{77EAD66E-E75B-4BB1-B723-C1D9D6A40DBF}" type="parTrans" cxnId="{DC6266BB-6515-44B1-88C5-7C59D77F9769}">
      <dgm:prSet/>
      <dgm:spPr/>
      <dgm:t>
        <a:bodyPr/>
        <a:lstStyle/>
        <a:p>
          <a:endParaRPr lang="en-US"/>
        </a:p>
      </dgm:t>
    </dgm:pt>
    <dgm:pt modelId="{0DCDC654-DC34-40D2-9549-99F6DA0CD48B}" type="sibTrans" cxnId="{DC6266BB-6515-44B1-88C5-7C59D77F9769}">
      <dgm:prSet/>
      <dgm:spPr/>
      <dgm:t>
        <a:bodyPr/>
        <a:lstStyle/>
        <a:p>
          <a:endParaRPr lang="en-US"/>
        </a:p>
      </dgm:t>
    </dgm:pt>
    <dgm:pt modelId="{FD85E41D-56AE-451F-9F4B-645494E579AD}">
      <dgm:prSet/>
      <dgm:spPr/>
      <dgm:t>
        <a:bodyPr/>
        <a:lstStyle/>
        <a:p>
          <a:r>
            <a:rPr lang="pt-BR" baseline="0"/>
            <a:t>Exemplo: /index.html?dado1=valor1&amp;dado2=valor2</a:t>
          </a:r>
          <a:endParaRPr lang="en-US"/>
        </a:p>
      </dgm:t>
    </dgm:pt>
    <dgm:pt modelId="{27AFEA20-6D19-4EB2-8D8A-B4C6A53DD879}" type="parTrans" cxnId="{388EC36C-7F00-418C-8F55-3AC46CD425B1}">
      <dgm:prSet/>
      <dgm:spPr/>
      <dgm:t>
        <a:bodyPr/>
        <a:lstStyle/>
        <a:p>
          <a:endParaRPr lang="en-US"/>
        </a:p>
      </dgm:t>
    </dgm:pt>
    <dgm:pt modelId="{0F915C5A-0194-46FB-B188-700BA52BEBA4}" type="sibTrans" cxnId="{388EC36C-7F00-418C-8F55-3AC46CD425B1}">
      <dgm:prSet/>
      <dgm:spPr/>
      <dgm:t>
        <a:bodyPr/>
        <a:lstStyle/>
        <a:p>
          <a:endParaRPr lang="en-US"/>
        </a:p>
      </dgm:t>
    </dgm:pt>
    <dgm:pt modelId="{AB93BBC5-DEE3-4C9B-A78D-C8746F41CCA0}">
      <dgm:prSet/>
      <dgm:spPr/>
      <dgm:t>
        <a:bodyPr/>
        <a:lstStyle/>
        <a:p>
          <a:r>
            <a:rPr lang="pt-BR" baseline="0"/>
            <a:t>Comando </a:t>
          </a:r>
          <a:r>
            <a:rPr lang="pt-BR" b="1" baseline="0"/>
            <a:t>POST</a:t>
          </a:r>
          <a:endParaRPr lang="en-US"/>
        </a:p>
      </dgm:t>
    </dgm:pt>
    <dgm:pt modelId="{96BC9C79-086B-47E5-B3C9-F602975B0C1C}" type="parTrans" cxnId="{104DB3F9-0482-4305-83AA-990B92619AD2}">
      <dgm:prSet/>
      <dgm:spPr/>
      <dgm:t>
        <a:bodyPr/>
        <a:lstStyle/>
        <a:p>
          <a:endParaRPr lang="en-US"/>
        </a:p>
      </dgm:t>
    </dgm:pt>
    <dgm:pt modelId="{568EE022-FBC4-4430-BD29-750702BCF93A}" type="sibTrans" cxnId="{104DB3F9-0482-4305-83AA-990B92619AD2}">
      <dgm:prSet/>
      <dgm:spPr/>
      <dgm:t>
        <a:bodyPr/>
        <a:lstStyle/>
        <a:p>
          <a:endParaRPr lang="en-US"/>
        </a:p>
      </dgm:t>
    </dgm:pt>
    <dgm:pt modelId="{CB49E36C-4771-4578-9C5E-70914BC0D910}">
      <dgm:prSet/>
      <dgm:spPr/>
      <dgm:t>
        <a:bodyPr/>
        <a:lstStyle/>
        <a:p>
          <a:r>
            <a:rPr lang="pt-BR" baseline="0"/>
            <a:t>Usado para enviar dados para o servidor (p.e., upload de arquivo, dados de formulário HTML)</a:t>
          </a:r>
          <a:endParaRPr lang="en-US"/>
        </a:p>
      </dgm:t>
    </dgm:pt>
    <dgm:pt modelId="{73FD5C2F-F371-4F2E-97EC-E11A032AA9C6}" type="parTrans" cxnId="{E65D6A31-403B-4873-A31B-942B26A19B47}">
      <dgm:prSet/>
      <dgm:spPr/>
      <dgm:t>
        <a:bodyPr/>
        <a:lstStyle/>
        <a:p>
          <a:endParaRPr lang="en-US"/>
        </a:p>
      </dgm:t>
    </dgm:pt>
    <dgm:pt modelId="{C56B25DF-0928-447B-ADFE-1EF3EC312FC1}" type="sibTrans" cxnId="{E65D6A31-403B-4873-A31B-942B26A19B47}">
      <dgm:prSet/>
      <dgm:spPr/>
      <dgm:t>
        <a:bodyPr/>
        <a:lstStyle/>
        <a:p>
          <a:endParaRPr lang="en-US"/>
        </a:p>
      </dgm:t>
    </dgm:pt>
    <dgm:pt modelId="{DF3E485D-763A-4963-9330-21C704F5DE3F}">
      <dgm:prSet/>
      <dgm:spPr/>
      <dgm:t>
        <a:bodyPr/>
        <a:lstStyle/>
        <a:p>
          <a:r>
            <a:rPr lang="pt-BR" baseline="0"/>
            <a:t>Ao contrário do GET, os dados seguem após a linha em branco que separa cabeçalhos dos dados</a:t>
          </a:r>
          <a:endParaRPr lang="en-US"/>
        </a:p>
      </dgm:t>
    </dgm:pt>
    <dgm:pt modelId="{0370B739-299C-4F8C-BF87-49DCBC97E299}" type="parTrans" cxnId="{5EB671E2-91EB-411E-BEB2-2E96F21BDE98}">
      <dgm:prSet/>
      <dgm:spPr/>
      <dgm:t>
        <a:bodyPr/>
        <a:lstStyle/>
        <a:p>
          <a:endParaRPr lang="en-US"/>
        </a:p>
      </dgm:t>
    </dgm:pt>
    <dgm:pt modelId="{1D20A53B-F65C-4B10-8AE4-6544BD6A7667}" type="sibTrans" cxnId="{5EB671E2-91EB-411E-BEB2-2E96F21BDE98}">
      <dgm:prSet/>
      <dgm:spPr/>
      <dgm:t>
        <a:bodyPr/>
        <a:lstStyle/>
        <a:p>
          <a:endParaRPr lang="en-US"/>
        </a:p>
      </dgm:t>
    </dgm:pt>
    <dgm:pt modelId="{5FE28F76-A6AF-4E43-AA90-80737AD88D89}" type="pres">
      <dgm:prSet presAssocID="{97B5B23D-248C-430D-B730-2CF6CBFE7CCE}" presName="linear" presStyleCnt="0">
        <dgm:presLayoutVars>
          <dgm:dir/>
          <dgm:animLvl val="lvl"/>
          <dgm:resizeHandles val="exact"/>
        </dgm:presLayoutVars>
      </dgm:prSet>
      <dgm:spPr/>
    </dgm:pt>
    <dgm:pt modelId="{EF4AF4F0-C2CE-4BE4-9398-A7E162A81732}" type="pres">
      <dgm:prSet presAssocID="{97620346-45CF-4FAE-AFCD-BB30087A815E}" presName="parentLin" presStyleCnt="0"/>
      <dgm:spPr/>
    </dgm:pt>
    <dgm:pt modelId="{54E31528-F1B2-4BE0-93D0-CC20A79FE320}" type="pres">
      <dgm:prSet presAssocID="{97620346-45CF-4FAE-AFCD-BB30087A815E}" presName="parentLeftMargin" presStyleLbl="node1" presStyleIdx="0" presStyleCnt="2"/>
      <dgm:spPr/>
    </dgm:pt>
    <dgm:pt modelId="{466A73EE-A62B-4EC0-B4BB-67DCF0055C52}" type="pres">
      <dgm:prSet presAssocID="{97620346-45CF-4FAE-AFCD-BB30087A815E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FAC0968D-43BF-435F-8AB8-3A85AC156F8E}" type="pres">
      <dgm:prSet presAssocID="{97620346-45CF-4FAE-AFCD-BB30087A815E}" presName="negativeSpace" presStyleCnt="0"/>
      <dgm:spPr/>
    </dgm:pt>
    <dgm:pt modelId="{A5782EE4-16AF-40E0-AC30-34941CA6A3A4}" type="pres">
      <dgm:prSet presAssocID="{97620346-45CF-4FAE-AFCD-BB30087A815E}" presName="childText" presStyleLbl="conFgAcc1" presStyleIdx="0" presStyleCnt="2">
        <dgm:presLayoutVars>
          <dgm:bulletEnabled val="1"/>
        </dgm:presLayoutVars>
      </dgm:prSet>
      <dgm:spPr/>
    </dgm:pt>
    <dgm:pt modelId="{03D3A3D0-FD7F-4E03-B761-644842A9C485}" type="pres">
      <dgm:prSet presAssocID="{BE3AA860-9DBC-435E-936A-BF6EC9897DB9}" presName="spaceBetweenRectangles" presStyleCnt="0"/>
      <dgm:spPr/>
    </dgm:pt>
    <dgm:pt modelId="{A33DE3F1-3B03-49E6-AD25-8C4A9B443F30}" type="pres">
      <dgm:prSet presAssocID="{AB93BBC5-DEE3-4C9B-A78D-C8746F41CCA0}" presName="parentLin" presStyleCnt="0"/>
      <dgm:spPr/>
    </dgm:pt>
    <dgm:pt modelId="{92CF001E-4933-4117-881F-B6A3139B40DC}" type="pres">
      <dgm:prSet presAssocID="{AB93BBC5-DEE3-4C9B-A78D-C8746F41CCA0}" presName="parentLeftMargin" presStyleLbl="node1" presStyleIdx="0" presStyleCnt="2"/>
      <dgm:spPr/>
    </dgm:pt>
    <dgm:pt modelId="{5781FEC3-CBD9-4262-AEF8-91013298C7FB}" type="pres">
      <dgm:prSet presAssocID="{AB93BBC5-DEE3-4C9B-A78D-C8746F41CCA0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958910E0-11F8-40E8-9498-CB6F79AC70D0}" type="pres">
      <dgm:prSet presAssocID="{AB93BBC5-DEE3-4C9B-A78D-C8746F41CCA0}" presName="negativeSpace" presStyleCnt="0"/>
      <dgm:spPr/>
    </dgm:pt>
    <dgm:pt modelId="{E10301DC-F6F0-44F1-8667-96396B27EEBD}" type="pres">
      <dgm:prSet presAssocID="{AB93BBC5-DEE3-4C9B-A78D-C8746F41CCA0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E65D6A31-403B-4873-A31B-942B26A19B47}" srcId="{AB93BBC5-DEE3-4C9B-A78D-C8746F41CCA0}" destId="{CB49E36C-4771-4578-9C5E-70914BC0D910}" srcOrd="0" destOrd="0" parTransId="{73FD5C2F-F371-4F2E-97EC-E11A032AA9C6}" sibTransId="{C56B25DF-0928-447B-ADFE-1EF3EC312FC1}"/>
    <dgm:cxn modelId="{26696334-C8B6-43A8-AF41-842E6D212FCC}" type="presOf" srcId="{79BF2828-14B8-4C4E-8C07-E47F1BF20250}" destId="{A5782EE4-16AF-40E0-AC30-34941CA6A3A4}" srcOrd="0" destOrd="1" presId="urn:microsoft.com/office/officeart/2005/8/layout/list1"/>
    <dgm:cxn modelId="{51F21A38-DBD1-41D6-B617-7B5651797333}" type="presOf" srcId="{97B5B23D-248C-430D-B730-2CF6CBFE7CCE}" destId="{5FE28F76-A6AF-4E43-AA90-80737AD88D89}" srcOrd="0" destOrd="0" presId="urn:microsoft.com/office/officeart/2005/8/layout/list1"/>
    <dgm:cxn modelId="{7CD2223E-90C5-4858-8343-197137728FCD}" type="presOf" srcId="{FD85E41D-56AE-451F-9F4B-645494E579AD}" destId="{A5782EE4-16AF-40E0-AC30-34941CA6A3A4}" srcOrd="0" destOrd="2" presId="urn:microsoft.com/office/officeart/2005/8/layout/list1"/>
    <dgm:cxn modelId="{FCCA0A48-59AA-4DF4-AA3F-EF568555350F}" type="presOf" srcId="{DF3E485D-763A-4963-9330-21C704F5DE3F}" destId="{E10301DC-F6F0-44F1-8667-96396B27EEBD}" srcOrd="0" destOrd="1" presId="urn:microsoft.com/office/officeart/2005/8/layout/list1"/>
    <dgm:cxn modelId="{388EC36C-7F00-418C-8F55-3AC46CD425B1}" srcId="{97620346-45CF-4FAE-AFCD-BB30087A815E}" destId="{FD85E41D-56AE-451F-9F4B-645494E579AD}" srcOrd="2" destOrd="0" parTransId="{27AFEA20-6D19-4EB2-8D8A-B4C6A53DD879}" sibTransId="{0F915C5A-0194-46FB-B188-700BA52BEBA4}"/>
    <dgm:cxn modelId="{8FBB32AD-FCA5-4940-B5D7-43A06A9FCC9B}" type="presOf" srcId="{97620346-45CF-4FAE-AFCD-BB30087A815E}" destId="{54E31528-F1B2-4BE0-93D0-CC20A79FE320}" srcOrd="0" destOrd="0" presId="urn:microsoft.com/office/officeart/2005/8/layout/list1"/>
    <dgm:cxn modelId="{DC6266BB-6515-44B1-88C5-7C59D77F9769}" srcId="{97620346-45CF-4FAE-AFCD-BB30087A815E}" destId="{79BF2828-14B8-4C4E-8C07-E47F1BF20250}" srcOrd="1" destOrd="0" parTransId="{77EAD66E-E75B-4BB1-B723-C1D9D6A40DBF}" sibTransId="{0DCDC654-DC34-40D2-9549-99F6DA0CD48B}"/>
    <dgm:cxn modelId="{0D4DB7CD-1EC3-47F4-A6E8-00D729AA2750}" type="presOf" srcId="{FFEA3059-E991-4F95-8072-EFB4FE694CF4}" destId="{A5782EE4-16AF-40E0-AC30-34941CA6A3A4}" srcOrd="0" destOrd="0" presId="urn:microsoft.com/office/officeart/2005/8/layout/list1"/>
    <dgm:cxn modelId="{153D29D0-8BFC-4E2E-AD52-74F651B8A63E}" type="presOf" srcId="{AB93BBC5-DEE3-4C9B-A78D-C8746F41CCA0}" destId="{5781FEC3-CBD9-4262-AEF8-91013298C7FB}" srcOrd="1" destOrd="0" presId="urn:microsoft.com/office/officeart/2005/8/layout/list1"/>
    <dgm:cxn modelId="{194E69D2-2912-4206-9E4C-B10A4D612484}" srcId="{97620346-45CF-4FAE-AFCD-BB30087A815E}" destId="{FFEA3059-E991-4F95-8072-EFB4FE694CF4}" srcOrd="0" destOrd="0" parTransId="{40CA3C22-E4D4-49FE-99E2-0B1013D588E1}" sibTransId="{1F889AC7-B157-43BB-B1AB-20FFC1276BB6}"/>
    <dgm:cxn modelId="{8876CFD6-9284-4398-9478-C389C4E4D5CD}" type="presOf" srcId="{97620346-45CF-4FAE-AFCD-BB30087A815E}" destId="{466A73EE-A62B-4EC0-B4BB-67DCF0055C52}" srcOrd="1" destOrd="0" presId="urn:microsoft.com/office/officeart/2005/8/layout/list1"/>
    <dgm:cxn modelId="{D053A1D8-99C9-45F5-9A95-79376D92CD9C}" type="presOf" srcId="{AB93BBC5-DEE3-4C9B-A78D-C8746F41CCA0}" destId="{92CF001E-4933-4117-881F-B6A3139B40DC}" srcOrd="0" destOrd="0" presId="urn:microsoft.com/office/officeart/2005/8/layout/list1"/>
    <dgm:cxn modelId="{5EB671E2-91EB-411E-BEB2-2E96F21BDE98}" srcId="{AB93BBC5-DEE3-4C9B-A78D-C8746F41CCA0}" destId="{DF3E485D-763A-4963-9330-21C704F5DE3F}" srcOrd="1" destOrd="0" parTransId="{0370B739-299C-4F8C-BF87-49DCBC97E299}" sibTransId="{1D20A53B-F65C-4B10-8AE4-6544BD6A7667}"/>
    <dgm:cxn modelId="{8883BAEA-8EA5-4F20-8F7F-5CCC204AC997}" srcId="{97B5B23D-248C-430D-B730-2CF6CBFE7CCE}" destId="{97620346-45CF-4FAE-AFCD-BB30087A815E}" srcOrd="0" destOrd="0" parTransId="{2E831985-C522-4EB8-949E-3D0711C39437}" sibTransId="{BE3AA860-9DBC-435E-936A-BF6EC9897DB9}"/>
    <dgm:cxn modelId="{6D42CCF4-4BA0-4956-A74A-C6D57B30AC7D}" type="presOf" srcId="{CB49E36C-4771-4578-9C5E-70914BC0D910}" destId="{E10301DC-F6F0-44F1-8667-96396B27EEBD}" srcOrd="0" destOrd="0" presId="urn:microsoft.com/office/officeart/2005/8/layout/list1"/>
    <dgm:cxn modelId="{104DB3F9-0482-4305-83AA-990B92619AD2}" srcId="{97B5B23D-248C-430D-B730-2CF6CBFE7CCE}" destId="{AB93BBC5-DEE3-4C9B-A78D-C8746F41CCA0}" srcOrd="1" destOrd="0" parTransId="{96BC9C79-086B-47E5-B3C9-F602975B0C1C}" sibTransId="{568EE022-FBC4-4430-BD29-750702BCF93A}"/>
    <dgm:cxn modelId="{F2767CE8-D265-4DBD-B28F-B4D9A460FEB7}" type="presParOf" srcId="{5FE28F76-A6AF-4E43-AA90-80737AD88D89}" destId="{EF4AF4F0-C2CE-4BE4-9398-A7E162A81732}" srcOrd="0" destOrd="0" presId="urn:microsoft.com/office/officeart/2005/8/layout/list1"/>
    <dgm:cxn modelId="{76F16A0C-6C2D-47A5-B07C-AA82D954EB0F}" type="presParOf" srcId="{EF4AF4F0-C2CE-4BE4-9398-A7E162A81732}" destId="{54E31528-F1B2-4BE0-93D0-CC20A79FE320}" srcOrd="0" destOrd="0" presId="urn:microsoft.com/office/officeart/2005/8/layout/list1"/>
    <dgm:cxn modelId="{159DE36E-213A-44DC-9ED2-ED6C24382307}" type="presParOf" srcId="{EF4AF4F0-C2CE-4BE4-9398-A7E162A81732}" destId="{466A73EE-A62B-4EC0-B4BB-67DCF0055C52}" srcOrd="1" destOrd="0" presId="urn:microsoft.com/office/officeart/2005/8/layout/list1"/>
    <dgm:cxn modelId="{918AB53E-6C45-4313-99DD-DB10FC903E11}" type="presParOf" srcId="{5FE28F76-A6AF-4E43-AA90-80737AD88D89}" destId="{FAC0968D-43BF-435F-8AB8-3A85AC156F8E}" srcOrd="1" destOrd="0" presId="urn:microsoft.com/office/officeart/2005/8/layout/list1"/>
    <dgm:cxn modelId="{79986BC4-427A-4CE5-AC8D-48E9821F78B7}" type="presParOf" srcId="{5FE28F76-A6AF-4E43-AA90-80737AD88D89}" destId="{A5782EE4-16AF-40E0-AC30-34941CA6A3A4}" srcOrd="2" destOrd="0" presId="urn:microsoft.com/office/officeart/2005/8/layout/list1"/>
    <dgm:cxn modelId="{2BAF1746-9C99-418F-B619-F654D1436E59}" type="presParOf" srcId="{5FE28F76-A6AF-4E43-AA90-80737AD88D89}" destId="{03D3A3D0-FD7F-4E03-B761-644842A9C485}" srcOrd="3" destOrd="0" presId="urn:microsoft.com/office/officeart/2005/8/layout/list1"/>
    <dgm:cxn modelId="{623E7A6C-BEBA-49DB-96C6-96C09B63F36C}" type="presParOf" srcId="{5FE28F76-A6AF-4E43-AA90-80737AD88D89}" destId="{A33DE3F1-3B03-49E6-AD25-8C4A9B443F30}" srcOrd="4" destOrd="0" presId="urn:microsoft.com/office/officeart/2005/8/layout/list1"/>
    <dgm:cxn modelId="{25229174-B484-4DCD-A877-5AA4D7877B6B}" type="presParOf" srcId="{A33DE3F1-3B03-49E6-AD25-8C4A9B443F30}" destId="{92CF001E-4933-4117-881F-B6A3139B40DC}" srcOrd="0" destOrd="0" presId="urn:microsoft.com/office/officeart/2005/8/layout/list1"/>
    <dgm:cxn modelId="{EAFCE671-F342-4D8B-B211-750F5F3133E9}" type="presParOf" srcId="{A33DE3F1-3B03-49E6-AD25-8C4A9B443F30}" destId="{5781FEC3-CBD9-4262-AEF8-91013298C7FB}" srcOrd="1" destOrd="0" presId="urn:microsoft.com/office/officeart/2005/8/layout/list1"/>
    <dgm:cxn modelId="{D52BCB87-13BE-4BBC-B4D6-E05C66471199}" type="presParOf" srcId="{5FE28F76-A6AF-4E43-AA90-80737AD88D89}" destId="{958910E0-11F8-40E8-9498-CB6F79AC70D0}" srcOrd="5" destOrd="0" presId="urn:microsoft.com/office/officeart/2005/8/layout/list1"/>
    <dgm:cxn modelId="{23516890-A498-4B46-AC16-8D29F83E2799}" type="presParOf" srcId="{5FE28F76-A6AF-4E43-AA90-80737AD88D89}" destId="{E10301DC-F6F0-44F1-8667-96396B27EEBD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555ADCB2-3160-4CE3-AEFA-CB278B973026}" type="doc">
      <dgm:prSet loTypeId="urn:microsoft.com/office/officeart/2005/8/layout/list1" loCatId="list" qsTypeId="urn:microsoft.com/office/officeart/2005/8/quickstyle/simple4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F2EA3582-C6A7-4904-A661-5FB06B451AE0}">
      <dgm:prSet/>
      <dgm:spPr/>
      <dgm:t>
        <a:bodyPr/>
        <a:lstStyle/>
        <a:p>
          <a:r>
            <a:rPr lang="pt-BR" baseline="0"/>
            <a:t>URI = URL + URN</a:t>
          </a:r>
          <a:endParaRPr lang="en-US"/>
        </a:p>
      </dgm:t>
    </dgm:pt>
    <dgm:pt modelId="{C61A8192-878A-4132-A8F2-0406EB64669A}" type="parTrans" cxnId="{95FFAD40-444E-4F9F-A402-EF7CE41374DD}">
      <dgm:prSet/>
      <dgm:spPr/>
      <dgm:t>
        <a:bodyPr/>
        <a:lstStyle/>
        <a:p>
          <a:endParaRPr lang="en-US"/>
        </a:p>
      </dgm:t>
    </dgm:pt>
    <dgm:pt modelId="{5A7D88EB-8299-4323-B996-3C88C5A37DC9}" type="sibTrans" cxnId="{95FFAD40-444E-4F9F-A402-EF7CE41374DD}">
      <dgm:prSet/>
      <dgm:spPr/>
      <dgm:t>
        <a:bodyPr/>
        <a:lstStyle/>
        <a:p>
          <a:endParaRPr lang="en-US"/>
        </a:p>
      </dgm:t>
    </dgm:pt>
    <dgm:pt modelId="{0AB86444-ACF3-4FE5-9BCE-7C71DB7CE1AD}">
      <dgm:prSet/>
      <dgm:spPr/>
      <dgm:t>
        <a:bodyPr/>
        <a:lstStyle/>
        <a:p>
          <a:r>
            <a:rPr lang="pt-BR" baseline="0"/>
            <a:t>URI = Identificador Uniforme de Recursos</a:t>
          </a:r>
          <a:endParaRPr lang="en-US"/>
        </a:p>
      </dgm:t>
    </dgm:pt>
    <dgm:pt modelId="{EEE8FBD1-1154-4AF9-83F7-8EBA0949A90C}" type="parTrans" cxnId="{8EAB0BF5-5C66-4471-A1F5-92589C86B694}">
      <dgm:prSet/>
      <dgm:spPr/>
      <dgm:t>
        <a:bodyPr/>
        <a:lstStyle/>
        <a:p>
          <a:endParaRPr lang="en-US"/>
        </a:p>
      </dgm:t>
    </dgm:pt>
    <dgm:pt modelId="{7CAE9B41-FC57-42D4-A6CF-596AEFF079DE}" type="sibTrans" cxnId="{8EAB0BF5-5C66-4471-A1F5-92589C86B694}">
      <dgm:prSet/>
      <dgm:spPr/>
      <dgm:t>
        <a:bodyPr/>
        <a:lstStyle/>
        <a:p>
          <a:endParaRPr lang="en-US"/>
        </a:p>
      </dgm:t>
    </dgm:pt>
    <dgm:pt modelId="{460C1A9B-7EE6-45DC-8DDF-43824B2AA562}">
      <dgm:prSet/>
      <dgm:spPr/>
      <dgm:t>
        <a:bodyPr/>
        <a:lstStyle/>
        <a:p>
          <a:r>
            <a:rPr lang="pt-BR" baseline="0"/>
            <a:t>URL = Localizador Uniforme de Recursos</a:t>
          </a:r>
          <a:endParaRPr lang="en-US"/>
        </a:p>
      </dgm:t>
    </dgm:pt>
    <dgm:pt modelId="{EDE7009B-A071-4DC2-A5C1-63F6EAD19167}" type="parTrans" cxnId="{0D29F1F6-264F-45E9-8E67-CEDDADE48456}">
      <dgm:prSet/>
      <dgm:spPr/>
      <dgm:t>
        <a:bodyPr/>
        <a:lstStyle/>
        <a:p>
          <a:endParaRPr lang="en-US"/>
        </a:p>
      </dgm:t>
    </dgm:pt>
    <dgm:pt modelId="{9C4B0397-6614-4F90-AE05-2D35EEB9D753}" type="sibTrans" cxnId="{0D29F1F6-264F-45E9-8E67-CEDDADE48456}">
      <dgm:prSet/>
      <dgm:spPr/>
      <dgm:t>
        <a:bodyPr/>
        <a:lstStyle/>
        <a:p>
          <a:endParaRPr lang="en-US"/>
        </a:p>
      </dgm:t>
    </dgm:pt>
    <dgm:pt modelId="{ABF30A2F-5A8E-44DC-84BB-1D6C12C1ED55}">
      <dgm:prSet/>
      <dgm:spPr/>
      <dgm:t>
        <a:bodyPr/>
        <a:lstStyle/>
        <a:p>
          <a:r>
            <a:rPr lang="pt-BR" baseline="0"/>
            <a:t>URN = Nome Uniforme de Recurso</a:t>
          </a:r>
          <a:endParaRPr lang="en-US"/>
        </a:p>
      </dgm:t>
    </dgm:pt>
    <dgm:pt modelId="{3108BB02-C8C6-4E38-B6C4-332F835F7D0A}" type="parTrans" cxnId="{1052DEA3-E4DF-47F5-9F28-6E5F427E6BFA}">
      <dgm:prSet/>
      <dgm:spPr/>
      <dgm:t>
        <a:bodyPr/>
        <a:lstStyle/>
        <a:p>
          <a:endParaRPr lang="en-US"/>
        </a:p>
      </dgm:t>
    </dgm:pt>
    <dgm:pt modelId="{749C7AB4-CE99-4218-B54F-2730B10936B0}" type="sibTrans" cxnId="{1052DEA3-E4DF-47F5-9F28-6E5F427E6BFA}">
      <dgm:prSet/>
      <dgm:spPr/>
      <dgm:t>
        <a:bodyPr/>
        <a:lstStyle/>
        <a:p>
          <a:endParaRPr lang="en-US"/>
        </a:p>
      </dgm:t>
    </dgm:pt>
    <dgm:pt modelId="{FFC076AE-18D7-49AD-A951-D7D929B02CD0}">
      <dgm:prSet/>
      <dgm:spPr/>
      <dgm:t>
        <a:bodyPr/>
        <a:lstStyle/>
        <a:p>
          <a:r>
            <a:rPr lang="pt-BR" baseline="0"/>
            <a:t>Sintaxe geral de uma URL: &lt;protocolo&gt;://&lt;servidor&gt;:&lt;porta&gt;/&lt;caminho&gt;/&lt;recurso&gt;</a:t>
          </a:r>
          <a:endParaRPr lang="en-US"/>
        </a:p>
      </dgm:t>
    </dgm:pt>
    <dgm:pt modelId="{5325F129-E852-430D-89F7-87D561DBEB20}" type="parTrans" cxnId="{66F60855-CA1A-40E8-9937-947601D08DE8}">
      <dgm:prSet/>
      <dgm:spPr/>
      <dgm:t>
        <a:bodyPr/>
        <a:lstStyle/>
        <a:p>
          <a:endParaRPr lang="en-US"/>
        </a:p>
      </dgm:t>
    </dgm:pt>
    <dgm:pt modelId="{C48DDE35-AD74-4094-A69B-BF86B91C8B25}" type="sibTrans" cxnId="{66F60855-CA1A-40E8-9937-947601D08DE8}">
      <dgm:prSet/>
      <dgm:spPr/>
      <dgm:t>
        <a:bodyPr/>
        <a:lstStyle/>
        <a:p>
          <a:endParaRPr lang="en-US"/>
        </a:p>
      </dgm:t>
    </dgm:pt>
    <dgm:pt modelId="{BB6D176A-B1BD-46E3-A7AE-CC791829DA87}">
      <dgm:prSet/>
      <dgm:spPr/>
      <dgm:t>
        <a:bodyPr/>
        <a:lstStyle/>
        <a:p>
          <a:r>
            <a:rPr lang="pt-BR" baseline="0"/>
            <a:t>A porta é opcional para serviços em portas </a:t>
          </a:r>
          <a:r>
            <a:rPr lang="pt-BR" i="1" baseline="0"/>
            <a:t>default</a:t>
          </a:r>
          <a:endParaRPr lang="en-US"/>
        </a:p>
      </dgm:t>
    </dgm:pt>
    <dgm:pt modelId="{B6B636E2-6676-4056-B6E4-D39CAACEAAB3}" type="parTrans" cxnId="{0B8AF76C-14FB-45D1-A916-B0E869FF5E73}">
      <dgm:prSet/>
      <dgm:spPr/>
      <dgm:t>
        <a:bodyPr/>
        <a:lstStyle/>
        <a:p>
          <a:endParaRPr lang="en-US"/>
        </a:p>
      </dgm:t>
    </dgm:pt>
    <dgm:pt modelId="{D1712544-DB72-4253-A570-BD9519DD45A3}" type="sibTrans" cxnId="{0B8AF76C-14FB-45D1-A916-B0E869FF5E73}">
      <dgm:prSet/>
      <dgm:spPr/>
      <dgm:t>
        <a:bodyPr/>
        <a:lstStyle/>
        <a:p>
          <a:endParaRPr lang="en-US"/>
        </a:p>
      </dgm:t>
    </dgm:pt>
    <dgm:pt modelId="{5C23E607-41DD-48E1-8232-74E9BB7DBED1}">
      <dgm:prSet/>
      <dgm:spPr/>
      <dgm:t>
        <a:bodyPr/>
        <a:lstStyle/>
        <a:p>
          <a:r>
            <a:rPr lang="pt-BR" baseline="0"/>
            <a:t>Caminho e recurso podem ser omitidos (URLs parciais)</a:t>
          </a:r>
          <a:endParaRPr lang="en-US"/>
        </a:p>
      </dgm:t>
    </dgm:pt>
    <dgm:pt modelId="{4D738218-034C-43FC-86A1-D18992ED3978}" type="parTrans" cxnId="{0257BCC9-C396-4EFA-88D5-B9369DAF2F84}">
      <dgm:prSet/>
      <dgm:spPr/>
      <dgm:t>
        <a:bodyPr/>
        <a:lstStyle/>
        <a:p>
          <a:endParaRPr lang="en-US"/>
        </a:p>
      </dgm:t>
    </dgm:pt>
    <dgm:pt modelId="{D5DA4853-B468-440D-9487-57E2D258B8C4}" type="sibTrans" cxnId="{0257BCC9-C396-4EFA-88D5-B9369DAF2F84}">
      <dgm:prSet/>
      <dgm:spPr/>
      <dgm:t>
        <a:bodyPr/>
        <a:lstStyle/>
        <a:p>
          <a:endParaRPr lang="en-US"/>
        </a:p>
      </dgm:t>
    </dgm:pt>
    <dgm:pt modelId="{53319647-2B7D-4865-B078-C896F2F085C5}">
      <dgm:prSet/>
      <dgm:spPr/>
      <dgm:t>
        <a:bodyPr/>
        <a:lstStyle/>
        <a:p>
          <a:r>
            <a:rPr lang="pt-BR" baseline="0"/>
            <a:t>URLs podem conter dados depois do nome do recurso</a:t>
          </a:r>
          <a:endParaRPr lang="en-US"/>
        </a:p>
      </dgm:t>
    </dgm:pt>
    <dgm:pt modelId="{2FBF5888-FF02-4E71-863F-D3FBE1DF3C42}" type="parTrans" cxnId="{6DF39992-775C-4F99-A74B-4DA451B51447}">
      <dgm:prSet/>
      <dgm:spPr/>
      <dgm:t>
        <a:bodyPr/>
        <a:lstStyle/>
        <a:p>
          <a:endParaRPr lang="en-US"/>
        </a:p>
      </dgm:t>
    </dgm:pt>
    <dgm:pt modelId="{080D8825-6E9D-4D02-BB87-920B62023F8C}" type="sibTrans" cxnId="{6DF39992-775C-4F99-A74B-4DA451B51447}">
      <dgm:prSet/>
      <dgm:spPr/>
      <dgm:t>
        <a:bodyPr/>
        <a:lstStyle/>
        <a:p>
          <a:endParaRPr lang="en-US"/>
        </a:p>
      </dgm:t>
    </dgm:pt>
    <dgm:pt modelId="{E2A9DE5B-B676-481D-AAB7-F93F683979C2}" type="pres">
      <dgm:prSet presAssocID="{555ADCB2-3160-4CE3-AEFA-CB278B973026}" presName="linear" presStyleCnt="0">
        <dgm:presLayoutVars>
          <dgm:dir/>
          <dgm:animLvl val="lvl"/>
          <dgm:resizeHandles val="exact"/>
        </dgm:presLayoutVars>
      </dgm:prSet>
      <dgm:spPr/>
    </dgm:pt>
    <dgm:pt modelId="{C2079210-384C-494A-9E69-9FC50F4638E6}" type="pres">
      <dgm:prSet presAssocID="{F2EA3582-C6A7-4904-A661-5FB06B451AE0}" presName="parentLin" presStyleCnt="0"/>
      <dgm:spPr/>
    </dgm:pt>
    <dgm:pt modelId="{B4DCAA7B-61D5-4A51-9D13-4C46D6BFA398}" type="pres">
      <dgm:prSet presAssocID="{F2EA3582-C6A7-4904-A661-5FB06B451AE0}" presName="parentLeftMargin" presStyleLbl="node1" presStyleIdx="0" presStyleCnt="2"/>
      <dgm:spPr/>
    </dgm:pt>
    <dgm:pt modelId="{CBCAF3D1-F4E1-40EF-BE2D-E5454FA12E9E}" type="pres">
      <dgm:prSet presAssocID="{F2EA3582-C6A7-4904-A661-5FB06B451AE0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E4BAD032-F733-40FA-AED6-17396DC3CA35}" type="pres">
      <dgm:prSet presAssocID="{F2EA3582-C6A7-4904-A661-5FB06B451AE0}" presName="negativeSpace" presStyleCnt="0"/>
      <dgm:spPr/>
    </dgm:pt>
    <dgm:pt modelId="{69E4AF90-1B9E-4E56-AB17-873760D1498C}" type="pres">
      <dgm:prSet presAssocID="{F2EA3582-C6A7-4904-A661-5FB06B451AE0}" presName="childText" presStyleLbl="conFgAcc1" presStyleIdx="0" presStyleCnt="2">
        <dgm:presLayoutVars>
          <dgm:bulletEnabled val="1"/>
        </dgm:presLayoutVars>
      </dgm:prSet>
      <dgm:spPr/>
    </dgm:pt>
    <dgm:pt modelId="{53245BE8-D5DC-48FF-B472-7C09ABF132AA}" type="pres">
      <dgm:prSet presAssocID="{5A7D88EB-8299-4323-B996-3C88C5A37DC9}" presName="spaceBetweenRectangles" presStyleCnt="0"/>
      <dgm:spPr/>
    </dgm:pt>
    <dgm:pt modelId="{AD693631-4DE8-4DBF-93DE-E6F01DFF574A}" type="pres">
      <dgm:prSet presAssocID="{FFC076AE-18D7-49AD-A951-D7D929B02CD0}" presName="parentLin" presStyleCnt="0"/>
      <dgm:spPr/>
    </dgm:pt>
    <dgm:pt modelId="{DE7C8FDF-67CA-4025-B078-7D56E2472736}" type="pres">
      <dgm:prSet presAssocID="{FFC076AE-18D7-49AD-A951-D7D929B02CD0}" presName="parentLeftMargin" presStyleLbl="node1" presStyleIdx="0" presStyleCnt="2"/>
      <dgm:spPr/>
    </dgm:pt>
    <dgm:pt modelId="{251A1D88-FCD2-4D3D-903C-F709BCC88593}" type="pres">
      <dgm:prSet presAssocID="{FFC076AE-18D7-49AD-A951-D7D929B02CD0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B20FE12C-DE13-44B7-A756-298F0F0CB975}" type="pres">
      <dgm:prSet presAssocID="{FFC076AE-18D7-49AD-A951-D7D929B02CD0}" presName="negativeSpace" presStyleCnt="0"/>
      <dgm:spPr/>
    </dgm:pt>
    <dgm:pt modelId="{FF7D45B6-DD16-4665-A82E-20C6633BC573}" type="pres">
      <dgm:prSet presAssocID="{FFC076AE-18D7-49AD-A951-D7D929B02CD0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B9C87521-70EB-4513-AE07-A37C95D83C13}" type="presOf" srcId="{5C23E607-41DD-48E1-8232-74E9BB7DBED1}" destId="{FF7D45B6-DD16-4665-A82E-20C6633BC573}" srcOrd="0" destOrd="1" presId="urn:microsoft.com/office/officeart/2005/8/layout/list1"/>
    <dgm:cxn modelId="{B7B54D37-8B72-4E5D-9DD0-FB097A6D4033}" type="presOf" srcId="{460C1A9B-7EE6-45DC-8DDF-43824B2AA562}" destId="{69E4AF90-1B9E-4E56-AB17-873760D1498C}" srcOrd="0" destOrd="1" presId="urn:microsoft.com/office/officeart/2005/8/layout/list1"/>
    <dgm:cxn modelId="{D8B2F23D-FAE7-4CE8-8DDD-C62465C47D3D}" type="presOf" srcId="{53319647-2B7D-4865-B078-C896F2F085C5}" destId="{FF7D45B6-DD16-4665-A82E-20C6633BC573}" srcOrd="0" destOrd="2" presId="urn:microsoft.com/office/officeart/2005/8/layout/list1"/>
    <dgm:cxn modelId="{95FFAD40-444E-4F9F-A402-EF7CE41374DD}" srcId="{555ADCB2-3160-4CE3-AEFA-CB278B973026}" destId="{F2EA3582-C6A7-4904-A661-5FB06B451AE0}" srcOrd="0" destOrd="0" parTransId="{C61A8192-878A-4132-A8F2-0406EB64669A}" sibTransId="{5A7D88EB-8299-4323-B996-3C88C5A37DC9}"/>
    <dgm:cxn modelId="{24697442-588D-498F-9387-4926DBA658D7}" type="presOf" srcId="{FFC076AE-18D7-49AD-A951-D7D929B02CD0}" destId="{DE7C8FDF-67CA-4025-B078-7D56E2472736}" srcOrd="0" destOrd="0" presId="urn:microsoft.com/office/officeart/2005/8/layout/list1"/>
    <dgm:cxn modelId="{0B8AF76C-14FB-45D1-A916-B0E869FF5E73}" srcId="{FFC076AE-18D7-49AD-A951-D7D929B02CD0}" destId="{BB6D176A-B1BD-46E3-A7AE-CC791829DA87}" srcOrd="0" destOrd="0" parTransId="{B6B636E2-6676-4056-B6E4-D39CAACEAAB3}" sibTransId="{D1712544-DB72-4253-A570-BD9519DD45A3}"/>
    <dgm:cxn modelId="{66F60855-CA1A-40E8-9937-947601D08DE8}" srcId="{555ADCB2-3160-4CE3-AEFA-CB278B973026}" destId="{FFC076AE-18D7-49AD-A951-D7D929B02CD0}" srcOrd="1" destOrd="0" parTransId="{5325F129-E852-430D-89F7-87D561DBEB20}" sibTransId="{C48DDE35-AD74-4094-A69B-BF86B91C8B25}"/>
    <dgm:cxn modelId="{BC092E8C-42D2-468A-9926-C7A5DFE7A294}" type="presOf" srcId="{BB6D176A-B1BD-46E3-A7AE-CC791829DA87}" destId="{FF7D45B6-DD16-4665-A82E-20C6633BC573}" srcOrd="0" destOrd="0" presId="urn:microsoft.com/office/officeart/2005/8/layout/list1"/>
    <dgm:cxn modelId="{6DF39992-775C-4F99-A74B-4DA451B51447}" srcId="{FFC076AE-18D7-49AD-A951-D7D929B02CD0}" destId="{53319647-2B7D-4865-B078-C896F2F085C5}" srcOrd="2" destOrd="0" parTransId="{2FBF5888-FF02-4E71-863F-D3FBE1DF3C42}" sibTransId="{080D8825-6E9D-4D02-BB87-920B62023F8C}"/>
    <dgm:cxn modelId="{1052DEA3-E4DF-47F5-9F28-6E5F427E6BFA}" srcId="{F2EA3582-C6A7-4904-A661-5FB06B451AE0}" destId="{ABF30A2F-5A8E-44DC-84BB-1D6C12C1ED55}" srcOrd="2" destOrd="0" parTransId="{3108BB02-C8C6-4E38-B6C4-332F835F7D0A}" sibTransId="{749C7AB4-CE99-4218-B54F-2730B10936B0}"/>
    <dgm:cxn modelId="{A462C0BD-A29E-44B3-A38C-C290325F6928}" type="presOf" srcId="{ABF30A2F-5A8E-44DC-84BB-1D6C12C1ED55}" destId="{69E4AF90-1B9E-4E56-AB17-873760D1498C}" srcOrd="0" destOrd="2" presId="urn:microsoft.com/office/officeart/2005/8/layout/list1"/>
    <dgm:cxn modelId="{BAF39EBE-7292-49AC-BDBF-89F6A99EDEE9}" type="presOf" srcId="{0AB86444-ACF3-4FE5-9BCE-7C71DB7CE1AD}" destId="{69E4AF90-1B9E-4E56-AB17-873760D1498C}" srcOrd="0" destOrd="0" presId="urn:microsoft.com/office/officeart/2005/8/layout/list1"/>
    <dgm:cxn modelId="{3F9A72BF-D0E1-491B-890B-2E1F512BF753}" type="presOf" srcId="{F2EA3582-C6A7-4904-A661-5FB06B451AE0}" destId="{B4DCAA7B-61D5-4A51-9D13-4C46D6BFA398}" srcOrd="0" destOrd="0" presId="urn:microsoft.com/office/officeart/2005/8/layout/list1"/>
    <dgm:cxn modelId="{D50813C9-5F00-48C1-A655-E0BC07882987}" type="presOf" srcId="{FFC076AE-18D7-49AD-A951-D7D929B02CD0}" destId="{251A1D88-FCD2-4D3D-903C-F709BCC88593}" srcOrd="1" destOrd="0" presId="urn:microsoft.com/office/officeart/2005/8/layout/list1"/>
    <dgm:cxn modelId="{0257BCC9-C396-4EFA-88D5-B9369DAF2F84}" srcId="{FFC076AE-18D7-49AD-A951-D7D929B02CD0}" destId="{5C23E607-41DD-48E1-8232-74E9BB7DBED1}" srcOrd="1" destOrd="0" parTransId="{4D738218-034C-43FC-86A1-D18992ED3978}" sibTransId="{D5DA4853-B468-440D-9487-57E2D258B8C4}"/>
    <dgm:cxn modelId="{00818FD4-9ADC-4BD4-9503-90A55A1E0335}" type="presOf" srcId="{555ADCB2-3160-4CE3-AEFA-CB278B973026}" destId="{E2A9DE5B-B676-481D-AAB7-F93F683979C2}" srcOrd="0" destOrd="0" presId="urn:microsoft.com/office/officeart/2005/8/layout/list1"/>
    <dgm:cxn modelId="{C9CF1BDD-3BC4-4851-BB5D-0486C438EEEC}" type="presOf" srcId="{F2EA3582-C6A7-4904-A661-5FB06B451AE0}" destId="{CBCAF3D1-F4E1-40EF-BE2D-E5454FA12E9E}" srcOrd="1" destOrd="0" presId="urn:microsoft.com/office/officeart/2005/8/layout/list1"/>
    <dgm:cxn modelId="{8EAB0BF5-5C66-4471-A1F5-92589C86B694}" srcId="{F2EA3582-C6A7-4904-A661-5FB06B451AE0}" destId="{0AB86444-ACF3-4FE5-9BCE-7C71DB7CE1AD}" srcOrd="0" destOrd="0" parTransId="{EEE8FBD1-1154-4AF9-83F7-8EBA0949A90C}" sibTransId="{7CAE9B41-FC57-42D4-A6CF-596AEFF079DE}"/>
    <dgm:cxn modelId="{0D29F1F6-264F-45E9-8E67-CEDDADE48456}" srcId="{F2EA3582-C6A7-4904-A661-5FB06B451AE0}" destId="{460C1A9B-7EE6-45DC-8DDF-43824B2AA562}" srcOrd="1" destOrd="0" parTransId="{EDE7009B-A071-4DC2-A5C1-63F6EAD19167}" sibTransId="{9C4B0397-6614-4F90-AE05-2D35EEB9D753}"/>
    <dgm:cxn modelId="{C3B8EF23-07C1-42EC-9FD3-D08BD6D09D51}" type="presParOf" srcId="{E2A9DE5B-B676-481D-AAB7-F93F683979C2}" destId="{C2079210-384C-494A-9E69-9FC50F4638E6}" srcOrd="0" destOrd="0" presId="urn:microsoft.com/office/officeart/2005/8/layout/list1"/>
    <dgm:cxn modelId="{A2160EA7-AC20-44F6-91E2-9AAE205C8F27}" type="presParOf" srcId="{C2079210-384C-494A-9E69-9FC50F4638E6}" destId="{B4DCAA7B-61D5-4A51-9D13-4C46D6BFA398}" srcOrd="0" destOrd="0" presId="urn:microsoft.com/office/officeart/2005/8/layout/list1"/>
    <dgm:cxn modelId="{C1A1D2C7-6AF2-401B-9E5C-380106C92675}" type="presParOf" srcId="{C2079210-384C-494A-9E69-9FC50F4638E6}" destId="{CBCAF3D1-F4E1-40EF-BE2D-E5454FA12E9E}" srcOrd="1" destOrd="0" presId="urn:microsoft.com/office/officeart/2005/8/layout/list1"/>
    <dgm:cxn modelId="{C1E942B6-4B59-48C2-A058-31BF0E433C98}" type="presParOf" srcId="{E2A9DE5B-B676-481D-AAB7-F93F683979C2}" destId="{E4BAD032-F733-40FA-AED6-17396DC3CA35}" srcOrd="1" destOrd="0" presId="urn:microsoft.com/office/officeart/2005/8/layout/list1"/>
    <dgm:cxn modelId="{5D2385CA-521F-45B0-B513-598187E5C498}" type="presParOf" srcId="{E2A9DE5B-B676-481D-AAB7-F93F683979C2}" destId="{69E4AF90-1B9E-4E56-AB17-873760D1498C}" srcOrd="2" destOrd="0" presId="urn:microsoft.com/office/officeart/2005/8/layout/list1"/>
    <dgm:cxn modelId="{0E8C72C1-DC5C-4AF0-8E09-D58F5A7E2798}" type="presParOf" srcId="{E2A9DE5B-B676-481D-AAB7-F93F683979C2}" destId="{53245BE8-D5DC-48FF-B472-7C09ABF132AA}" srcOrd="3" destOrd="0" presId="urn:microsoft.com/office/officeart/2005/8/layout/list1"/>
    <dgm:cxn modelId="{58778B2E-3A0F-41D4-BD7C-6F2365993B3A}" type="presParOf" srcId="{E2A9DE5B-B676-481D-AAB7-F93F683979C2}" destId="{AD693631-4DE8-4DBF-93DE-E6F01DFF574A}" srcOrd="4" destOrd="0" presId="urn:microsoft.com/office/officeart/2005/8/layout/list1"/>
    <dgm:cxn modelId="{C8D6D996-E037-4AC0-BDE5-2110543CF630}" type="presParOf" srcId="{AD693631-4DE8-4DBF-93DE-E6F01DFF574A}" destId="{DE7C8FDF-67CA-4025-B078-7D56E2472736}" srcOrd="0" destOrd="0" presId="urn:microsoft.com/office/officeart/2005/8/layout/list1"/>
    <dgm:cxn modelId="{C4705003-119D-4906-A15C-39C08C5ED346}" type="presParOf" srcId="{AD693631-4DE8-4DBF-93DE-E6F01DFF574A}" destId="{251A1D88-FCD2-4D3D-903C-F709BCC88593}" srcOrd="1" destOrd="0" presId="urn:microsoft.com/office/officeart/2005/8/layout/list1"/>
    <dgm:cxn modelId="{4DF16AC9-47DB-497C-94EC-5B7084E4EBFF}" type="presParOf" srcId="{E2A9DE5B-B676-481D-AAB7-F93F683979C2}" destId="{B20FE12C-DE13-44B7-A756-298F0F0CB975}" srcOrd="5" destOrd="0" presId="urn:microsoft.com/office/officeart/2005/8/layout/list1"/>
    <dgm:cxn modelId="{C22C133E-7D8F-466E-B057-CFCCD0DF18BD}" type="presParOf" srcId="{E2A9DE5B-B676-481D-AAB7-F93F683979C2}" destId="{FF7D45B6-DD16-4665-A82E-20C6633BC573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EE2C6014-BDDA-4ED5-B28C-E348F8C47A1D}" type="doc">
      <dgm:prSet loTypeId="urn:microsoft.com/office/officeart/2005/8/layout/list1" loCatId="list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237538F-6DF9-404C-8B50-C47386867506}">
      <dgm:prSet/>
      <dgm:spPr/>
      <dgm:t>
        <a:bodyPr/>
        <a:lstStyle/>
        <a:p>
          <a:r>
            <a:rPr lang="pt-BR" baseline="0"/>
            <a:t>Usado para codificar os dados produzidos pelo cliente</a:t>
          </a:r>
          <a:endParaRPr lang="en-US"/>
        </a:p>
      </dgm:t>
    </dgm:pt>
    <dgm:pt modelId="{5F3A6DD1-498B-413C-835B-9E144B560C7B}" type="parTrans" cxnId="{072C6364-E288-4500-A7EE-51AFD00B957B}">
      <dgm:prSet/>
      <dgm:spPr/>
      <dgm:t>
        <a:bodyPr/>
        <a:lstStyle/>
        <a:p>
          <a:endParaRPr lang="en-US"/>
        </a:p>
      </dgm:t>
    </dgm:pt>
    <dgm:pt modelId="{C2B682FE-4EE5-46CE-8061-A3123778D878}" type="sibTrans" cxnId="{072C6364-E288-4500-A7EE-51AFD00B957B}">
      <dgm:prSet/>
      <dgm:spPr/>
      <dgm:t>
        <a:bodyPr/>
        <a:lstStyle/>
        <a:p>
          <a:endParaRPr lang="en-US"/>
        </a:p>
      </dgm:t>
    </dgm:pt>
    <dgm:pt modelId="{CFF06A98-EF90-4FE5-AE6F-42C655C4F741}">
      <dgm:prSet/>
      <dgm:spPr/>
      <dgm:t>
        <a:bodyPr/>
        <a:lstStyle/>
        <a:p>
          <a:r>
            <a:rPr lang="pt-BR" baseline="0"/>
            <a:t>Sintaxe</a:t>
          </a:r>
          <a:endParaRPr lang="en-US"/>
        </a:p>
      </dgm:t>
    </dgm:pt>
    <dgm:pt modelId="{E8C044D6-6EB4-4F9A-83C8-7F68705D6BDC}" type="parTrans" cxnId="{E3F2E9FD-8754-498F-B32C-42F8DC545D3E}">
      <dgm:prSet/>
      <dgm:spPr/>
      <dgm:t>
        <a:bodyPr/>
        <a:lstStyle/>
        <a:p>
          <a:endParaRPr lang="en-US"/>
        </a:p>
      </dgm:t>
    </dgm:pt>
    <dgm:pt modelId="{9FB40A14-A5CD-4176-8AB0-780F0497F3AD}" type="sibTrans" cxnId="{E3F2E9FD-8754-498F-B32C-42F8DC545D3E}">
      <dgm:prSet/>
      <dgm:spPr/>
      <dgm:t>
        <a:bodyPr/>
        <a:lstStyle/>
        <a:p>
          <a:endParaRPr lang="en-US"/>
        </a:p>
      </dgm:t>
    </dgm:pt>
    <dgm:pt modelId="{8F76C482-D1F4-4042-9461-68D4540F8D00}">
      <dgm:prSet/>
      <dgm:spPr/>
      <dgm:t>
        <a:bodyPr/>
        <a:lstStyle/>
        <a:p>
          <a:r>
            <a:rPr lang="pt-BR" baseline="0"/>
            <a:t>Não pode haver nenhum espaço em branco nos dados</a:t>
          </a:r>
          <a:endParaRPr lang="en-US"/>
        </a:p>
      </dgm:t>
    </dgm:pt>
    <dgm:pt modelId="{94CE3241-B0DF-406C-8D9F-1CE02C0533D9}" type="parTrans" cxnId="{12FE7098-2F0C-40A8-BFAF-5701AEA4F8C7}">
      <dgm:prSet/>
      <dgm:spPr/>
      <dgm:t>
        <a:bodyPr/>
        <a:lstStyle/>
        <a:p>
          <a:endParaRPr lang="en-US"/>
        </a:p>
      </dgm:t>
    </dgm:pt>
    <dgm:pt modelId="{9B991027-1513-4B03-A60A-89649AD9DF38}" type="sibTrans" cxnId="{12FE7098-2F0C-40A8-BFAF-5701AEA4F8C7}">
      <dgm:prSet/>
      <dgm:spPr/>
      <dgm:t>
        <a:bodyPr/>
        <a:lstStyle/>
        <a:p>
          <a:endParaRPr lang="en-US"/>
        </a:p>
      </dgm:t>
    </dgm:pt>
    <dgm:pt modelId="{0FC30AA3-7F2E-48C3-A5AD-B4948683D513}">
      <dgm:prSet/>
      <dgm:spPr/>
      <dgm:t>
        <a:bodyPr/>
        <a:lstStyle/>
        <a:p>
          <a:r>
            <a:rPr lang="pt-BR" baseline="0"/>
            <a:t>Dados são agrupados em pares </a:t>
          </a:r>
          <a:r>
            <a:rPr lang="pt-BR" b="1" baseline="0"/>
            <a:t>nome=valor</a:t>
          </a:r>
          <a:endParaRPr lang="en-US"/>
        </a:p>
      </dgm:t>
    </dgm:pt>
    <dgm:pt modelId="{D638FBB0-5B89-46CD-AAAA-9A0C94D0DA36}" type="parTrans" cxnId="{E36891AD-1874-4635-BBC0-C40C5A9E491D}">
      <dgm:prSet/>
      <dgm:spPr/>
      <dgm:t>
        <a:bodyPr/>
        <a:lstStyle/>
        <a:p>
          <a:endParaRPr lang="en-US"/>
        </a:p>
      </dgm:t>
    </dgm:pt>
    <dgm:pt modelId="{FE3EC3C6-FE78-400C-A944-BA52B80E93BD}" type="sibTrans" cxnId="{E36891AD-1874-4635-BBC0-C40C5A9E491D}">
      <dgm:prSet/>
      <dgm:spPr/>
      <dgm:t>
        <a:bodyPr/>
        <a:lstStyle/>
        <a:p>
          <a:endParaRPr lang="en-US"/>
        </a:p>
      </dgm:t>
    </dgm:pt>
    <dgm:pt modelId="{312D3DAD-9DB1-4852-99F4-1753B3302C0E}">
      <dgm:prSet/>
      <dgm:spPr/>
      <dgm:t>
        <a:bodyPr/>
        <a:lstStyle/>
        <a:p>
          <a:r>
            <a:rPr lang="pt-BR" baseline="0"/>
            <a:t>Pares são separados por </a:t>
          </a:r>
          <a:r>
            <a:rPr lang="pt-BR" b="1" baseline="0"/>
            <a:t>&amp;</a:t>
          </a:r>
          <a:endParaRPr lang="en-US"/>
        </a:p>
      </dgm:t>
    </dgm:pt>
    <dgm:pt modelId="{D9851767-2439-4AA1-828C-90E7012BD338}" type="parTrans" cxnId="{7A69C47A-A627-43DA-B876-761CA1BB42C6}">
      <dgm:prSet/>
      <dgm:spPr/>
      <dgm:t>
        <a:bodyPr/>
        <a:lstStyle/>
        <a:p>
          <a:endParaRPr lang="en-US"/>
        </a:p>
      </dgm:t>
    </dgm:pt>
    <dgm:pt modelId="{62C89C64-A1B8-46AD-94B3-4F5625B8169A}" type="sibTrans" cxnId="{7A69C47A-A627-43DA-B876-761CA1BB42C6}">
      <dgm:prSet/>
      <dgm:spPr/>
      <dgm:t>
        <a:bodyPr/>
        <a:lstStyle/>
        <a:p>
          <a:endParaRPr lang="en-US"/>
        </a:p>
      </dgm:t>
    </dgm:pt>
    <dgm:pt modelId="{5C321F37-6183-4AB0-9EFE-F7B1BDFCE0FF}">
      <dgm:prSet/>
      <dgm:spPr/>
      <dgm:t>
        <a:bodyPr/>
        <a:lstStyle/>
        <a:p>
          <a:r>
            <a:rPr lang="pt-BR" baseline="0"/>
            <a:t>Espaços em branco são codificados com </a:t>
          </a:r>
          <a:r>
            <a:rPr lang="pt-BR" b="1" baseline="0"/>
            <a:t>+</a:t>
          </a:r>
          <a:endParaRPr lang="en-US"/>
        </a:p>
      </dgm:t>
    </dgm:pt>
    <dgm:pt modelId="{6F5B8544-7037-4B38-8F47-D2ECA9F54358}" type="parTrans" cxnId="{757DECC5-0D78-43A5-B93B-55FFCFD5F6E3}">
      <dgm:prSet/>
      <dgm:spPr/>
      <dgm:t>
        <a:bodyPr/>
        <a:lstStyle/>
        <a:p>
          <a:endParaRPr lang="en-US"/>
        </a:p>
      </dgm:t>
    </dgm:pt>
    <dgm:pt modelId="{B2171D9A-194C-4D71-926C-BE41357A4337}" type="sibTrans" cxnId="{757DECC5-0D78-43A5-B93B-55FFCFD5F6E3}">
      <dgm:prSet/>
      <dgm:spPr/>
      <dgm:t>
        <a:bodyPr/>
        <a:lstStyle/>
        <a:p>
          <a:endParaRPr lang="en-US"/>
        </a:p>
      </dgm:t>
    </dgm:pt>
    <dgm:pt modelId="{0A074005-E6BD-4B72-B6B1-5B628C1B1232}">
      <dgm:prSet/>
      <dgm:spPr/>
      <dgm:t>
        <a:bodyPr/>
        <a:lstStyle/>
        <a:p>
          <a:r>
            <a:rPr lang="pt-BR" baseline="0"/>
            <a:t>Caracteres de 8 bits são codificados com </a:t>
          </a:r>
          <a:r>
            <a:rPr lang="pt-BR" b="1" baseline="0"/>
            <a:t>%HH</a:t>
          </a:r>
          <a:r>
            <a:rPr lang="pt-BR" baseline="0"/>
            <a:t>, onde HH é o código hexadecimal do caractere</a:t>
          </a:r>
          <a:endParaRPr lang="en-US"/>
        </a:p>
      </dgm:t>
    </dgm:pt>
    <dgm:pt modelId="{784AF242-06A4-409B-919C-6B2CBD9364ED}" type="parTrans" cxnId="{E71FBBBD-858A-42FF-9D73-DC9B65CE764E}">
      <dgm:prSet/>
      <dgm:spPr/>
      <dgm:t>
        <a:bodyPr/>
        <a:lstStyle/>
        <a:p>
          <a:endParaRPr lang="en-US"/>
        </a:p>
      </dgm:t>
    </dgm:pt>
    <dgm:pt modelId="{F763F4E1-8EDA-483B-836C-BAB782B2B8D6}" type="sibTrans" cxnId="{E71FBBBD-858A-42FF-9D73-DC9B65CE764E}">
      <dgm:prSet/>
      <dgm:spPr/>
      <dgm:t>
        <a:bodyPr/>
        <a:lstStyle/>
        <a:p>
          <a:endParaRPr lang="en-US"/>
        </a:p>
      </dgm:t>
    </dgm:pt>
    <dgm:pt modelId="{541239FA-6A00-41EC-BB4C-69D62F7D8D0D}" type="pres">
      <dgm:prSet presAssocID="{EE2C6014-BDDA-4ED5-B28C-E348F8C47A1D}" presName="linear" presStyleCnt="0">
        <dgm:presLayoutVars>
          <dgm:dir/>
          <dgm:animLvl val="lvl"/>
          <dgm:resizeHandles val="exact"/>
        </dgm:presLayoutVars>
      </dgm:prSet>
      <dgm:spPr/>
    </dgm:pt>
    <dgm:pt modelId="{CAC12226-14D3-42F8-8AD8-9EF41607AFF6}" type="pres">
      <dgm:prSet presAssocID="{A237538F-6DF9-404C-8B50-C47386867506}" presName="parentLin" presStyleCnt="0"/>
      <dgm:spPr/>
    </dgm:pt>
    <dgm:pt modelId="{9E280757-A26B-405D-B14E-69D8BA98CE48}" type="pres">
      <dgm:prSet presAssocID="{A237538F-6DF9-404C-8B50-C47386867506}" presName="parentLeftMargin" presStyleLbl="node1" presStyleIdx="0" presStyleCnt="2"/>
      <dgm:spPr/>
    </dgm:pt>
    <dgm:pt modelId="{78C54EE8-FC85-41F1-88F6-C9A5339FFEEF}" type="pres">
      <dgm:prSet presAssocID="{A237538F-6DF9-404C-8B50-C47386867506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28CE4928-3EB3-443F-8979-FF6C96AFF1A1}" type="pres">
      <dgm:prSet presAssocID="{A237538F-6DF9-404C-8B50-C47386867506}" presName="negativeSpace" presStyleCnt="0"/>
      <dgm:spPr/>
    </dgm:pt>
    <dgm:pt modelId="{3677EBE1-6B88-4827-A3BE-9683F5FB9DF7}" type="pres">
      <dgm:prSet presAssocID="{A237538F-6DF9-404C-8B50-C47386867506}" presName="childText" presStyleLbl="conFgAcc1" presStyleIdx="0" presStyleCnt="2">
        <dgm:presLayoutVars>
          <dgm:bulletEnabled val="1"/>
        </dgm:presLayoutVars>
      </dgm:prSet>
      <dgm:spPr/>
    </dgm:pt>
    <dgm:pt modelId="{234D1980-17DA-41ED-BE12-AF36C8C3D06F}" type="pres">
      <dgm:prSet presAssocID="{C2B682FE-4EE5-46CE-8061-A3123778D878}" presName="spaceBetweenRectangles" presStyleCnt="0"/>
      <dgm:spPr/>
    </dgm:pt>
    <dgm:pt modelId="{43C480F2-1BB6-4ABC-976F-7A7E87A3943F}" type="pres">
      <dgm:prSet presAssocID="{CFF06A98-EF90-4FE5-AE6F-42C655C4F741}" presName="parentLin" presStyleCnt="0"/>
      <dgm:spPr/>
    </dgm:pt>
    <dgm:pt modelId="{BA866267-BD17-4F3B-B2F0-C1168608DEB1}" type="pres">
      <dgm:prSet presAssocID="{CFF06A98-EF90-4FE5-AE6F-42C655C4F741}" presName="parentLeftMargin" presStyleLbl="node1" presStyleIdx="0" presStyleCnt="2"/>
      <dgm:spPr/>
    </dgm:pt>
    <dgm:pt modelId="{66C5363F-D234-4985-A9D0-AA99DA046F8F}" type="pres">
      <dgm:prSet presAssocID="{CFF06A98-EF90-4FE5-AE6F-42C655C4F741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693814A5-F553-49D1-8728-7582FD0A79E2}" type="pres">
      <dgm:prSet presAssocID="{CFF06A98-EF90-4FE5-AE6F-42C655C4F741}" presName="negativeSpace" presStyleCnt="0"/>
      <dgm:spPr/>
    </dgm:pt>
    <dgm:pt modelId="{07CE4DD1-84B8-4056-ACC6-00CC68F50CE3}" type="pres">
      <dgm:prSet presAssocID="{CFF06A98-EF90-4FE5-AE6F-42C655C4F741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AD635409-9CAF-47F1-BB84-8A5DCA9802AF}" type="presOf" srcId="{5C321F37-6183-4AB0-9EFE-F7B1BDFCE0FF}" destId="{07CE4DD1-84B8-4056-ACC6-00CC68F50CE3}" srcOrd="0" destOrd="3" presId="urn:microsoft.com/office/officeart/2005/8/layout/list1"/>
    <dgm:cxn modelId="{81D2C414-F27A-48C0-A4BB-8A31D9D34C3D}" type="presOf" srcId="{0A074005-E6BD-4B72-B6B1-5B628C1B1232}" destId="{07CE4DD1-84B8-4056-ACC6-00CC68F50CE3}" srcOrd="0" destOrd="4" presId="urn:microsoft.com/office/officeart/2005/8/layout/list1"/>
    <dgm:cxn modelId="{70A7971E-8A9D-4E6E-9785-230D7AB6182B}" type="presOf" srcId="{0FC30AA3-7F2E-48C3-A5AD-B4948683D513}" destId="{07CE4DD1-84B8-4056-ACC6-00CC68F50CE3}" srcOrd="0" destOrd="1" presId="urn:microsoft.com/office/officeart/2005/8/layout/list1"/>
    <dgm:cxn modelId="{072C6364-E288-4500-A7EE-51AFD00B957B}" srcId="{EE2C6014-BDDA-4ED5-B28C-E348F8C47A1D}" destId="{A237538F-6DF9-404C-8B50-C47386867506}" srcOrd="0" destOrd="0" parTransId="{5F3A6DD1-498B-413C-835B-9E144B560C7B}" sibTransId="{C2B682FE-4EE5-46CE-8061-A3123778D878}"/>
    <dgm:cxn modelId="{A2E7AB47-647E-4767-81F3-AB5DC05A2134}" type="presOf" srcId="{CFF06A98-EF90-4FE5-AE6F-42C655C4F741}" destId="{BA866267-BD17-4F3B-B2F0-C1168608DEB1}" srcOrd="0" destOrd="0" presId="urn:microsoft.com/office/officeart/2005/8/layout/list1"/>
    <dgm:cxn modelId="{7A69C47A-A627-43DA-B876-761CA1BB42C6}" srcId="{CFF06A98-EF90-4FE5-AE6F-42C655C4F741}" destId="{312D3DAD-9DB1-4852-99F4-1753B3302C0E}" srcOrd="2" destOrd="0" parTransId="{D9851767-2439-4AA1-828C-90E7012BD338}" sibTransId="{62C89C64-A1B8-46AD-94B3-4F5625B8169A}"/>
    <dgm:cxn modelId="{12FE7098-2F0C-40A8-BFAF-5701AEA4F8C7}" srcId="{CFF06A98-EF90-4FE5-AE6F-42C655C4F741}" destId="{8F76C482-D1F4-4042-9461-68D4540F8D00}" srcOrd="0" destOrd="0" parTransId="{94CE3241-B0DF-406C-8D9F-1CE02C0533D9}" sibTransId="{9B991027-1513-4B03-A60A-89649AD9DF38}"/>
    <dgm:cxn modelId="{E36891AD-1874-4635-BBC0-C40C5A9E491D}" srcId="{CFF06A98-EF90-4FE5-AE6F-42C655C4F741}" destId="{0FC30AA3-7F2E-48C3-A5AD-B4948683D513}" srcOrd="1" destOrd="0" parTransId="{D638FBB0-5B89-46CD-AAAA-9A0C94D0DA36}" sibTransId="{FE3EC3C6-FE78-400C-A944-BA52B80E93BD}"/>
    <dgm:cxn modelId="{220604B3-8B31-4CD4-ADBD-42D911B6B093}" type="presOf" srcId="{312D3DAD-9DB1-4852-99F4-1753B3302C0E}" destId="{07CE4DD1-84B8-4056-ACC6-00CC68F50CE3}" srcOrd="0" destOrd="2" presId="urn:microsoft.com/office/officeart/2005/8/layout/list1"/>
    <dgm:cxn modelId="{E71FBBBD-858A-42FF-9D73-DC9B65CE764E}" srcId="{CFF06A98-EF90-4FE5-AE6F-42C655C4F741}" destId="{0A074005-E6BD-4B72-B6B1-5B628C1B1232}" srcOrd="4" destOrd="0" parTransId="{784AF242-06A4-409B-919C-6B2CBD9364ED}" sibTransId="{F763F4E1-8EDA-483B-836C-BAB782B2B8D6}"/>
    <dgm:cxn modelId="{757DECC5-0D78-43A5-B93B-55FFCFD5F6E3}" srcId="{CFF06A98-EF90-4FE5-AE6F-42C655C4F741}" destId="{5C321F37-6183-4AB0-9EFE-F7B1BDFCE0FF}" srcOrd="3" destOrd="0" parTransId="{6F5B8544-7037-4B38-8F47-D2ECA9F54358}" sibTransId="{B2171D9A-194C-4D71-926C-BE41357A4337}"/>
    <dgm:cxn modelId="{980A0CCA-963B-429F-BFDB-C0E134A13F5F}" type="presOf" srcId="{A237538F-6DF9-404C-8B50-C47386867506}" destId="{78C54EE8-FC85-41F1-88F6-C9A5339FFEEF}" srcOrd="1" destOrd="0" presId="urn:microsoft.com/office/officeart/2005/8/layout/list1"/>
    <dgm:cxn modelId="{D46EE5D5-B696-4033-8A71-3ADE86C3C41E}" type="presOf" srcId="{A237538F-6DF9-404C-8B50-C47386867506}" destId="{9E280757-A26B-405D-B14E-69D8BA98CE48}" srcOrd="0" destOrd="0" presId="urn:microsoft.com/office/officeart/2005/8/layout/list1"/>
    <dgm:cxn modelId="{617A67E4-CF0E-4EA0-A48E-FFC9A764A135}" type="presOf" srcId="{8F76C482-D1F4-4042-9461-68D4540F8D00}" destId="{07CE4DD1-84B8-4056-ACC6-00CC68F50CE3}" srcOrd="0" destOrd="0" presId="urn:microsoft.com/office/officeart/2005/8/layout/list1"/>
    <dgm:cxn modelId="{2C6599FC-4ECE-4C0A-8E98-25A8A8782192}" type="presOf" srcId="{EE2C6014-BDDA-4ED5-B28C-E348F8C47A1D}" destId="{541239FA-6A00-41EC-BB4C-69D62F7D8D0D}" srcOrd="0" destOrd="0" presId="urn:microsoft.com/office/officeart/2005/8/layout/list1"/>
    <dgm:cxn modelId="{E3F2E9FD-8754-498F-B32C-42F8DC545D3E}" srcId="{EE2C6014-BDDA-4ED5-B28C-E348F8C47A1D}" destId="{CFF06A98-EF90-4FE5-AE6F-42C655C4F741}" srcOrd="1" destOrd="0" parTransId="{E8C044D6-6EB4-4F9A-83C8-7F68705D6BDC}" sibTransId="{9FB40A14-A5CD-4176-8AB0-780F0497F3AD}"/>
    <dgm:cxn modelId="{3513FBFE-32BE-4B29-86AD-E4927D8BD9E4}" type="presOf" srcId="{CFF06A98-EF90-4FE5-AE6F-42C655C4F741}" destId="{66C5363F-D234-4985-A9D0-AA99DA046F8F}" srcOrd="1" destOrd="0" presId="urn:microsoft.com/office/officeart/2005/8/layout/list1"/>
    <dgm:cxn modelId="{D81A7BFD-8C61-42ED-9EB7-8CAF1BBBCD93}" type="presParOf" srcId="{541239FA-6A00-41EC-BB4C-69D62F7D8D0D}" destId="{CAC12226-14D3-42F8-8AD8-9EF41607AFF6}" srcOrd="0" destOrd="0" presId="urn:microsoft.com/office/officeart/2005/8/layout/list1"/>
    <dgm:cxn modelId="{C4B79542-68DF-4C71-AB7A-7E9617391E5F}" type="presParOf" srcId="{CAC12226-14D3-42F8-8AD8-9EF41607AFF6}" destId="{9E280757-A26B-405D-B14E-69D8BA98CE48}" srcOrd="0" destOrd="0" presId="urn:microsoft.com/office/officeart/2005/8/layout/list1"/>
    <dgm:cxn modelId="{7E209E2A-3931-48F2-A18D-8A05C8B29C42}" type="presParOf" srcId="{CAC12226-14D3-42F8-8AD8-9EF41607AFF6}" destId="{78C54EE8-FC85-41F1-88F6-C9A5339FFEEF}" srcOrd="1" destOrd="0" presId="urn:microsoft.com/office/officeart/2005/8/layout/list1"/>
    <dgm:cxn modelId="{3A0592E0-677E-44AC-A45D-11081AAB6957}" type="presParOf" srcId="{541239FA-6A00-41EC-BB4C-69D62F7D8D0D}" destId="{28CE4928-3EB3-443F-8979-FF6C96AFF1A1}" srcOrd="1" destOrd="0" presId="urn:microsoft.com/office/officeart/2005/8/layout/list1"/>
    <dgm:cxn modelId="{6E6C835D-D31E-4FD2-8B69-946C7A1CFA1F}" type="presParOf" srcId="{541239FA-6A00-41EC-BB4C-69D62F7D8D0D}" destId="{3677EBE1-6B88-4827-A3BE-9683F5FB9DF7}" srcOrd="2" destOrd="0" presId="urn:microsoft.com/office/officeart/2005/8/layout/list1"/>
    <dgm:cxn modelId="{BC3B5F22-6A46-404F-BE2D-D63158549ED4}" type="presParOf" srcId="{541239FA-6A00-41EC-BB4C-69D62F7D8D0D}" destId="{234D1980-17DA-41ED-BE12-AF36C8C3D06F}" srcOrd="3" destOrd="0" presId="urn:microsoft.com/office/officeart/2005/8/layout/list1"/>
    <dgm:cxn modelId="{8CF33416-708F-492C-A038-6902DEF0B239}" type="presParOf" srcId="{541239FA-6A00-41EC-BB4C-69D62F7D8D0D}" destId="{43C480F2-1BB6-4ABC-976F-7A7E87A3943F}" srcOrd="4" destOrd="0" presId="urn:microsoft.com/office/officeart/2005/8/layout/list1"/>
    <dgm:cxn modelId="{ED373A67-2D78-4CB4-874A-609D38AF615A}" type="presParOf" srcId="{43C480F2-1BB6-4ABC-976F-7A7E87A3943F}" destId="{BA866267-BD17-4F3B-B2F0-C1168608DEB1}" srcOrd="0" destOrd="0" presId="urn:microsoft.com/office/officeart/2005/8/layout/list1"/>
    <dgm:cxn modelId="{0D10BF28-8644-454E-A6AF-3B77D9942CD9}" type="presParOf" srcId="{43C480F2-1BB6-4ABC-976F-7A7E87A3943F}" destId="{66C5363F-D234-4985-A9D0-AA99DA046F8F}" srcOrd="1" destOrd="0" presId="urn:microsoft.com/office/officeart/2005/8/layout/list1"/>
    <dgm:cxn modelId="{F30919A4-9326-4CA3-8372-0025D716DA98}" type="presParOf" srcId="{541239FA-6A00-41EC-BB4C-69D62F7D8D0D}" destId="{693814A5-F553-49D1-8728-7582FD0A79E2}" srcOrd="5" destOrd="0" presId="urn:microsoft.com/office/officeart/2005/8/layout/list1"/>
    <dgm:cxn modelId="{07F1DEA0-C755-4904-BFAB-1ACDFBE3FADF}" type="presParOf" srcId="{541239FA-6A00-41EC-BB4C-69D62F7D8D0D}" destId="{07CE4DD1-84B8-4056-ACC6-00CC68F50CE3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4EF0B36E-38D5-4796-AF1D-D6F3B9EC679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60B1D49-3D25-4544-8695-67174C6FC346}">
      <dgm:prSet/>
      <dgm:spPr/>
      <dgm:t>
        <a:bodyPr/>
        <a:lstStyle/>
        <a:p>
          <a:r>
            <a:rPr lang="pt-BR"/>
            <a:t>Sintaxe geral de uma resposta HTTP (RFC-822):</a:t>
          </a:r>
          <a:endParaRPr lang="en-US"/>
        </a:p>
      </dgm:t>
    </dgm:pt>
    <dgm:pt modelId="{5E8377AD-D06E-45EA-89CE-983F44687C2F}" type="parTrans" cxnId="{97CABF51-97DA-4E61-AEDB-975F4FD3C376}">
      <dgm:prSet/>
      <dgm:spPr/>
      <dgm:t>
        <a:bodyPr/>
        <a:lstStyle/>
        <a:p>
          <a:endParaRPr lang="en-US"/>
        </a:p>
      </dgm:t>
    </dgm:pt>
    <dgm:pt modelId="{2E6D9CE8-1BA8-4644-A447-ABAE39CB908F}" type="sibTrans" cxnId="{97CABF51-97DA-4E61-AEDB-975F4FD3C376}">
      <dgm:prSet/>
      <dgm:spPr/>
      <dgm:t>
        <a:bodyPr/>
        <a:lstStyle/>
        <a:p>
          <a:endParaRPr lang="en-US"/>
        </a:p>
      </dgm:t>
    </dgm:pt>
    <dgm:pt modelId="{53C270E0-E47B-478E-BACD-F34067E21D3A}">
      <dgm:prSet/>
      <dgm:spPr/>
      <dgm:t>
        <a:bodyPr/>
        <a:lstStyle/>
        <a:p>
          <a:r>
            <a:rPr lang="pt-BR" b="1"/>
            <a:t>HTTP/</a:t>
          </a:r>
          <a:r>
            <a:rPr lang="pt-BR" b="1" i="1"/>
            <a:t>versão código mensagem</a:t>
          </a:r>
          <a:endParaRPr lang="en-US"/>
        </a:p>
      </dgm:t>
    </dgm:pt>
    <dgm:pt modelId="{6A38216F-4517-4939-83FC-6B330D840B4F}" type="parTrans" cxnId="{C08AF449-BBCB-4E32-BA42-EFC2FF4E58AF}">
      <dgm:prSet/>
      <dgm:spPr/>
      <dgm:t>
        <a:bodyPr/>
        <a:lstStyle/>
        <a:p>
          <a:endParaRPr lang="en-US"/>
        </a:p>
      </dgm:t>
    </dgm:pt>
    <dgm:pt modelId="{AF56A9ED-70BC-4544-925B-CD3973D9ED4A}" type="sibTrans" cxnId="{C08AF449-BBCB-4E32-BA42-EFC2FF4E58AF}">
      <dgm:prSet/>
      <dgm:spPr/>
      <dgm:t>
        <a:bodyPr/>
        <a:lstStyle/>
        <a:p>
          <a:endParaRPr lang="en-US"/>
        </a:p>
      </dgm:t>
    </dgm:pt>
    <dgm:pt modelId="{2E7A35AB-FE51-499F-ACF9-C25C2BF87FA3}">
      <dgm:prSet/>
      <dgm:spPr/>
      <dgm:t>
        <a:bodyPr/>
        <a:lstStyle/>
        <a:p>
          <a:r>
            <a:rPr lang="pt-BR"/>
            <a:t>{</a:t>
          </a:r>
          <a:r>
            <a:rPr lang="pt-BR" b="1" i="1"/>
            <a:t>cabeçalho</a:t>
          </a:r>
          <a:r>
            <a:rPr lang="pt-BR" b="1"/>
            <a:t>: </a:t>
          </a:r>
          <a:r>
            <a:rPr lang="pt-BR" b="1" i="1"/>
            <a:t>valor</a:t>
          </a:r>
          <a:r>
            <a:rPr lang="pt-BR"/>
            <a:t>}</a:t>
          </a:r>
          <a:endParaRPr lang="en-US"/>
        </a:p>
      </dgm:t>
    </dgm:pt>
    <dgm:pt modelId="{13BD05D9-D12B-4E29-AD9E-D0587131841A}" type="parTrans" cxnId="{1398FC1A-9FB2-4773-A648-9E4EE2EDEF0F}">
      <dgm:prSet/>
      <dgm:spPr/>
      <dgm:t>
        <a:bodyPr/>
        <a:lstStyle/>
        <a:p>
          <a:endParaRPr lang="en-US"/>
        </a:p>
      </dgm:t>
    </dgm:pt>
    <dgm:pt modelId="{2F293003-608C-4EB9-87B7-84FC0C240A94}" type="sibTrans" cxnId="{1398FC1A-9FB2-4773-A648-9E4EE2EDEF0F}">
      <dgm:prSet/>
      <dgm:spPr/>
      <dgm:t>
        <a:bodyPr/>
        <a:lstStyle/>
        <a:p>
          <a:endParaRPr lang="en-US"/>
        </a:p>
      </dgm:t>
    </dgm:pt>
    <dgm:pt modelId="{C1D702EC-5349-4A10-BD50-24F18F7FFDD1}">
      <dgm:prSet/>
      <dgm:spPr/>
      <dgm:t>
        <a:bodyPr/>
        <a:lstStyle/>
        <a:p>
          <a:r>
            <a:rPr lang="pt-BR" b="1"/>
            <a:t>&lt;linha em branco&gt;</a:t>
          </a:r>
          <a:endParaRPr lang="en-US"/>
        </a:p>
      </dgm:t>
    </dgm:pt>
    <dgm:pt modelId="{0B6DC3BE-AA22-4181-9E93-4686466A35C5}" type="parTrans" cxnId="{82594E21-4128-4CD3-BDB5-95065391CA2F}">
      <dgm:prSet/>
      <dgm:spPr/>
      <dgm:t>
        <a:bodyPr/>
        <a:lstStyle/>
        <a:p>
          <a:endParaRPr lang="en-US"/>
        </a:p>
      </dgm:t>
    </dgm:pt>
    <dgm:pt modelId="{94357155-5BEF-4B94-B632-5FA46348FFFD}" type="sibTrans" cxnId="{82594E21-4128-4CD3-BDB5-95065391CA2F}">
      <dgm:prSet/>
      <dgm:spPr/>
      <dgm:t>
        <a:bodyPr/>
        <a:lstStyle/>
        <a:p>
          <a:endParaRPr lang="en-US"/>
        </a:p>
      </dgm:t>
    </dgm:pt>
    <dgm:pt modelId="{B18C0173-F468-4A04-8454-E2B1C953CFAC}">
      <dgm:prSet/>
      <dgm:spPr/>
      <dgm:t>
        <a:bodyPr/>
        <a:lstStyle/>
        <a:p>
          <a:r>
            <a:rPr lang="pt-BR" b="1" i="1"/>
            <a:t>dados</a:t>
          </a:r>
          <a:endParaRPr lang="en-US"/>
        </a:p>
      </dgm:t>
    </dgm:pt>
    <dgm:pt modelId="{A300EEEF-54E2-4AF6-83AB-360FDE0A356E}" type="parTrans" cxnId="{836CBB3A-8BB6-408F-8978-373E6592EB74}">
      <dgm:prSet/>
      <dgm:spPr/>
      <dgm:t>
        <a:bodyPr/>
        <a:lstStyle/>
        <a:p>
          <a:endParaRPr lang="en-US"/>
        </a:p>
      </dgm:t>
    </dgm:pt>
    <dgm:pt modelId="{CAD011DB-71F9-4416-8B98-12CB8FF3717D}" type="sibTrans" cxnId="{836CBB3A-8BB6-408F-8978-373E6592EB74}">
      <dgm:prSet/>
      <dgm:spPr/>
      <dgm:t>
        <a:bodyPr/>
        <a:lstStyle/>
        <a:p>
          <a:endParaRPr lang="en-US"/>
        </a:p>
      </dgm:t>
    </dgm:pt>
    <dgm:pt modelId="{12F6CE63-899B-46BE-B177-EB98564E9666}">
      <dgm:prSet/>
      <dgm:spPr/>
      <dgm:t>
        <a:bodyPr/>
        <a:lstStyle/>
        <a:p>
          <a:r>
            <a:rPr lang="pt-BR"/>
            <a:t>A primeira linha é chamada linha de status</a:t>
          </a:r>
          <a:endParaRPr lang="en-US"/>
        </a:p>
      </dgm:t>
    </dgm:pt>
    <dgm:pt modelId="{C3865BE3-21E3-4A4D-993E-A22BBD37CE53}" type="parTrans" cxnId="{B275D539-84DE-464E-B2F4-8DA507CF9B88}">
      <dgm:prSet/>
      <dgm:spPr/>
      <dgm:t>
        <a:bodyPr/>
        <a:lstStyle/>
        <a:p>
          <a:endParaRPr lang="en-US"/>
        </a:p>
      </dgm:t>
    </dgm:pt>
    <dgm:pt modelId="{FE3EC867-51F7-42F1-B54F-120F982DF55D}" type="sibTrans" cxnId="{B275D539-84DE-464E-B2F4-8DA507CF9B88}">
      <dgm:prSet/>
      <dgm:spPr/>
      <dgm:t>
        <a:bodyPr/>
        <a:lstStyle/>
        <a:p>
          <a:endParaRPr lang="en-US"/>
        </a:p>
      </dgm:t>
    </dgm:pt>
    <dgm:pt modelId="{8CB8722F-E063-4DBE-9C20-1A08487A7AC9}">
      <dgm:prSet/>
      <dgm:spPr/>
      <dgm:t>
        <a:bodyPr/>
        <a:lstStyle/>
        <a:p>
          <a:r>
            <a:rPr lang="pt-BR"/>
            <a:t>Podem haver vários cabeçalhos de resposta</a:t>
          </a:r>
          <a:endParaRPr lang="en-US"/>
        </a:p>
      </dgm:t>
    </dgm:pt>
    <dgm:pt modelId="{9408AD1E-FC02-401D-B5D4-348C19216CB7}" type="parTrans" cxnId="{B10DC2C0-18AF-4ACD-8501-AF3FBED43289}">
      <dgm:prSet/>
      <dgm:spPr/>
      <dgm:t>
        <a:bodyPr/>
        <a:lstStyle/>
        <a:p>
          <a:endParaRPr lang="en-US"/>
        </a:p>
      </dgm:t>
    </dgm:pt>
    <dgm:pt modelId="{EB744594-8D11-43E7-983E-9B6AA3B8117D}" type="sibTrans" cxnId="{B10DC2C0-18AF-4ACD-8501-AF3FBED43289}">
      <dgm:prSet/>
      <dgm:spPr/>
      <dgm:t>
        <a:bodyPr/>
        <a:lstStyle/>
        <a:p>
          <a:endParaRPr lang="en-US"/>
        </a:p>
      </dgm:t>
    </dgm:pt>
    <dgm:pt modelId="{F7A73A13-CCA3-4688-A105-57698071D286}">
      <dgm:prSet/>
      <dgm:spPr/>
      <dgm:t>
        <a:bodyPr/>
        <a:lstStyle/>
        <a:p>
          <a:r>
            <a:rPr lang="pt-BR"/>
            <a:t>Os dados podem ser texto (página HTML) ou binário (figura GIF)</a:t>
          </a:r>
          <a:endParaRPr lang="en-US"/>
        </a:p>
      </dgm:t>
    </dgm:pt>
    <dgm:pt modelId="{CEAB43F1-ABF8-499D-BF13-1B234C348446}" type="parTrans" cxnId="{C53CE220-CA11-4607-BDA3-6B44F01265A5}">
      <dgm:prSet/>
      <dgm:spPr/>
      <dgm:t>
        <a:bodyPr/>
        <a:lstStyle/>
        <a:p>
          <a:endParaRPr lang="en-US"/>
        </a:p>
      </dgm:t>
    </dgm:pt>
    <dgm:pt modelId="{44FCF1D9-DE9F-4094-957C-0BA8252DCFFC}" type="sibTrans" cxnId="{C53CE220-CA11-4607-BDA3-6B44F01265A5}">
      <dgm:prSet/>
      <dgm:spPr/>
      <dgm:t>
        <a:bodyPr/>
        <a:lstStyle/>
        <a:p>
          <a:endParaRPr lang="en-US"/>
        </a:p>
      </dgm:t>
    </dgm:pt>
    <dgm:pt modelId="{269B0184-2E1F-4DAC-A3E5-7A01F931514C}" type="pres">
      <dgm:prSet presAssocID="{4EF0B36E-38D5-4796-AF1D-D6F3B9EC679E}" presName="linear" presStyleCnt="0">
        <dgm:presLayoutVars>
          <dgm:animLvl val="lvl"/>
          <dgm:resizeHandles val="exact"/>
        </dgm:presLayoutVars>
      </dgm:prSet>
      <dgm:spPr/>
    </dgm:pt>
    <dgm:pt modelId="{27ED077F-40A7-411D-ABAE-D13269468D36}" type="pres">
      <dgm:prSet presAssocID="{960B1D49-3D25-4544-8695-67174C6FC346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7D315BCD-BCE2-47E9-8C0F-46CD2FCC7C5C}" type="pres">
      <dgm:prSet presAssocID="{960B1D49-3D25-4544-8695-67174C6FC346}" presName="childText" presStyleLbl="revTx" presStyleIdx="0" presStyleCnt="1">
        <dgm:presLayoutVars>
          <dgm:bulletEnabled val="1"/>
        </dgm:presLayoutVars>
      </dgm:prSet>
      <dgm:spPr/>
    </dgm:pt>
    <dgm:pt modelId="{E26B6239-3404-4575-A53F-FE06A6771548}" type="pres">
      <dgm:prSet presAssocID="{12F6CE63-899B-46BE-B177-EB98564E9666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DC79CDF1-D982-4FE5-9B02-01DC1A6F6CB0}" type="pres">
      <dgm:prSet presAssocID="{FE3EC867-51F7-42F1-B54F-120F982DF55D}" presName="spacer" presStyleCnt="0"/>
      <dgm:spPr/>
    </dgm:pt>
    <dgm:pt modelId="{5F2E4EAC-8938-4CD1-8B3D-E94B52F017F8}" type="pres">
      <dgm:prSet presAssocID="{8CB8722F-E063-4DBE-9C20-1A08487A7AC9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5CD16CDE-FA91-4CA6-ADEE-4A4605D072F1}" type="pres">
      <dgm:prSet presAssocID="{EB744594-8D11-43E7-983E-9B6AA3B8117D}" presName="spacer" presStyleCnt="0"/>
      <dgm:spPr/>
    </dgm:pt>
    <dgm:pt modelId="{559A8786-759B-4931-A08A-58721DB4986E}" type="pres">
      <dgm:prSet presAssocID="{F7A73A13-CCA3-4688-A105-57698071D286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BA811A0D-50C5-45ED-AF77-4CF8298E86BA}" type="presOf" srcId="{960B1D49-3D25-4544-8695-67174C6FC346}" destId="{27ED077F-40A7-411D-ABAE-D13269468D36}" srcOrd="0" destOrd="0" presId="urn:microsoft.com/office/officeart/2005/8/layout/vList2"/>
    <dgm:cxn modelId="{1398FC1A-9FB2-4773-A648-9E4EE2EDEF0F}" srcId="{960B1D49-3D25-4544-8695-67174C6FC346}" destId="{2E7A35AB-FE51-499F-ACF9-C25C2BF87FA3}" srcOrd="1" destOrd="0" parTransId="{13BD05D9-D12B-4E29-AD9E-D0587131841A}" sibTransId="{2F293003-608C-4EB9-87B7-84FC0C240A94}"/>
    <dgm:cxn modelId="{C53CE220-CA11-4607-BDA3-6B44F01265A5}" srcId="{4EF0B36E-38D5-4796-AF1D-D6F3B9EC679E}" destId="{F7A73A13-CCA3-4688-A105-57698071D286}" srcOrd="3" destOrd="0" parTransId="{CEAB43F1-ABF8-499D-BF13-1B234C348446}" sibTransId="{44FCF1D9-DE9F-4094-957C-0BA8252DCFFC}"/>
    <dgm:cxn modelId="{82594E21-4128-4CD3-BDB5-95065391CA2F}" srcId="{960B1D49-3D25-4544-8695-67174C6FC346}" destId="{C1D702EC-5349-4A10-BD50-24F18F7FFDD1}" srcOrd="2" destOrd="0" parTransId="{0B6DC3BE-AA22-4181-9E93-4686466A35C5}" sibTransId="{94357155-5BEF-4B94-B632-5FA46348FFFD}"/>
    <dgm:cxn modelId="{B275D539-84DE-464E-B2F4-8DA507CF9B88}" srcId="{4EF0B36E-38D5-4796-AF1D-D6F3B9EC679E}" destId="{12F6CE63-899B-46BE-B177-EB98564E9666}" srcOrd="1" destOrd="0" parTransId="{C3865BE3-21E3-4A4D-993E-A22BBD37CE53}" sibTransId="{FE3EC867-51F7-42F1-B54F-120F982DF55D}"/>
    <dgm:cxn modelId="{836CBB3A-8BB6-408F-8978-373E6592EB74}" srcId="{960B1D49-3D25-4544-8695-67174C6FC346}" destId="{B18C0173-F468-4A04-8454-E2B1C953CFAC}" srcOrd="3" destOrd="0" parTransId="{A300EEEF-54E2-4AF6-83AB-360FDE0A356E}" sibTransId="{CAD011DB-71F9-4416-8B98-12CB8FF3717D}"/>
    <dgm:cxn modelId="{C08AF449-BBCB-4E32-BA42-EFC2FF4E58AF}" srcId="{960B1D49-3D25-4544-8695-67174C6FC346}" destId="{53C270E0-E47B-478E-BACD-F34067E21D3A}" srcOrd="0" destOrd="0" parTransId="{6A38216F-4517-4939-83FC-6B330D840B4F}" sibTransId="{AF56A9ED-70BC-4544-925B-CD3973D9ED4A}"/>
    <dgm:cxn modelId="{E39AB16E-5E7C-48B4-961A-6AAD893FDF55}" type="presOf" srcId="{4EF0B36E-38D5-4796-AF1D-D6F3B9EC679E}" destId="{269B0184-2E1F-4DAC-A3E5-7A01F931514C}" srcOrd="0" destOrd="0" presId="urn:microsoft.com/office/officeart/2005/8/layout/vList2"/>
    <dgm:cxn modelId="{97CABF51-97DA-4E61-AEDB-975F4FD3C376}" srcId="{4EF0B36E-38D5-4796-AF1D-D6F3B9EC679E}" destId="{960B1D49-3D25-4544-8695-67174C6FC346}" srcOrd="0" destOrd="0" parTransId="{5E8377AD-D06E-45EA-89CE-983F44687C2F}" sibTransId="{2E6D9CE8-1BA8-4644-A447-ABAE39CB908F}"/>
    <dgm:cxn modelId="{182A8683-D585-4EA5-9D44-4DECFF9C4A53}" type="presOf" srcId="{B18C0173-F468-4A04-8454-E2B1C953CFAC}" destId="{7D315BCD-BCE2-47E9-8C0F-46CD2FCC7C5C}" srcOrd="0" destOrd="3" presId="urn:microsoft.com/office/officeart/2005/8/layout/vList2"/>
    <dgm:cxn modelId="{10819D97-3DB6-4C82-9F5B-20285F921ADB}" type="presOf" srcId="{F7A73A13-CCA3-4688-A105-57698071D286}" destId="{559A8786-759B-4931-A08A-58721DB4986E}" srcOrd="0" destOrd="0" presId="urn:microsoft.com/office/officeart/2005/8/layout/vList2"/>
    <dgm:cxn modelId="{56624398-6F22-4AEA-8B30-F63A3D7093D5}" type="presOf" srcId="{53C270E0-E47B-478E-BACD-F34067E21D3A}" destId="{7D315BCD-BCE2-47E9-8C0F-46CD2FCC7C5C}" srcOrd="0" destOrd="0" presId="urn:microsoft.com/office/officeart/2005/8/layout/vList2"/>
    <dgm:cxn modelId="{A024279C-7A3D-4A12-8A3F-B01740D84760}" type="presOf" srcId="{8CB8722F-E063-4DBE-9C20-1A08487A7AC9}" destId="{5F2E4EAC-8938-4CD1-8B3D-E94B52F017F8}" srcOrd="0" destOrd="0" presId="urn:microsoft.com/office/officeart/2005/8/layout/vList2"/>
    <dgm:cxn modelId="{E92906AA-0831-44E2-8543-29AD0A66F8DE}" type="presOf" srcId="{2E7A35AB-FE51-499F-ACF9-C25C2BF87FA3}" destId="{7D315BCD-BCE2-47E9-8C0F-46CD2FCC7C5C}" srcOrd="0" destOrd="1" presId="urn:microsoft.com/office/officeart/2005/8/layout/vList2"/>
    <dgm:cxn modelId="{B10DC2C0-18AF-4ACD-8501-AF3FBED43289}" srcId="{4EF0B36E-38D5-4796-AF1D-D6F3B9EC679E}" destId="{8CB8722F-E063-4DBE-9C20-1A08487A7AC9}" srcOrd="2" destOrd="0" parTransId="{9408AD1E-FC02-401D-B5D4-348C19216CB7}" sibTransId="{EB744594-8D11-43E7-983E-9B6AA3B8117D}"/>
    <dgm:cxn modelId="{C42878CE-C433-48F1-B90D-3E10B44C4D11}" type="presOf" srcId="{12F6CE63-899B-46BE-B177-EB98564E9666}" destId="{E26B6239-3404-4575-A53F-FE06A6771548}" srcOrd="0" destOrd="0" presId="urn:microsoft.com/office/officeart/2005/8/layout/vList2"/>
    <dgm:cxn modelId="{374B40E2-B092-497C-9199-8091063B091F}" type="presOf" srcId="{C1D702EC-5349-4A10-BD50-24F18F7FFDD1}" destId="{7D315BCD-BCE2-47E9-8C0F-46CD2FCC7C5C}" srcOrd="0" destOrd="2" presId="urn:microsoft.com/office/officeart/2005/8/layout/vList2"/>
    <dgm:cxn modelId="{D9F69497-1E28-4BBA-83E7-AF423E8F1394}" type="presParOf" srcId="{269B0184-2E1F-4DAC-A3E5-7A01F931514C}" destId="{27ED077F-40A7-411D-ABAE-D13269468D36}" srcOrd="0" destOrd="0" presId="urn:microsoft.com/office/officeart/2005/8/layout/vList2"/>
    <dgm:cxn modelId="{5020ACD8-A399-426A-9BD7-B52D78FEC567}" type="presParOf" srcId="{269B0184-2E1F-4DAC-A3E5-7A01F931514C}" destId="{7D315BCD-BCE2-47E9-8C0F-46CD2FCC7C5C}" srcOrd="1" destOrd="0" presId="urn:microsoft.com/office/officeart/2005/8/layout/vList2"/>
    <dgm:cxn modelId="{A536CD4A-62C9-4292-BE0D-3162A2DE87D5}" type="presParOf" srcId="{269B0184-2E1F-4DAC-A3E5-7A01F931514C}" destId="{E26B6239-3404-4575-A53F-FE06A6771548}" srcOrd="2" destOrd="0" presId="urn:microsoft.com/office/officeart/2005/8/layout/vList2"/>
    <dgm:cxn modelId="{4EDE07F1-8D1F-4E1E-9A0E-1603F15CA5F0}" type="presParOf" srcId="{269B0184-2E1F-4DAC-A3E5-7A01F931514C}" destId="{DC79CDF1-D982-4FE5-9B02-01DC1A6F6CB0}" srcOrd="3" destOrd="0" presId="urn:microsoft.com/office/officeart/2005/8/layout/vList2"/>
    <dgm:cxn modelId="{8D79287E-20D6-420B-A498-2CE8A2979BB0}" type="presParOf" srcId="{269B0184-2E1F-4DAC-A3E5-7A01F931514C}" destId="{5F2E4EAC-8938-4CD1-8B3D-E94B52F017F8}" srcOrd="4" destOrd="0" presId="urn:microsoft.com/office/officeart/2005/8/layout/vList2"/>
    <dgm:cxn modelId="{CDEE314B-C45F-4E4C-91C0-6C8684C70E97}" type="presParOf" srcId="{269B0184-2E1F-4DAC-A3E5-7A01F931514C}" destId="{5CD16CDE-FA91-4CA6-ADEE-4A4605D072F1}" srcOrd="5" destOrd="0" presId="urn:microsoft.com/office/officeart/2005/8/layout/vList2"/>
    <dgm:cxn modelId="{37F68443-EEBF-4880-B4FF-E377D2511007}" type="presParOf" srcId="{269B0184-2E1F-4DAC-A3E5-7A01F931514C}" destId="{559A8786-759B-4931-A08A-58721DB4986E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61FBF8-EDF9-4B78-BC7C-CF3913B57397}">
      <dsp:nvSpPr>
        <dsp:cNvPr id="0" name=""/>
        <dsp:cNvSpPr/>
      </dsp:nvSpPr>
      <dsp:spPr>
        <a:xfrm>
          <a:off x="0" y="951130"/>
          <a:ext cx="5867399" cy="1755933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77B685-AF61-40A5-8CB1-2604B2620977}">
      <dsp:nvSpPr>
        <dsp:cNvPr id="0" name=""/>
        <dsp:cNvSpPr/>
      </dsp:nvSpPr>
      <dsp:spPr>
        <a:xfrm>
          <a:off x="531170" y="1346215"/>
          <a:ext cx="965763" cy="96576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5A3FB2-6CC1-4A51-9667-FBD4DE1968F3}">
      <dsp:nvSpPr>
        <dsp:cNvPr id="0" name=""/>
        <dsp:cNvSpPr/>
      </dsp:nvSpPr>
      <dsp:spPr>
        <a:xfrm>
          <a:off x="2028103" y="951130"/>
          <a:ext cx="3839296" cy="17559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5836" tIns="185836" rIns="185836" bIns="185836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100" kern="1200"/>
            <a:t>É um protocolo da camada de aplicação que usa TCP como protocolo de transporte</a:t>
          </a:r>
          <a:endParaRPr lang="en-US" sz="2100" kern="1200"/>
        </a:p>
      </dsp:txBody>
      <dsp:txXfrm>
        <a:off x="2028103" y="951130"/>
        <a:ext cx="3839296" cy="1755933"/>
      </dsp:txXfrm>
    </dsp:sp>
    <dsp:sp modelId="{9A235C4D-7EA1-448A-9D7B-CA1CAEDBAFB8}">
      <dsp:nvSpPr>
        <dsp:cNvPr id="0" name=""/>
        <dsp:cNvSpPr/>
      </dsp:nvSpPr>
      <dsp:spPr>
        <a:xfrm>
          <a:off x="0" y="3146048"/>
          <a:ext cx="5867399" cy="1755933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9109A0-00E7-40C9-B02F-1692ECEA2D84}">
      <dsp:nvSpPr>
        <dsp:cNvPr id="0" name=""/>
        <dsp:cNvSpPr/>
      </dsp:nvSpPr>
      <dsp:spPr>
        <a:xfrm>
          <a:off x="531170" y="3541133"/>
          <a:ext cx="965763" cy="96576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D8671D-5C08-467B-AEF2-DF6C043D5650}">
      <dsp:nvSpPr>
        <dsp:cNvPr id="0" name=""/>
        <dsp:cNvSpPr/>
      </dsp:nvSpPr>
      <dsp:spPr>
        <a:xfrm>
          <a:off x="2028103" y="3146048"/>
          <a:ext cx="3839296" cy="17559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5836" tIns="185836" rIns="185836" bIns="185836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100" kern="1200"/>
            <a:t>É um protocolo “</a:t>
          </a:r>
          <a:r>
            <a:rPr lang="pt-BR" sz="2100" i="1" kern="1200"/>
            <a:t>stateless</a:t>
          </a:r>
          <a:r>
            <a:rPr lang="pt-BR" sz="2100" kern="1200"/>
            <a:t>”, isto é, sem estado, sendo cada requisição independente uma das outras.</a:t>
          </a:r>
          <a:endParaRPr lang="en-US" sz="2100" kern="1200"/>
        </a:p>
      </dsp:txBody>
      <dsp:txXfrm>
        <a:off x="2028103" y="3146048"/>
        <a:ext cx="3839296" cy="1755933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8B975B-4B5C-4D8E-9DD5-08D7E98FEBF0}">
      <dsp:nvSpPr>
        <dsp:cNvPr id="0" name=""/>
        <dsp:cNvSpPr/>
      </dsp:nvSpPr>
      <dsp:spPr>
        <a:xfrm>
          <a:off x="0" y="377153"/>
          <a:ext cx="8407893" cy="1247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2546" tIns="458216" rIns="652546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200" kern="1200" baseline="0"/>
            <a:t>Ele indica o tipo MIME do recurso enviado</a:t>
          </a:r>
          <a:endParaRPr lang="en-US" sz="2200" kern="120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200" kern="1200" baseline="0"/>
            <a:t>Protocolo HTTP é multimídia</a:t>
          </a:r>
          <a:endParaRPr lang="en-US" sz="2200" kern="1200"/>
        </a:p>
      </dsp:txBody>
      <dsp:txXfrm>
        <a:off x="0" y="377153"/>
        <a:ext cx="8407893" cy="1247400"/>
      </dsp:txXfrm>
    </dsp:sp>
    <dsp:sp modelId="{7B27A91B-8172-416C-90EA-0A6800C876D0}">
      <dsp:nvSpPr>
        <dsp:cNvPr id="0" name=""/>
        <dsp:cNvSpPr/>
      </dsp:nvSpPr>
      <dsp:spPr>
        <a:xfrm>
          <a:off x="420394" y="52433"/>
          <a:ext cx="5885525" cy="64944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</a:schemeClr>
            </a:gs>
            <a:gs pos="90000">
              <a:schemeClr val="accent2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175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2459" tIns="0" rIns="222459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 baseline="0"/>
            <a:t>Toda resposta HTTP deve ter um cabeçalho </a:t>
          </a:r>
          <a:r>
            <a:rPr lang="pt-BR" sz="2200" b="1" kern="1200" baseline="0"/>
            <a:t>content-type</a:t>
          </a:r>
          <a:endParaRPr lang="en-US" sz="2200" kern="1200"/>
        </a:p>
      </dsp:txBody>
      <dsp:txXfrm>
        <a:off x="452097" y="84136"/>
        <a:ext cx="5822119" cy="586034"/>
      </dsp:txXfrm>
    </dsp:sp>
    <dsp:sp modelId="{D2CB1DD0-D45C-4F93-9C34-568DBEC4701F}">
      <dsp:nvSpPr>
        <dsp:cNvPr id="0" name=""/>
        <dsp:cNvSpPr/>
      </dsp:nvSpPr>
      <dsp:spPr>
        <a:xfrm>
          <a:off x="0" y="2068073"/>
          <a:ext cx="8407893" cy="22869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2546" tIns="458216" rIns="652546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200" kern="1200" baseline="0"/>
            <a:t>1xx: Mensagem de informação</a:t>
          </a:r>
          <a:endParaRPr lang="en-US" sz="2200" kern="120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200" kern="1200" baseline="0"/>
            <a:t>2xx: Sucesso no atendimento à requisição</a:t>
          </a:r>
          <a:endParaRPr lang="en-US" sz="2200" kern="120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200" kern="1200" baseline="0"/>
            <a:t>3xx: Redirecionamento para outro servidor/recurso</a:t>
          </a:r>
          <a:endParaRPr lang="en-US" sz="2200" kern="120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200" kern="1200" baseline="0"/>
            <a:t>4xx: Erro no atendimento ao cliente</a:t>
          </a:r>
          <a:endParaRPr lang="en-US" sz="2200" kern="120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200" kern="1200" baseline="0"/>
            <a:t>5xx: Erro do servidor Web</a:t>
          </a:r>
          <a:endParaRPr lang="en-US" sz="2200" kern="1200"/>
        </a:p>
      </dsp:txBody>
      <dsp:txXfrm>
        <a:off x="0" y="2068073"/>
        <a:ext cx="8407893" cy="2286900"/>
      </dsp:txXfrm>
    </dsp:sp>
    <dsp:sp modelId="{90183076-5E3B-4EA2-8638-7BC4B3D1CCC8}">
      <dsp:nvSpPr>
        <dsp:cNvPr id="0" name=""/>
        <dsp:cNvSpPr/>
      </dsp:nvSpPr>
      <dsp:spPr>
        <a:xfrm>
          <a:off x="420394" y="1743353"/>
          <a:ext cx="5885525" cy="64944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</a:schemeClr>
            </a:gs>
            <a:gs pos="90000">
              <a:schemeClr val="accent2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175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2459" tIns="0" rIns="222459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 baseline="0"/>
            <a:t>Códigos de status da resposta:</a:t>
          </a:r>
          <a:endParaRPr lang="en-US" sz="2200" kern="1200"/>
        </a:p>
      </dsp:txBody>
      <dsp:txXfrm>
        <a:off x="452097" y="1775056"/>
        <a:ext cx="5822119" cy="586034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D88F10-7919-4D0E-A329-EB7330C302C5}">
      <dsp:nvSpPr>
        <dsp:cNvPr id="0" name=""/>
        <dsp:cNvSpPr/>
      </dsp:nvSpPr>
      <dsp:spPr>
        <a:xfrm>
          <a:off x="0" y="951130"/>
          <a:ext cx="5867399" cy="1755933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BE663A-14E6-4C2F-A3BD-A82E535086D8}">
      <dsp:nvSpPr>
        <dsp:cNvPr id="0" name=""/>
        <dsp:cNvSpPr/>
      </dsp:nvSpPr>
      <dsp:spPr>
        <a:xfrm>
          <a:off x="531170" y="1346215"/>
          <a:ext cx="965763" cy="96576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28AB36-86A8-4AB5-B296-8A48F4BCD356}">
      <dsp:nvSpPr>
        <dsp:cNvPr id="0" name=""/>
        <dsp:cNvSpPr/>
      </dsp:nvSpPr>
      <dsp:spPr>
        <a:xfrm>
          <a:off x="2028103" y="951130"/>
          <a:ext cx="3839296" cy="17559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5836" tIns="185836" rIns="185836" bIns="185836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100" kern="1200"/>
            <a:t>200 – OK – Requisição bem sucedida e a informação é entregue com a resposta</a:t>
          </a:r>
          <a:endParaRPr lang="en-US" sz="2100" kern="1200"/>
        </a:p>
      </dsp:txBody>
      <dsp:txXfrm>
        <a:off x="2028103" y="951130"/>
        <a:ext cx="3839296" cy="1755933"/>
      </dsp:txXfrm>
    </dsp:sp>
    <dsp:sp modelId="{07BB4800-13F0-45B1-B955-7D8BB0CF938E}">
      <dsp:nvSpPr>
        <dsp:cNvPr id="0" name=""/>
        <dsp:cNvSpPr/>
      </dsp:nvSpPr>
      <dsp:spPr>
        <a:xfrm>
          <a:off x="0" y="3146048"/>
          <a:ext cx="5867399" cy="1755933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37540D-238D-4DD8-8BEA-9894A3B63243}">
      <dsp:nvSpPr>
        <dsp:cNvPr id="0" name=""/>
        <dsp:cNvSpPr/>
      </dsp:nvSpPr>
      <dsp:spPr>
        <a:xfrm>
          <a:off x="531170" y="3541133"/>
          <a:ext cx="965763" cy="96576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7CD999-FBF1-4C82-ACD2-58A005ABDE53}">
      <dsp:nvSpPr>
        <dsp:cNvPr id="0" name=""/>
        <dsp:cNvSpPr/>
      </dsp:nvSpPr>
      <dsp:spPr>
        <a:xfrm>
          <a:off x="2028103" y="3146048"/>
          <a:ext cx="3839296" cy="17559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5836" tIns="185836" rIns="185836" bIns="185836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100" kern="1200"/>
            <a:t>301 – Moved Permanently – Objeto requisitado foi removido permanentemente; novo URL é especificado no cabeçalho</a:t>
          </a:r>
          <a:endParaRPr lang="en-US" sz="2100" kern="1200"/>
        </a:p>
      </dsp:txBody>
      <dsp:txXfrm>
        <a:off x="2028103" y="3146048"/>
        <a:ext cx="3839296" cy="1755933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52DCCD-EDC3-4A27-86A4-10C79EF70C81}">
      <dsp:nvSpPr>
        <dsp:cNvPr id="0" name=""/>
        <dsp:cNvSpPr/>
      </dsp:nvSpPr>
      <dsp:spPr>
        <a:xfrm>
          <a:off x="0" y="538"/>
          <a:ext cx="8407893" cy="1258951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8835CD-2E18-42AE-9308-D814DD56E8E3}">
      <dsp:nvSpPr>
        <dsp:cNvPr id="0" name=""/>
        <dsp:cNvSpPr/>
      </dsp:nvSpPr>
      <dsp:spPr>
        <a:xfrm>
          <a:off x="380832" y="283802"/>
          <a:ext cx="692423" cy="69242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6C48D6-AF7C-44F0-B397-66D831E18957}">
      <dsp:nvSpPr>
        <dsp:cNvPr id="0" name=""/>
        <dsp:cNvSpPr/>
      </dsp:nvSpPr>
      <dsp:spPr>
        <a:xfrm>
          <a:off x="1454089" y="538"/>
          <a:ext cx="6953803" cy="12589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239" tIns="133239" rIns="133239" bIns="133239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kern="1200"/>
            <a:t>400 – Bad Request – Código genérico de erro que indica que a requisição não pode ser entendida pelo servidor</a:t>
          </a:r>
          <a:endParaRPr lang="en-US" sz="2500" kern="1200"/>
        </a:p>
      </dsp:txBody>
      <dsp:txXfrm>
        <a:off x="1454089" y="538"/>
        <a:ext cx="6953803" cy="1258951"/>
      </dsp:txXfrm>
    </dsp:sp>
    <dsp:sp modelId="{91D2D0DD-BBB7-45B3-951A-C1CB62DBECA3}">
      <dsp:nvSpPr>
        <dsp:cNvPr id="0" name=""/>
        <dsp:cNvSpPr/>
      </dsp:nvSpPr>
      <dsp:spPr>
        <a:xfrm>
          <a:off x="0" y="1574228"/>
          <a:ext cx="8407893" cy="1258951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F8A37B-7E99-4669-8806-77C8DFAA3891}">
      <dsp:nvSpPr>
        <dsp:cNvPr id="0" name=""/>
        <dsp:cNvSpPr/>
      </dsp:nvSpPr>
      <dsp:spPr>
        <a:xfrm>
          <a:off x="380832" y="1857492"/>
          <a:ext cx="692423" cy="69242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9DCBC5-99BF-4526-9486-93FBDEAC9327}">
      <dsp:nvSpPr>
        <dsp:cNvPr id="0" name=""/>
        <dsp:cNvSpPr/>
      </dsp:nvSpPr>
      <dsp:spPr>
        <a:xfrm>
          <a:off x="1454089" y="1574228"/>
          <a:ext cx="6953803" cy="12589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239" tIns="133239" rIns="133239" bIns="133239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kern="1200"/>
            <a:t>404 – Not Found – O documento requisitado não exite no servidor</a:t>
          </a:r>
          <a:endParaRPr lang="en-US" sz="2500" kern="1200"/>
        </a:p>
      </dsp:txBody>
      <dsp:txXfrm>
        <a:off x="1454089" y="1574228"/>
        <a:ext cx="6953803" cy="1258951"/>
      </dsp:txXfrm>
    </dsp:sp>
    <dsp:sp modelId="{D04CE6B1-AB1E-4FD1-93CF-5E703B42B60C}">
      <dsp:nvSpPr>
        <dsp:cNvPr id="0" name=""/>
        <dsp:cNvSpPr/>
      </dsp:nvSpPr>
      <dsp:spPr>
        <a:xfrm>
          <a:off x="0" y="3147917"/>
          <a:ext cx="8407893" cy="1258951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618FAC-8B8B-4239-92A0-AFD8F09AFF53}">
      <dsp:nvSpPr>
        <dsp:cNvPr id="0" name=""/>
        <dsp:cNvSpPr/>
      </dsp:nvSpPr>
      <dsp:spPr>
        <a:xfrm>
          <a:off x="380832" y="3431182"/>
          <a:ext cx="692423" cy="69242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1AE6F7-60FA-43F5-89DE-9B56E3D14083}">
      <dsp:nvSpPr>
        <dsp:cNvPr id="0" name=""/>
        <dsp:cNvSpPr/>
      </dsp:nvSpPr>
      <dsp:spPr>
        <a:xfrm>
          <a:off x="1454089" y="3147917"/>
          <a:ext cx="6953803" cy="12589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239" tIns="133239" rIns="133239" bIns="133239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kern="1200"/>
            <a:t>505 – HTTP Version Not Supported – A versão do protocolo http requisitada não é suportada pelo servidor.</a:t>
          </a:r>
          <a:endParaRPr lang="en-US" sz="2500" kern="1200"/>
        </a:p>
      </dsp:txBody>
      <dsp:txXfrm>
        <a:off x="1454089" y="3147917"/>
        <a:ext cx="6953803" cy="1258951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4D2076-9BCF-49DE-BD9B-BF52C1D5D708}">
      <dsp:nvSpPr>
        <dsp:cNvPr id="0" name=""/>
        <dsp:cNvSpPr/>
      </dsp:nvSpPr>
      <dsp:spPr>
        <a:xfrm>
          <a:off x="0" y="714"/>
          <a:ext cx="5867399" cy="1671909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839B1D-E5B6-46A3-A6E2-7C5016F38288}">
      <dsp:nvSpPr>
        <dsp:cNvPr id="0" name=""/>
        <dsp:cNvSpPr/>
      </dsp:nvSpPr>
      <dsp:spPr>
        <a:xfrm>
          <a:off x="505752" y="376894"/>
          <a:ext cx="919550" cy="9195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DDB97D-26A2-4F07-A72A-4A2CACEA03A5}">
      <dsp:nvSpPr>
        <dsp:cNvPr id="0" name=""/>
        <dsp:cNvSpPr/>
      </dsp:nvSpPr>
      <dsp:spPr>
        <a:xfrm>
          <a:off x="1931055" y="714"/>
          <a:ext cx="3936344" cy="16719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6944" tIns="176944" rIns="176944" bIns="176944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/>
            <a:t>HTTPs é a combinação do protocolo HTTP com o SSL (Secure Sockets Layer).</a:t>
          </a:r>
          <a:endParaRPr lang="en-US" sz="2200" kern="1200"/>
        </a:p>
      </dsp:txBody>
      <dsp:txXfrm>
        <a:off x="1931055" y="714"/>
        <a:ext cx="3936344" cy="1671909"/>
      </dsp:txXfrm>
    </dsp:sp>
    <dsp:sp modelId="{86799AC0-E07B-4437-9D73-079A218C6F4F}">
      <dsp:nvSpPr>
        <dsp:cNvPr id="0" name=""/>
        <dsp:cNvSpPr/>
      </dsp:nvSpPr>
      <dsp:spPr>
        <a:xfrm>
          <a:off x="0" y="2090601"/>
          <a:ext cx="5867399" cy="1671909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C81BA8-9B99-401E-AC13-8C6A0A6015A0}">
      <dsp:nvSpPr>
        <dsp:cNvPr id="0" name=""/>
        <dsp:cNvSpPr/>
      </dsp:nvSpPr>
      <dsp:spPr>
        <a:xfrm>
          <a:off x="505752" y="2466781"/>
          <a:ext cx="919550" cy="9195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FD2EB9-B389-4D25-8D52-90505E10B969}">
      <dsp:nvSpPr>
        <dsp:cNvPr id="0" name=""/>
        <dsp:cNvSpPr/>
      </dsp:nvSpPr>
      <dsp:spPr>
        <a:xfrm>
          <a:off x="1931055" y="2090601"/>
          <a:ext cx="3936344" cy="16719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6944" tIns="176944" rIns="176944" bIns="176944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/>
            <a:t>É a maneira mais comum atualmente de trafegar documentos via HTTP de maneira segura. </a:t>
          </a:r>
          <a:endParaRPr lang="en-US" sz="2200" kern="1200"/>
        </a:p>
      </dsp:txBody>
      <dsp:txXfrm>
        <a:off x="1931055" y="2090601"/>
        <a:ext cx="3936344" cy="1671909"/>
      </dsp:txXfrm>
    </dsp:sp>
    <dsp:sp modelId="{FAE22650-53C0-4F3B-857B-3BC897D586ED}">
      <dsp:nvSpPr>
        <dsp:cNvPr id="0" name=""/>
        <dsp:cNvSpPr/>
      </dsp:nvSpPr>
      <dsp:spPr>
        <a:xfrm>
          <a:off x="0" y="4180488"/>
          <a:ext cx="5867399" cy="1671909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3BBE15-1D87-4BF1-AC7B-96C55FB19F67}">
      <dsp:nvSpPr>
        <dsp:cNvPr id="0" name=""/>
        <dsp:cNvSpPr/>
      </dsp:nvSpPr>
      <dsp:spPr>
        <a:xfrm>
          <a:off x="505752" y="4556668"/>
          <a:ext cx="919550" cy="91955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37D7BA-1D3C-4781-899F-029508A4AE8E}">
      <dsp:nvSpPr>
        <dsp:cNvPr id="0" name=""/>
        <dsp:cNvSpPr/>
      </dsp:nvSpPr>
      <dsp:spPr>
        <a:xfrm>
          <a:off x="1931055" y="4180488"/>
          <a:ext cx="3936344" cy="16719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6944" tIns="176944" rIns="176944" bIns="176944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/>
            <a:t>Provê encriptação de dados, autenticação de servidor, integridade de mensagem e autenticação de cliente.</a:t>
          </a:r>
          <a:endParaRPr lang="en-US" sz="2200" kern="1200"/>
        </a:p>
      </dsp:txBody>
      <dsp:txXfrm>
        <a:off x="1931055" y="4180488"/>
        <a:ext cx="3936344" cy="1671909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7BF5CF-F44E-4684-B37C-D65E9516CDCB}">
      <dsp:nvSpPr>
        <dsp:cNvPr id="0" name=""/>
        <dsp:cNvSpPr/>
      </dsp:nvSpPr>
      <dsp:spPr>
        <a:xfrm>
          <a:off x="0" y="716203"/>
          <a:ext cx="8407893" cy="1322222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F49A5E-D3A1-4510-8986-971989EC3D0B}">
      <dsp:nvSpPr>
        <dsp:cNvPr id="0" name=""/>
        <dsp:cNvSpPr/>
      </dsp:nvSpPr>
      <dsp:spPr>
        <a:xfrm>
          <a:off x="399972" y="1013703"/>
          <a:ext cx="727222" cy="72722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6E26DD-2E8B-4C3A-BB78-2811F5235F44}">
      <dsp:nvSpPr>
        <dsp:cNvPr id="0" name=""/>
        <dsp:cNvSpPr/>
      </dsp:nvSpPr>
      <dsp:spPr>
        <a:xfrm>
          <a:off x="1527166" y="716203"/>
          <a:ext cx="6880726" cy="13222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935" tIns="139935" rIns="139935" bIns="139935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/>
            <a:t>É uma camada que fica entre a camada de aplicação e a camada de transporte. </a:t>
          </a:r>
          <a:endParaRPr lang="en-US" sz="2000" kern="1200"/>
        </a:p>
      </dsp:txBody>
      <dsp:txXfrm>
        <a:off x="1527166" y="716203"/>
        <a:ext cx="6880726" cy="1322222"/>
      </dsp:txXfrm>
    </dsp:sp>
    <dsp:sp modelId="{3E572FE2-D0A2-4F8A-A74F-A9EFCDEBBC8E}">
      <dsp:nvSpPr>
        <dsp:cNvPr id="0" name=""/>
        <dsp:cNvSpPr/>
      </dsp:nvSpPr>
      <dsp:spPr>
        <a:xfrm>
          <a:off x="0" y="2368981"/>
          <a:ext cx="8407893" cy="1322222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BB748F-7015-4D0D-A813-2839F2E365AC}">
      <dsp:nvSpPr>
        <dsp:cNvPr id="0" name=""/>
        <dsp:cNvSpPr/>
      </dsp:nvSpPr>
      <dsp:spPr>
        <a:xfrm>
          <a:off x="399972" y="2666481"/>
          <a:ext cx="727222" cy="72722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262C57-4279-4350-9F05-D3C2E8346ECC}">
      <dsp:nvSpPr>
        <dsp:cNvPr id="0" name=""/>
        <dsp:cNvSpPr/>
      </dsp:nvSpPr>
      <dsp:spPr>
        <a:xfrm>
          <a:off x="1527166" y="2368981"/>
          <a:ext cx="6880726" cy="13222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935" tIns="139935" rIns="139935" bIns="139935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/>
            <a:t>Foi desenvolvido pela Netscape Communications e tem a função de prover comunicação segura na internet, através da autenticação e encriptação dos pacotes entre o servidor e o cliente.</a:t>
          </a:r>
          <a:endParaRPr lang="en-US" sz="2000" kern="1200"/>
        </a:p>
      </dsp:txBody>
      <dsp:txXfrm>
        <a:off x="1527166" y="2368981"/>
        <a:ext cx="6880726" cy="1322222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DCEA8F-72F6-4BA9-8EBC-C85BB71108AB}">
      <dsp:nvSpPr>
        <dsp:cNvPr id="0" name=""/>
        <dsp:cNvSpPr/>
      </dsp:nvSpPr>
      <dsp:spPr>
        <a:xfrm>
          <a:off x="0" y="716203"/>
          <a:ext cx="8407893" cy="1322222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9568C4-17B5-49D5-864B-5D8EDF083C7E}">
      <dsp:nvSpPr>
        <dsp:cNvPr id="0" name=""/>
        <dsp:cNvSpPr/>
      </dsp:nvSpPr>
      <dsp:spPr>
        <a:xfrm>
          <a:off x="399972" y="1013703"/>
          <a:ext cx="727222" cy="72722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DE04E3-F0B5-4B38-9A6E-8A76D7FB2DA7}">
      <dsp:nvSpPr>
        <dsp:cNvPr id="0" name=""/>
        <dsp:cNvSpPr/>
      </dsp:nvSpPr>
      <dsp:spPr>
        <a:xfrm>
          <a:off x="1527166" y="716203"/>
          <a:ext cx="6880726" cy="13222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935" tIns="139935" rIns="139935" bIns="139935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kern="1200"/>
            <a:t>Um site seguro, que usa o HTTPs, deve possuir 3 componentes essenciais para a comunicação segura: </a:t>
          </a:r>
          <a:endParaRPr lang="en-US" sz="2500" kern="1200"/>
        </a:p>
      </dsp:txBody>
      <dsp:txXfrm>
        <a:off x="1527166" y="716203"/>
        <a:ext cx="6880726" cy="1322222"/>
      </dsp:txXfrm>
    </dsp:sp>
    <dsp:sp modelId="{B37A7939-2603-46A7-B2A7-2AD5D87F8AD7}">
      <dsp:nvSpPr>
        <dsp:cNvPr id="0" name=""/>
        <dsp:cNvSpPr/>
      </dsp:nvSpPr>
      <dsp:spPr>
        <a:xfrm>
          <a:off x="0" y="2368981"/>
          <a:ext cx="8407893" cy="1322222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EF1A0C-9782-46BF-96A6-FF8D0BA27F19}">
      <dsp:nvSpPr>
        <dsp:cNvPr id="0" name=""/>
        <dsp:cNvSpPr/>
      </dsp:nvSpPr>
      <dsp:spPr>
        <a:xfrm>
          <a:off x="399972" y="2666481"/>
          <a:ext cx="727222" cy="72722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0E95EB-F5BE-42A0-8734-AA05C1F9007E}">
      <dsp:nvSpPr>
        <dsp:cNvPr id="0" name=""/>
        <dsp:cNvSpPr/>
      </dsp:nvSpPr>
      <dsp:spPr>
        <a:xfrm>
          <a:off x="1527166" y="2368981"/>
          <a:ext cx="6880726" cy="13222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935" tIns="139935" rIns="139935" bIns="139935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kern="1200"/>
            <a:t>o servidor, o software seguro (faz o trabalho de criptografia) e o certificado de assinatura (assinatura digital).</a:t>
          </a:r>
          <a:endParaRPr lang="en-US" sz="2500" kern="1200"/>
        </a:p>
      </dsp:txBody>
      <dsp:txXfrm>
        <a:off x="1527166" y="2368981"/>
        <a:ext cx="6880726" cy="1322222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62BFCD-5385-4C40-9161-3EAD43D384CC}">
      <dsp:nvSpPr>
        <dsp:cNvPr id="0" name=""/>
        <dsp:cNvSpPr/>
      </dsp:nvSpPr>
      <dsp:spPr>
        <a:xfrm>
          <a:off x="0" y="227933"/>
          <a:ext cx="8407893" cy="193401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</a:schemeClr>
            </a:gs>
            <a:gs pos="90000">
              <a:schemeClr val="accent3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175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900" kern="1200"/>
            <a:t>É interessante evitar utilizar páginas seguras quando não for necessário, já que essa utilização implica em um processamento a mais, que é a encriptação e a desencriptação dos dados.</a:t>
          </a:r>
          <a:endParaRPr lang="en-US" sz="2900" kern="1200"/>
        </a:p>
      </dsp:txBody>
      <dsp:txXfrm>
        <a:off x="94411" y="322344"/>
        <a:ext cx="8219071" cy="1745188"/>
      </dsp:txXfrm>
    </dsp:sp>
    <dsp:sp modelId="{7AA820A7-5077-4AF3-BC43-C6BB6FEAD19B}">
      <dsp:nvSpPr>
        <dsp:cNvPr id="0" name=""/>
        <dsp:cNvSpPr/>
      </dsp:nvSpPr>
      <dsp:spPr>
        <a:xfrm>
          <a:off x="0" y="2245464"/>
          <a:ext cx="8407893" cy="193401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</a:schemeClr>
            </a:gs>
            <a:gs pos="90000">
              <a:schemeClr val="accent3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175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900" kern="1200"/>
            <a:t>Outra situação é de não ficarem guardadas em cache, o que significa percorrer todo o caminho entre o servidor e o cliente a cada pedido.</a:t>
          </a:r>
          <a:endParaRPr lang="en-US" sz="2900" kern="1200"/>
        </a:p>
      </dsp:txBody>
      <dsp:txXfrm>
        <a:off x="94411" y="2339875"/>
        <a:ext cx="8219071" cy="174518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FFD515-63E1-47CD-B17D-08C46BC27DC1}">
      <dsp:nvSpPr>
        <dsp:cNvPr id="0" name=""/>
        <dsp:cNvSpPr/>
      </dsp:nvSpPr>
      <dsp:spPr>
        <a:xfrm>
          <a:off x="0" y="344416"/>
          <a:ext cx="8407893" cy="11576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2546" tIns="437388" rIns="652546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100" kern="1200" baseline="0"/>
            <a:t>Protocolo utilizado para transferir documentos de hipertexto e seus recursos de máquinas remotas.</a:t>
          </a:r>
          <a:endParaRPr lang="en-US" sz="2100" kern="1200"/>
        </a:p>
      </dsp:txBody>
      <dsp:txXfrm>
        <a:off x="0" y="344416"/>
        <a:ext cx="8407893" cy="1157625"/>
      </dsp:txXfrm>
    </dsp:sp>
    <dsp:sp modelId="{083CF65C-9A78-4691-B403-D24B3DD9658A}">
      <dsp:nvSpPr>
        <dsp:cNvPr id="0" name=""/>
        <dsp:cNvSpPr/>
      </dsp:nvSpPr>
      <dsp:spPr>
        <a:xfrm>
          <a:off x="420394" y="34456"/>
          <a:ext cx="5885525" cy="61992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175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2459" tIns="0" rIns="222459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100" b="1" kern="1200" baseline="0"/>
            <a:t>Hypertext Transfer Protocol (HTTP)</a:t>
          </a:r>
        </a:p>
      </dsp:txBody>
      <dsp:txXfrm>
        <a:off x="450656" y="64718"/>
        <a:ext cx="5825001" cy="559396"/>
      </dsp:txXfrm>
    </dsp:sp>
    <dsp:sp modelId="{EE32E608-2B7D-49FB-A517-C6AF1B088004}">
      <dsp:nvSpPr>
        <dsp:cNvPr id="0" name=""/>
        <dsp:cNvSpPr/>
      </dsp:nvSpPr>
      <dsp:spPr>
        <a:xfrm>
          <a:off x="0" y="1925401"/>
          <a:ext cx="8407893" cy="24475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2546" tIns="437388" rIns="652546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100" kern="1200" baseline="0"/>
            <a:t>Protocolo da camada de aplicação;</a:t>
          </a:r>
          <a:endParaRPr lang="en-US" sz="2100" kern="120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100" kern="1200" baseline="0"/>
            <a:t>Funciona baseado na troca de requisição resposta;</a:t>
          </a:r>
          <a:endParaRPr lang="en-US" sz="2100" kern="120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100" kern="1200" baseline="0"/>
            <a:t>Cabeçalho das mensagens é texto puro;</a:t>
          </a:r>
          <a:endParaRPr lang="en-US" sz="2100" kern="120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100" kern="1200" baseline="0"/>
            <a:t>Não orientado a conexões;</a:t>
          </a:r>
          <a:endParaRPr lang="en-US" sz="2100" kern="120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100" kern="1200" baseline="0"/>
            <a:t>Não guarda estado entre conexões distintas, isto é, cada conexão é nova para o servidor.</a:t>
          </a:r>
          <a:endParaRPr lang="en-US" sz="2100" kern="1200"/>
        </a:p>
      </dsp:txBody>
      <dsp:txXfrm>
        <a:off x="0" y="1925401"/>
        <a:ext cx="8407893" cy="2447550"/>
      </dsp:txXfrm>
    </dsp:sp>
    <dsp:sp modelId="{A17FEC0C-5952-4AB5-9E60-E28008CE0527}">
      <dsp:nvSpPr>
        <dsp:cNvPr id="0" name=""/>
        <dsp:cNvSpPr/>
      </dsp:nvSpPr>
      <dsp:spPr>
        <a:xfrm>
          <a:off x="420394" y="1615441"/>
          <a:ext cx="5885525" cy="61992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175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2459" tIns="0" rIns="222459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100" kern="1200" baseline="0"/>
            <a:t>Características gerais</a:t>
          </a:r>
          <a:endParaRPr lang="en-US" sz="2100" kern="1200"/>
        </a:p>
      </dsp:txBody>
      <dsp:txXfrm>
        <a:off x="450656" y="1645703"/>
        <a:ext cx="5825001" cy="55939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050C36-2A63-41F2-A588-0AB8599D3C3B}">
      <dsp:nvSpPr>
        <dsp:cNvPr id="0" name=""/>
        <dsp:cNvSpPr/>
      </dsp:nvSpPr>
      <dsp:spPr>
        <a:xfrm>
          <a:off x="0" y="332603"/>
          <a:ext cx="8407893" cy="15795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175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000" kern="1200"/>
            <a:t>Transferência bidirecional: Na maioria dos casos, um navegador solicita uma pagina Web, e o servidor transfere uma cópia para o navegador. </a:t>
          </a:r>
          <a:endParaRPr lang="en-US" sz="3000" kern="1200"/>
        </a:p>
      </dsp:txBody>
      <dsp:txXfrm>
        <a:off x="77105" y="409708"/>
        <a:ext cx="8253683" cy="1425290"/>
      </dsp:txXfrm>
    </dsp:sp>
    <dsp:sp modelId="{B466B46C-C717-40A9-97FD-96F0BDED9C68}">
      <dsp:nvSpPr>
        <dsp:cNvPr id="0" name=""/>
        <dsp:cNvSpPr/>
      </dsp:nvSpPr>
      <dsp:spPr>
        <a:xfrm>
          <a:off x="0" y="1998504"/>
          <a:ext cx="8407893" cy="15795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175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000" kern="1200"/>
            <a:t>O http também permite a transferência de um navegador para um servidor. </a:t>
          </a:r>
          <a:endParaRPr lang="en-US" sz="3000" kern="1200"/>
        </a:p>
      </dsp:txBody>
      <dsp:txXfrm>
        <a:off x="77105" y="2075609"/>
        <a:ext cx="8253683" cy="1425290"/>
      </dsp:txXfrm>
    </dsp:sp>
    <dsp:sp modelId="{859E7396-AD55-47F8-BC45-40BF192F86D5}">
      <dsp:nvSpPr>
        <dsp:cNvPr id="0" name=""/>
        <dsp:cNvSpPr/>
      </dsp:nvSpPr>
      <dsp:spPr>
        <a:xfrm>
          <a:off x="0" y="3578004"/>
          <a:ext cx="8407893" cy="496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951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2300" kern="1200"/>
            <a:t>ex: Quando um usuário submente um formulário.</a:t>
          </a:r>
          <a:endParaRPr lang="en-US" sz="2300" kern="1200"/>
        </a:p>
      </dsp:txBody>
      <dsp:txXfrm>
        <a:off x="0" y="3578004"/>
        <a:ext cx="8407893" cy="4968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571C64-910F-4457-89E6-1B9E8C3D7FBB}">
      <dsp:nvSpPr>
        <dsp:cNvPr id="0" name=""/>
        <dsp:cNvSpPr/>
      </dsp:nvSpPr>
      <dsp:spPr>
        <a:xfrm>
          <a:off x="0" y="716203"/>
          <a:ext cx="8407893" cy="1322222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96F645-FA5D-4874-A2F1-9A1B5D94CE0E}">
      <dsp:nvSpPr>
        <dsp:cNvPr id="0" name=""/>
        <dsp:cNvSpPr/>
      </dsp:nvSpPr>
      <dsp:spPr>
        <a:xfrm>
          <a:off x="399972" y="1013703"/>
          <a:ext cx="727222" cy="72722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0D9926-F76E-47DC-9372-1213A7F23CD0}">
      <dsp:nvSpPr>
        <dsp:cNvPr id="0" name=""/>
        <dsp:cNvSpPr/>
      </dsp:nvSpPr>
      <dsp:spPr>
        <a:xfrm>
          <a:off x="1527166" y="716203"/>
          <a:ext cx="6880726" cy="13222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935" tIns="139935" rIns="139935" bIns="139935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/>
            <a:t>Suporte para uso de cache: Para melhorar o tempo de resposta, um navegador coloca em cache um cópia de cada pagina Web que ele visita.</a:t>
          </a:r>
          <a:endParaRPr lang="en-US" sz="2000" kern="1200"/>
        </a:p>
      </dsp:txBody>
      <dsp:txXfrm>
        <a:off x="1527166" y="716203"/>
        <a:ext cx="6880726" cy="1322222"/>
      </dsp:txXfrm>
    </dsp:sp>
    <dsp:sp modelId="{1EB6E622-3ADF-4540-9545-3C05D9F57D14}">
      <dsp:nvSpPr>
        <dsp:cNvPr id="0" name=""/>
        <dsp:cNvSpPr/>
      </dsp:nvSpPr>
      <dsp:spPr>
        <a:xfrm>
          <a:off x="0" y="2368981"/>
          <a:ext cx="8407893" cy="1322222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A8F7BA-3150-485E-9B0D-0FC1DA454F04}">
      <dsp:nvSpPr>
        <dsp:cNvPr id="0" name=""/>
        <dsp:cNvSpPr/>
      </dsp:nvSpPr>
      <dsp:spPr>
        <a:xfrm>
          <a:off x="399972" y="2666481"/>
          <a:ext cx="727222" cy="72722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85DB78-C075-4AC3-BBCE-55BD36A827CC}">
      <dsp:nvSpPr>
        <dsp:cNvPr id="0" name=""/>
        <dsp:cNvSpPr/>
      </dsp:nvSpPr>
      <dsp:spPr>
        <a:xfrm>
          <a:off x="1527166" y="2368981"/>
          <a:ext cx="6880726" cy="13222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935" tIns="139935" rIns="139935" bIns="139935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/>
            <a:t>Se o usuário requisitar novamente, o http permite que o navegador interrogue o servidor para determinar se o conteúdo da pagina foi alterado desde que a cópia foi para o cache.</a:t>
          </a:r>
          <a:endParaRPr lang="en-US" sz="2000" kern="1200"/>
        </a:p>
      </dsp:txBody>
      <dsp:txXfrm>
        <a:off x="1527166" y="2368981"/>
        <a:ext cx="6880726" cy="132222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46F9A2-4DD8-4937-800F-210AE92FB7D1}">
      <dsp:nvSpPr>
        <dsp:cNvPr id="0" name=""/>
        <dsp:cNvSpPr/>
      </dsp:nvSpPr>
      <dsp:spPr>
        <a:xfrm>
          <a:off x="0" y="332198"/>
          <a:ext cx="8407893" cy="15592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2546" tIns="374904" rIns="652546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800" b="1" i="1" kern="1200"/>
            <a:t>comando /uri-recurso </a:t>
          </a:r>
          <a:r>
            <a:rPr lang="pt-BR" sz="1800" b="1" kern="1200"/>
            <a:t>HTTP/</a:t>
          </a:r>
          <a:r>
            <a:rPr lang="pt-BR" sz="1800" b="1" i="1" kern="1200"/>
            <a:t>versão</a:t>
          </a:r>
          <a:endParaRPr lang="en-US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800" kern="1200"/>
            <a:t>{</a:t>
          </a:r>
          <a:r>
            <a:rPr lang="pt-BR" sz="1800" b="1" i="1" kern="1200"/>
            <a:t>cabeçalho</a:t>
          </a:r>
          <a:r>
            <a:rPr lang="pt-BR" sz="1800" b="1" kern="1200"/>
            <a:t>: </a:t>
          </a:r>
          <a:r>
            <a:rPr lang="pt-BR" sz="1800" b="1" i="1" kern="1200"/>
            <a:t>valor</a:t>
          </a:r>
          <a:r>
            <a:rPr lang="pt-BR" sz="1800" kern="1200"/>
            <a:t>}</a:t>
          </a:r>
          <a:endParaRPr lang="en-US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800" b="1" kern="1200"/>
            <a:t>&lt;linha em branco&gt;</a:t>
          </a:r>
          <a:endParaRPr lang="en-US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800" b="1" i="1" kern="1200"/>
            <a:t>dados</a:t>
          </a:r>
          <a:endParaRPr lang="en-US" sz="1800" kern="1200"/>
        </a:p>
      </dsp:txBody>
      <dsp:txXfrm>
        <a:off x="0" y="332198"/>
        <a:ext cx="8407893" cy="1559250"/>
      </dsp:txXfrm>
    </dsp:sp>
    <dsp:sp modelId="{7DE0C070-8DCD-4C3D-B64F-81C6C0BE6314}">
      <dsp:nvSpPr>
        <dsp:cNvPr id="0" name=""/>
        <dsp:cNvSpPr/>
      </dsp:nvSpPr>
      <dsp:spPr>
        <a:xfrm>
          <a:off x="420394" y="66518"/>
          <a:ext cx="5885525" cy="53136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</a:schemeClr>
            </a:gs>
            <a:gs pos="90000">
              <a:schemeClr val="accent2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175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2459" tIns="0" rIns="222459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/>
            <a:t>Sintaxe geral de uma requisição HTTP (RFC-822):</a:t>
          </a:r>
          <a:endParaRPr lang="en-US" sz="1800" kern="1200"/>
        </a:p>
      </dsp:txBody>
      <dsp:txXfrm>
        <a:off x="446333" y="92457"/>
        <a:ext cx="5833647" cy="479482"/>
      </dsp:txXfrm>
    </dsp:sp>
    <dsp:sp modelId="{FFF4D487-0FBD-43D0-BB3A-7562F9C07AEB}">
      <dsp:nvSpPr>
        <dsp:cNvPr id="0" name=""/>
        <dsp:cNvSpPr/>
      </dsp:nvSpPr>
      <dsp:spPr>
        <a:xfrm>
          <a:off x="0" y="2254328"/>
          <a:ext cx="8407893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3E5C5B-AF9B-4BE7-A6C8-606028670042}">
      <dsp:nvSpPr>
        <dsp:cNvPr id="0" name=""/>
        <dsp:cNvSpPr/>
      </dsp:nvSpPr>
      <dsp:spPr>
        <a:xfrm>
          <a:off x="420394" y="1988649"/>
          <a:ext cx="5885525" cy="53136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</a:schemeClr>
            </a:gs>
            <a:gs pos="90000">
              <a:schemeClr val="accent2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175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2459" tIns="0" rIns="222459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/>
            <a:t>A primeira linha é chamada linha de comando</a:t>
          </a:r>
          <a:endParaRPr lang="en-US" sz="1800" kern="1200"/>
        </a:p>
      </dsp:txBody>
      <dsp:txXfrm>
        <a:off x="446333" y="2014588"/>
        <a:ext cx="5833647" cy="479482"/>
      </dsp:txXfrm>
    </dsp:sp>
    <dsp:sp modelId="{C43EA8BB-AD40-43EA-9FD9-22AAB3877B5E}">
      <dsp:nvSpPr>
        <dsp:cNvPr id="0" name=""/>
        <dsp:cNvSpPr/>
      </dsp:nvSpPr>
      <dsp:spPr>
        <a:xfrm>
          <a:off x="0" y="3070809"/>
          <a:ext cx="8407893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1C6503-C4B4-43C2-9CD3-7E157F16CD29}">
      <dsp:nvSpPr>
        <dsp:cNvPr id="0" name=""/>
        <dsp:cNvSpPr/>
      </dsp:nvSpPr>
      <dsp:spPr>
        <a:xfrm>
          <a:off x="420394" y="2805129"/>
          <a:ext cx="5885525" cy="53136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</a:schemeClr>
            </a:gs>
            <a:gs pos="90000">
              <a:schemeClr val="accent2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175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2459" tIns="0" rIns="222459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/>
            <a:t>Podem haver vários cabeçalhos de requisição</a:t>
          </a:r>
          <a:endParaRPr lang="en-US" sz="1800" kern="1200"/>
        </a:p>
      </dsp:txBody>
      <dsp:txXfrm>
        <a:off x="446333" y="2831068"/>
        <a:ext cx="5833647" cy="479482"/>
      </dsp:txXfrm>
    </dsp:sp>
    <dsp:sp modelId="{8A8B6C23-7F69-4C7C-B7EF-1FDFCB990D9E}">
      <dsp:nvSpPr>
        <dsp:cNvPr id="0" name=""/>
        <dsp:cNvSpPr/>
      </dsp:nvSpPr>
      <dsp:spPr>
        <a:xfrm>
          <a:off x="0" y="3887289"/>
          <a:ext cx="8407893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730CD7-151A-45DC-91E2-5F284666DDDB}">
      <dsp:nvSpPr>
        <dsp:cNvPr id="0" name=""/>
        <dsp:cNvSpPr/>
      </dsp:nvSpPr>
      <dsp:spPr>
        <a:xfrm>
          <a:off x="420394" y="3621609"/>
          <a:ext cx="5885525" cy="53136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</a:schemeClr>
            </a:gs>
            <a:gs pos="90000">
              <a:schemeClr val="accent2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175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2459" tIns="0" rIns="222459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/>
            <a:t>Alguns comandos HTTP: </a:t>
          </a:r>
          <a:r>
            <a:rPr lang="pt-BR" sz="1800" b="1" kern="1200"/>
            <a:t>GET</a:t>
          </a:r>
          <a:r>
            <a:rPr lang="pt-BR" sz="1800" kern="1200"/>
            <a:t>, </a:t>
          </a:r>
          <a:r>
            <a:rPr lang="pt-BR" sz="1800" b="1" kern="1200"/>
            <a:t>POST</a:t>
          </a:r>
          <a:r>
            <a:rPr lang="pt-BR" sz="1800" kern="1200"/>
            <a:t>, HEAD, PUT, DELETE, outros</a:t>
          </a:r>
          <a:endParaRPr lang="en-US" sz="1800" kern="1200"/>
        </a:p>
      </dsp:txBody>
      <dsp:txXfrm>
        <a:off x="446333" y="3647548"/>
        <a:ext cx="5833647" cy="47948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782EE4-16AF-40E0-AC30-34941CA6A3A4}">
      <dsp:nvSpPr>
        <dsp:cNvPr id="0" name=""/>
        <dsp:cNvSpPr/>
      </dsp:nvSpPr>
      <dsp:spPr>
        <a:xfrm>
          <a:off x="0" y="377491"/>
          <a:ext cx="8407893" cy="17860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2546" tIns="437388" rIns="652546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100" kern="1200" baseline="0"/>
            <a:t>Solicita ao servidor um recurso (página HTML, figura GIF, documento do word, etc.)</a:t>
          </a:r>
          <a:endParaRPr lang="en-US" sz="2100" kern="120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100" kern="1200" baseline="0"/>
            <a:t>A URI do recurso pode conter dados separados por '?‘</a:t>
          </a:r>
          <a:endParaRPr lang="en-US" sz="2100" kern="120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100" kern="1200" baseline="0"/>
            <a:t>Exemplo: /index.html?dado1=valor1&amp;dado2=valor2</a:t>
          </a:r>
          <a:endParaRPr lang="en-US" sz="2100" kern="1200"/>
        </a:p>
      </dsp:txBody>
      <dsp:txXfrm>
        <a:off x="0" y="377491"/>
        <a:ext cx="8407893" cy="1786050"/>
      </dsp:txXfrm>
    </dsp:sp>
    <dsp:sp modelId="{466A73EE-A62B-4EC0-B4BB-67DCF0055C52}">
      <dsp:nvSpPr>
        <dsp:cNvPr id="0" name=""/>
        <dsp:cNvSpPr/>
      </dsp:nvSpPr>
      <dsp:spPr>
        <a:xfrm>
          <a:off x="420394" y="67531"/>
          <a:ext cx="5885525" cy="61992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175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2459" tIns="0" rIns="222459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100" kern="1200" baseline="0"/>
            <a:t>Comando </a:t>
          </a:r>
          <a:r>
            <a:rPr lang="pt-BR" sz="2100" b="1" kern="1200" baseline="0"/>
            <a:t>GET</a:t>
          </a:r>
          <a:endParaRPr lang="en-US" sz="2100" kern="1200"/>
        </a:p>
      </dsp:txBody>
      <dsp:txXfrm>
        <a:off x="450656" y="97793"/>
        <a:ext cx="5825001" cy="559396"/>
      </dsp:txXfrm>
    </dsp:sp>
    <dsp:sp modelId="{E10301DC-F6F0-44F1-8667-96396B27EEBD}">
      <dsp:nvSpPr>
        <dsp:cNvPr id="0" name=""/>
        <dsp:cNvSpPr/>
      </dsp:nvSpPr>
      <dsp:spPr>
        <a:xfrm>
          <a:off x="0" y="2586901"/>
          <a:ext cx="8407893" cy="17529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2546" tIns="437388" rIns="652546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100" kern="1200" baseline="0"/>
            <a:t>Usado para enviar dados para o servidor (p.e., upload de arquivo, dados de formulário HTML)</a:t>
          </a:r>
          <a:endParaRPr lang="en-US" sz="2100" kern="120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100" kern="1200" baseline="0"/>
            <a:t>Ao contrário do GET, os dados seguem após a linha em branco que separa cabeçalhos dos dados</a:t>
          </a:r>
          <a:endParaRPr lang="en-US" sz="2100" kern="1200"/>
        </a:p>
      </dsp:txBody>
      <dsp:txXfrm>
        <a:off x="0" y="2586901"/>
        <a:ext cx="8407893" cy="1752975"/>
      </dsp:txXfrm>
    </dsp:sp>
    <dsp:sp modelId="{5781FEC3-CBD9-4262-AEF8-91013298C7FB}">
      <dsp:nvSpPr>
        <dsp:cNvPr id="0" name=""/>
        <dsp:cNvSpPr/>
      </dsp:nvSpPr>
      <dsp:spPr>
        <a:xfrm>
          <a:off x="420394" y="2276941"/>
          <a:ext cx="5885525" cy="61992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175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2459" tIns="0" rIns="222459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100" kern="1200" baseline="0"/>
            <a:t>Comando </a:t>
          </a:r>
          <a:r>
            <a:rPr lang="pt-BR" sz="2100" b="1" kern="1200" baseline="0"/>
            <a:t>POST</a:t>
          </a:r>
          <a:endParaRPr lang="en-US" sz="2100" kern="1200"/>
        </a:p>
      </dsp:txBody>
      <dsp:txXfrm>
        <a:off x="450656" y="2307203"/>
        <a:ext cx="5825001" cy="55939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E4AF90-1B9E-4E56-AB17-873760D1498C}">
      <dsp:nvSpPr>
        <dsp:cNvPr id="0" name=""/>
        <dsp:cNvSpPr/>
      </dsp:nvSpPr>
      <dsp:spPr>
        <a:xfrm>
          <a:off x="0" y="926154"/>
          <a:ext cx="8407893" cy="12316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2546" tIns="354076" rIns="652546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700" kern="1200" baseline="0"/>
            <a:t>URI = Identificador Uniforme de Recursos</a:t>
          </a:r>
          <a:endParaRPr lang="en-US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700" kern="1200" baseline="0"/>
            <a:t>URL = Localizador Uniforme de Recursos</a:t>
          </a:r>
          <a:endParaRPr lang="en-US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700" kern="1200" baseline="0"/>
            <a:t>URN = Nome Uniforme de Recurso</a:t>
          </a:r>
          <a:endParaRPr lang="en-US" sz="1700" kern="1200"/>
        </a:p>
      </dsp:txBody>
      <dsp:txXfrm>
        <a:off x="0" y="926154"/>
        <a:ext cx="8407893" cy="1231650"/>
      </dsp:txXfrm>
    </dsp:sp>
    <dsp:sp modelId="{CBCAF3D1-F4E1-40EF-BE2D-E5454FA12E9E}">
      <dsp:nvSpPr>
        <dsp:cNvPr id="0" name=""/>
        <dsp:cNvSpPr/>
      </dsp:nvSpPr>
      <dsp:spPr>
        <a:xfrm>
          <a:off x="420394" y="675234"/>
          <a:ext cx="5885525" cy="50184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</a:schemeClr>
            </a:gs>
            <a:gs pos="90000">
              <a:schemeClr val="accent2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175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2459" tIns="0" rIns="222459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 baseline="0"/>
            <a:t>URI = URL + URN</a:t>
          </a:r>
          <a:endParaRPr lang="en-US" sz="1700" kern="1200"/>
        </a:p>
      </dsp:txBody>
      <dsp:txXfrm>
        <a:off x="444892" y="699732"/>
        <a:ext cx="5836529" cy="452844"/>
      </dsp:txXfrm>
    </dsp:sp>
    <dsp:sp modelId="{FF7D45B6-DD16-4665-A82E-20C6633BC573}">
      <dsp:nvSpPr>
        <dsp:cNvPr id="0" name=""/>
        <dsp:cNvSpPr/>
      </dsp:nvSpPr>
      <dsp:spPr>
        <a:xfrm>
          <a:off x="0" y="2500524"/>
          <a:ext cx="8407893" cy="12316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2546" tIns="354076" rIns="652546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700" kern="1200" baseline="0"/>
            <a:t>A porta é opcional para serviços em portas </a:t>
          </a:r>
          <a:r>
            <a:rPr lang="pt-BR" sz="1700" i="1" kern="1200" baseline="0"/>
            <a:t>default</a:t>
          </a:r>
          <a:endParaRPr lang="en-US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700" kern="1200" baseline="0"/>
            <a:t>Caminho e recurso podem ser omitidos (URLs parciais)</a:t>
          </a:r>
          <a:endParaRPr lang="en-US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700" kern="1200" baseline="0"/>
            <a:t>URLs podem conter dados depois do nome do recurso</a:t>
          </a:r>
          <a:endParaRPr lang="en-US" sz="1700" kern="1200"/>
        </a:p>
      </dsp:txBody>
      <dsp:txXfrm>
        <a:off x="0" y="2500524"/>
        <a:ext cx="8407893" cy="1231650"/>
      </dsp:txXfrm>
    </dsp:sp>
    <dsp:sp modelId="{251A1D88-FCD2-4D3D-903C-F709BCC88593}">
      <dsp:nvSpPr>
        <dsp:cNvPr id="0" name=""/>
        <dsp:cNvSpPr/>
      </dsp:nvSpPr>
      <dsp:spPr>
        <a:xfrm>
          <a:off x="420394" y="2249604"/>
          <a:ext cx="5885525" cy="50184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</a:schemeClr>
            </a:gs>
            <a:gs pos="90000">
              <a:schemeClr val="accent2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175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2459" tIns="0" rIns="222459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 baseline="0"/>
            <a:t>Sintaxe geral de uma URL: &lt;protocolo&gt;://&lt;servidor&gt;:&lt;porta&gt;/&lt;caminho&gt;/&lt;recurso&gt;</a:t>
          </a:r>
          <a:endParaRPr lang="en-US" sz="1700" kern="1200"/>
        </a:p>
      </dsp:txBody>
      <dsp:txXfrm>
        <a:off x="444892" y="2274102"/>
        <a:ext cx="5836529" cy="45284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77EBE1-6B88-4827-A3BE-9683F5FB9DF7}">
      <dsp:nvSpPr>
        <dsp:cNvPr id="0" name=""/>
        <dsp:cNvSpPr/>
      </dsp:nvSpPr>
      <dsp:spPr>
        <a:xfrm>
          <a:off x="0" y="511479"/>
          <a:ext cx="8407893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C54EE8-FC85-41F1-88F6-C9A5339FFEEF}">
      <dsp:nvSpPr>
        <dsp:cNvPr id="0" name=""/>
        <dsp:cNvSpPr/>
      </dsp:nvSpPr>
      <dsp:spPr>
        <a:xfrm>
          <a:off x="420394" y="171998"/>
          <a:ext cx="5885525" cy="6789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175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2459" tIns="0" rIns="222459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300" kern="1200" baseline="0"/>
            <a:t>Usado para codificar os dados produzidos pelo cliente</a:t>
          </a:r>
          <a:endParaRPr lang="en-US" sz="2300" kern="1200"/>
        </a:p>
      </dsp:txBody>
      <dsp:txXfrm>
        <a:off x="453538" y="205142"/>
        <a:ext cx="5819237" cy="612672"/>
      </dsp:txXfrm>
    </dsp:sp>
    <dsp:sp modelId="{07CE4DD1-84B8-4056-ACC6-00CC68F50CE3}">
      <dsp:nvSpPr>
        <dsp:cNvPr id="0" name=""/>
        <dsp:cNvSpPr/>
      </dsp:nvSpPr>
      <dsp:spPr>
        <a:xfrm>
          <a:off x="0" y="1554759"/>
          <a:ext cx="8407893" cy="26806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2546" tIns="479044" rIns="652546" bIns="163576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300" kern="1200" baseline="0"/>
            <a:t>Não pode haver nenhum espaço em branco nos dados</a:t>
          </a:r>
          <a:endParaRPr lang="en-US" sz="2300" kern="120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300" kern="1200" baseline="0"/>
            <a:t>Dados são agrupados em pares </a:t>
          </a:r>
          <a:r>
            <a:rPr lang="pt-BR" sz="2300" b="1" kern="1200" baseline="0"/>
            <a:t>nome=valor</a:t>
          </a:r>
          <a:endParaRPr lang="en-US" sz="2300" kern="120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300" kern="1200" baseline="0"/>
            <a:t>Pares são separados por </a:t>
          </a:r>
          <a:r>
            <a:rPr lang="pt-BR" sz="2300" b="1" kern="1200" baseline="0"/>
            <a:t>&amp;</a:t>
          </a:r>
          <a:endParaRPr lang="en-US" sz="2300" kern="120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300" kern="1200" baseline="0"/>
            <a:t>Espaços em branco são codificados com </a:t>
          </a:r>
          <a:r>
            <a:rPr lang="pt-BR" sz="2300" b="1" kern="1200" baseline="0"/>
            <a:t>+</a:t>
          </a:r>
          <a:endParaRPr lang="en-US" sz="2300" kern="120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300" kern="1200" baseline="0"/>
            <a:t>Caracteres de 8 bits são codificados com </a:t>
          </a:r>
          <a:r>
            <a:rPr lang="pt-BR" sz="2300" b="1" kern="1200" baseline="0"/>
            <a:t>%HH</a:t>
          </a:r>
          <a:r>
            <a:rPr lang="pt-BR" sz="2300" kern="1200" baseline="0"/>
            <a:t>, onde HH é o código hexadecimal do caractere</a:t>
          </a:r>
          <a:endParaRPr lang="en-US" sz="2300" kern="1200"/>
        </a:p>
      </dsp:txBody>
      <dsp:txXfrm>
        <a:off x="0" y="1554759"/>
        <a:ext cx="8407893" cy="2680650"/>
      </dsp:txXfrm>
    </dsp:sp>
    <dsp:sp modelId="{66C5363F-D234-4985-A9D0-AA99DA046F8F}">
      <dsp:nvSpPr>
        <dsp:cNvPr id="0" name=""/>
        <dsp:cNvSpPr/>
      </dsp:nvSpPr>
      <dsp:spPr>
        <a:xfrm>
          <a:off x="420394" y="1215278"/>
          <a:ext cx="5885525" cy="6789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175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2459" tIns="0" rIns="222459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300" kern="1200" baseline="0"/>
            <a:t>Sintaxe</a:t>
          </a:r>
          <a:endParaRPr lang="en-US" sz="2300" kern="1200"/>
        </a:p>
      </dsp:txBody>
      <dsp:txXfrm>
        <a:off x="453538" y="1248422"/>
        <a:ext cx="5819237" cy="612672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ED077F-40A7-411D-ABAE-D13269468D36}">
      <dsp:nvSpPr>
        <dsp:cNvPr id="0" name=""/>
        <dsp:cNvSpPr/>
      </dsp:nvSpPr>
      <dsp:spPr>
        <a:xfrm>
          <a:off x="0" y="504751"/>
          <a:ext cx="8407893" cy="5247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300" kern="1200"/>
            <a:t>Sintaxe geral de uma resposta HTTP (RFC-822):</a:t>
          </a:r>
          <a:endParaRPr lang="en-US" sz="2300" kern="1200"/>
        </a:p>
      </dsp:txBody>
      <dsp:txXfrm>
        <a:off x="25616" y="530367"/>
        <a:ext cx="8356661" cy="473513"/>
      </dsp:txXfrm>
    </dsp:sp>
    <dsp:sp modelId="{7D315BCD-BCE2-47E9-8C0F-46CD2FCC7C5C}">
      <dsp:nvSpPr>
        <dsp:cNvPr id="0" name=""/>
        <dsp:cNvSpPr/>
      </dsp:nvSpPr>
      <dsp:spPr>
        <a:xfrm>
          <a:off x="0" y="1029496"/>
          <a:ext cx="8407893" cy="11664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951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1800" b="1" kern="1200"/>
            <a:t>HTTP/</a:t>
          </a:r>
          <a:r>
            <a:rPr lang="pt-BR" sz="1800" b="1" i="1" kern="1200"/>
            <a:t>versão código mensagem</a:t>
          </a:r>
          <a:endParaRPr lang="en-US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1800" kern="1200"/>
            <a:t>{</a:t>
          </a:r>
          <a:r>
            <a:rPr lang="pt-BR" sz="1800" b="1" i="1" kern="1200"/>
            <a:t>cabeçalho</a:t>
          </a:r>
          <a:r>
            <a:rPr lang="pt-BR" sz="1800" b="1" kern="1200"/>
            <a:t>: </a:t>
          </a:r>
          <a:r>
            <a:rPr lang="pt-BR" sz="1800" b="1" i="1" kern="1200"/>
            <a:t>valor</a:t>
          </a:r>
          <a:r>
            <a:rPr lang="pt-BR" sz="1800" kern="1200"/>
            <a:t>}</a:t>
          </a:r>
          <a:endParaRPr lang="en-US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1800" b="1" kern="1200"/>
            <a:t>&lt;linha em branco&gt;</a:t>
          </a:r>
          <a:endParaRPr lang="en-US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1800" b="1" i="1" kern="1200"/>
            <a:t>dados</a:t>
          </a:r>
          <a:endParaRPr lang="en-US" sz="1800" kern="1200"/>
        </a:p>
      </dsp:txBody>
      <dsp:txXfrm>
        <a:off x="0" y="1029496"/>
        <a:ext cx="8407893" cy="1166445"/>
      </dsp:txXfrm>
    </dsp:sp>
    <dsp:sp modelId="{E26B6239-3404-4575-A53F-FE06A6771548}">
      <dsp:nvSpPr>
        <dsp:cNvPr id="0" name=""/>
        <dsp:cNvSpPr/>
      </dsp:nvSpPr>
      <dsp:spPr>
        <a:xfrm>
          <a:off x="0" y="2195941"/>
          <a:ext cx="8407893" cy="5247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300" kern="1200"/>
            <a:t>A primeira linha é chamada linha de status</a:t>
          </a:r>
          <a:endParaRPr lang="en-US" sz="2300" kern="1200"/>
        </a:p>
      </dsp:txBody>
      <dsp:txXfrm>
        <a:off x="25616" y="2221557"/>
        <a:ext cx="8356661" cy="473513"/>
      </dsp:txXfrm>
    </dsp:sp>
    <dsp:sp modelId="{5F2E4EAC-8938-4CD1-8B3D-E94B52F017F8}">
      <dsp:nvSpPr>
        <dsp:cNvPr id="0" name=""/>
        <dsp:cNvSpPr/>
      </dsp:nvSpPr>
      <dsp:spPr>
        <a:xfrm>
          <a:off x="0" y="2786926"/>
          <a:ext cx="8407893" cy="5247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300" kern="1200"/>
            <a:t>Podem haver vários cabeçalhos de resposta</a:t>
          </a:r>
          <a:endParaRPr lang="en-US" sz="2300" kern="1200"/>
        </a:p>
      </dsp:txBody>
      <dsp:txXfrm>
        <a:off x="25616" y="2812542"/>
        <a:ext cx="8356661" cy="473513"/>
      </dsp:txXfrm>
    </dsp:sp>
    <dsp:sp modelId="{559A8786-759B-4931-A08A-58721DB4986E}">
      <dsp:nvSpPr>
        <dsp:cNvPr id="0" name=""/>
        <dsp:cNvSpPr/>
      </dsp:nvSpPr>
      <dsp:spPr>
        <a:xfrm>
          <a:off x="0" y="3377911"/>
          <a:ext cx="8407893" cy="5247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300" kern="1200"/>
            <a:t>Os dados podem ser texto (página HTML) ou binário (figura GIF)</a:t>
          </a:r>
          <a:endParaRPr lang="en-US" sz="2300" kern="1200"/>
        </a:p>
      </dsp:txBody>
      <dsp:txXfrm>
        <a:off x="25616" y="3403527"/>
        <a:ext cx="8356661" cy="4735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960"/>
            <a:ext cx="1981200" cy="1828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26294EA-3E06-4253-8AEA-F00BD2F1DDA7}" type="datetimeFigureOut">
              <a:rPr lang="pt-BR" smtClean="0"/>
              <a:pPr/>
              <a:t>31/10/2023</a:t>
            </a:fld>
            <a:endParaRPr lang="pt-BR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47446E8-B8BF-4153-9859-2E70252DDA18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052960"/>
            <a:ext cx="6324600" cy="182880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294EA-3E06-4253-8AEA-F00BD2F1DDA7}" type="datetimeFigureOut">
              <a:rPr lang="pt-BR" smtClean="0"/>
              <a:pPr/>
              <a:t>31/10/2023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446E8-B8BF-4153-9859-2E70252DDA18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2400" y="147319"/>
            <a:ext cx="6705600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47319"/>
            <a:ext cx="1956046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274638"/>
            <a:ext cx="1676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294EA-3E06-4253-8AEA-F00BD2F1DDA7}" type="datetimeFigureOut">
              <a:rPr lang="pt-BR" smtClean="0"/>
              <a:pPr/>
              <a:t>31/10/2023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47446E8-B8BF-4153-9859-2E70252DDA18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294EA-3E06-4253-8AEA-F00BD2F1DDA7}" type="datetimeFigureOut">
              <a:rPr lang="pt-BR" smtClean="0"/>
              <a:pPr/>
              <a:t>31/10/2023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446E8-B8BF-4153-9859-2E70252DDA18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2799" y="2892277"/>
            <a:ext cx="16002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26294EA-3E06-4253-8AEA-F00BD2F1DDA7}" type="datetimeFigureOut">
              <a:rPr lang="pt-BR" smtClean="0"/>
              <a:pPr/>
              <a:t>31/10/2023</a:t>
            </a:fld>
            <a:endParaRPr lang="pt-BR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47446E8-B8BF-4153-9859-2E70252DDA18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1000" y="2892277"/>
            <a:ext cx="6324600" cy="164592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294EA-3E06-4253-8AEA-F00BD2F1DDA7}" type="datetimeFigureOut">
              <a:rPr lang="pt-BR" smtClean="0"/>
              <a:pPr/>
              <a:t>31/10/2023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446E8-B8BF-4153-9859-2E70252DDA18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22438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399"/>
            <a:ext cx="4040188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399"/>
            <a:ext cx="4041775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294EA-3E06-4253-8AEA-F00BD2F1DDA7}" type="datetimeFigureOut">
              <a:rPr lang="pt-BR" smtClean="0"/>
              <a:pPr/>
              <a:t>31/10/2023</a:t>
            </a:fld>
            <a:endParaRPr lang="pt-B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446E8-B8BF-4153-9859-2E70252DDA18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294EA-3E06-4253-8AEA-F00BD2F1DDA7}" type="datetimeFigureOut">
              <a:rPr lang="pt-BR" smtClean="0"/>
              <a:pPr/>
              <a:t>31/10/2023</a:t>
            </a:fld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446E8-B8BF-4153-9859-2E70252DDA18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150919"/>
            <a:ext cx="8831802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294EA-3E06-4253-8AEA-F00BD2F1DDA7}" type="datetimeFigureOut">
              <a:rPr lang="pt-BR" smtClean="0"/>
              <a:pPr/>
              <a:t>31/10/2023</a:t>
            </a:fld>
            <a:endParaRPr lang="pt-B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446E8-B8BF-4153-9859-2E70252DDA18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0"/>
            <a:ext cx="5867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9752" y="2130552"/>
            <a:ext cx="1673352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294EA-3E06-4253-8AEA-F00BD2F1DDA7}" type="datetimeFigureOut">
              <a:rPr lang="pt-BR" smtClean="0"/>
              <a:pPr/>
              <a:t>31/10/2023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47446E8-B8BF-4153-9859-2E70252DDA18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159752" y="457200"/>
            <a:ext cx="1675660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" y="152400"/>
            <a:ext cx="6705600" cy="65532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2800" y="2133600"/>
            <a:ext cx="1676400" cy="297180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294EA-3E06-4253-8AEA-F00BD2F1DDA7}" type="datetimeFigureOut">
              <a:rPr lang="pt-BR" smtClean="0"/>
              <a:pPr/>
              <a:t>31/10/2023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446E8-B8BF-4153-9859-2E70252DDA18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162800" y="460248"/>
            <a:ext cx="1676400" cy="1673352"/>
          </a:xfrm>
        </p:spPr>
        <p:txBody>
          <a:bodyPr anchor="b"/>
          <a:lstStyle>
            <a:lvl1pPr algn="l">
              <a:defRPr sz="2000" spc="150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1634971"/>
            <a:ext cx="8831802" cy="50454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399" y="152400"/>
            <a:ext cx="8814047" cy="13464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999" y="1719071"/>
            <a:ext cx="8407893" cy="440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326294EA-3E06-4253-8AEA-F00BD2F1DDA7}" type="datetimeFigureOut">
              <a:rPr lang="pt-BR" smtClean="0"/>
              <a:pPr/>
              <a:t>31/10/2023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fld id="{D47446E8-B8BF-4153-9859-2E70252DDA18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3" r:id="rId1"/>
    <p:sldLayoutId id="2147483974" r:id="rId2"/>
    <p:sldLayoutId id="2147483975" r:id="rId3"/>
    <p:sldLayoutId id="2147483976" r:id="rId4"/>
    <p:sldLayoutId id="2147483977" r:id="rId5"/>
    <p:sldLayoutId id="2147483978" r:id="rId6"/>
    <p:sldLayoutId id="2147483979" r:id="rId7"/>
    <p:sldLayoutId id="2147483980" r:id="rId8"/>
    <p:sldLayoutId id="2147483981" r:id="rId9"/>
    <p:sldLayoutId id="2147483982" r:id="rId10"/>
    <p:sldLayoutId id="21474839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200" kern="1200" cap="all" spc="200" baseline="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sz="2000" kern="1200" spc="150" baseline="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800" kern="1200" spc="100" baseline="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600" kern="1200" spc="100" baseline="0">
          <a:solidFill>
            <a:schemeClr val="tx2"/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buClr>
          <a:schemeClr val="accent4"/>
        </a:buClr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spcBef>
          <a:spcPct val="20000"/>
        </a:spcBef>
        <a:buClr>
          <a:schemeClr val="accent6"/>
        </a:buClr>
        <a:buFont typeface="Wingdings" pitchFamily="2" charset="2"/>
        <a:buChar char="§"/>
        <a:defRPr sz="1300" kern="1200" spc="100" baseline="0">
          <a:solidFill>
            <a:schemeClr val="tx2"/>
          </a:solidFill>
          <a:latin typeface="+mn-lt"/>
          <a:ea typeface="+mn-ea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uol.com.br/" TargetMode="External"/><Relationship Id="rId2" Type="http://schemas.openxmlformats.org/officeDocument/2006/relationships/hyperlink" Target="http://www.terra.com.br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univas.edu.br/" TargetMode="External"/><Relationship Id="rId4" Type="http://schemas.openxmlformats.org/officeDocument/2006/relationships/hyperlink" Target="http://www.oi.com.br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gi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gi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85800" y="4286838"/>
            <a:ext cx="8077200" cy="1499616"/>
          </a:xfrm>
        </p:spPr>
        <p:txBody>
          <a:bodyPr/>
          <a:lstStyle/>
          <a:p>
            <a:r>
              <a:rPr lang="pt-BR" dirty="0"/>
              <a:t>André Luiz Martins de Oliveira</a:t>
            </a:r>
          </a:p>
          <a:p>
            <a:r>
              <a:rPr lang="pt-BR" dirty="0"/>
              <a:t>UNIVÁS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PRÁTICAS DE Redes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</p:spPr>
        <p:txBody>
          <a:bodyPr anchor="ctr">
            <a:normAutofit/>
          </a:bodyPr>
          <a:lstStyle/>
          <a:p>
            <a:r>
              <a:rPr lang="pt-BR" dirty="0"/>
              <a:t>HTTP – </a:t>
            </a:r>
            <a:r>
              <a:rPr lang="pt-BR" dirty="0" err="1"/>
              <a:t>URIs</a:t>
            </a:r>
            <a:r>
              <a:rPr lang="pt-BR" dirty="0"/>
              <a:t> e </a:t>
            </a:r>
            <a:r>
              <a:rPr lang="pt-BR" dirty="0" err="1"/>
              <a:t>URLs</a:t>
            </a:r>
            <a:endParaRPr lang="pt-BR" dirty="0"/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5DC40076-6D67-6988-E07E-0C70571ABA1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646992"/>
              </p:ext>
            </p:extLst>
          </p:nvPr>
        </p:nvGraphicFramePr>
        <p:xfrm>
          <a:off x="380999" y="1719071"/>
          <a:ext cx="8407893" cy="44074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537557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>
                <a:solidFill>
                  <a:schemeClr val="tx1"/>
                </a:solidFill>
              </a:rPr>
              <a:t>Exemplos de </a:t>
            </a:r>
            <a:r>
              <a:rPr lang="pt-BR" sz="2400" dirty="0" err="1">
                <a:solidFill>
                  <a:schemeClr val="tx1"/>
                </a:solidFill>
              </a:rPr>
              <a:t>URLs</a:t>
            </a:r>
            <a:r>
              <a:rPr lang="pt-BR" sz="2400" dirty="0">
                <a:solidFill>
                  <a:schemeClr val="tx1"/>
                </a:solidFill>
              </a:rPr>
              <a:t>:</a:t>
            </a:r>
          </a:p>
          <a:p>
            <a:r>
              <a:rPr lang="pt-BR" sz="2400" dirty="0">
                <a:solidFill>
                  <a:schemeClr val="tx1"/>
                </a:solidFill>
                <a:hlinkClick r:id="rId2"/>
              </a:rPr>
              <a:t>http://www.terra.com.br</a:t>
            </a:r>
            <a:endParaRPr lang="pt-BR" sz="2400" dirty="0">
              <a:solidFill>
                <a:schemeClr val="tx1"/>
              </a:solidFill>
            </a:endParaRPr>
          </a:p>
          <a:p>
            <a:endParaRPr lang="pt-BR" sz="2400" dirty="0">
              <a:solidFill>
                <a:schemeClr val="tx1"/>
              </a:solidFill>
            </a:endParaRPr>
          </a:p>
          <a:p>
            <a:r>
              <a:rPr lang="pt-BR" sz="2400" dirty="0">
                <a:solidFill>
                  <a:schemeClr val="tx1"/>
                </a:solidFill>
                <a:hlinkClick r:id="rId3"/>
              </a:rPr>
              <a:t>http://www.uol.com.br</a:t>
            </a:r>
            <a:endParaRPr lang="pt-BR" sz="2400" dirty="0">
              <a:solidFill>
                <a:schemeClr val="tx1"/>
              </a:solidFill>
            </a:endParaRPr>
          </a:p>
          <a:p>
            <a:endParaRPr lang="pt-BR" sz="2400" dirty="0">
              <a:solidFill>
                <a:schemeClr val="tx1"/>
              </a:solidFill>
            </a:endParaRPr>
          </a:p>
          <a:p>
            <a:r>
              <a:rPr lang="pt-BR" sz="2400" dirty="0">
                <a:solidFill>
                  <a:schemeClr val="tx1"/>
                </a:solidFill>
                <a:hlinkClick r:id="rId4"/>
              </a:rPr>
              <a:t>http://www.oi.com.br</a:t>
            </a:r>
            <a:endParaRPr lang="pt-BR" sz="2400" dirty="0">
              <a:solidFill>
                <a:schemeClr val="tx1"/>
              </a:solidFill>
            </a:endParaRPr>
          </a:p>
          <a:p>
            <a:endParaRPr lang="pt-BR" sz="2400" dirty="0">
              <a:solidFill>
                <a:schemeClr val="tx1"/>
              </a:solidFill>
            </a:endParaRPr>
          </a:p>
          <a:p>
            <a:r>
              <a:rPr lang="pt-BR" sz="2400" dirty="0">
                <a:solidFill>
                  <a:schemeClr val="tx1"/>
                </a:solidFill>
                <a:hlinkClick r:id="rId5"/>
              </a:rPr>
              <a:t>http://www.univas.edu.br</a:t>
            </a:r>
            <a:endParaRPr lang="pt-BR" sz="2400" dirty="0">
              <a:solidFill>
                <a:schemeClr val="tx1"/>
              </a:solidFill>
            </a:endParaRPr>
          </a:p>
          <a:p>
            <a:endParaRPr lang="pt-BR" sz="2400" dirty="0">
              <a:solidFill>
                <a:schemeClr val="tx1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HTTP – </a:t>
            </a:r>
            <a:r>
              <a:rPr lang="pt-BR" dirty="0" err="1"/>
              <a:t>URIs</a:t>
            </a:r>
            <a:r>
              <a:rPr lang="pt-BR" dirty="0"/>
              <a:t> e </a:t>
            </a:r>
            <a:r>
              <a:rPr lang="pt-BR" dirty="0" err="1"/>
              <a:t>URLs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231568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</p:spPr>
        <p:txBody>
          <a:bodyPr anchor="ctr">
            <a:normAutofit/>
          </a:bodyPr>
          <a:lstStyle/>
          <a:p>
            <a:r>
              <a:rPr lang="pt-BR" dirty="0"/>
              <a:t>FORMATO DE UM FORMULÁRIO HTTP</a:t>
            </a:r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1F09CAB4-A0C1-2B71-45C8-F6006A64F08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4025645"/>
              </p:ext>
            </p:extLst>
          </p:nvPr>
        </p:nvGraphicFramePr>
        <p:xfrm>
          <a:off x="380999" y="1719071"/>
          <a:ext cx="8407893" cy="44074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059856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REQUISIÇÃO HTTP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00809"/>
            <a:ext cx="9024827" cy="48246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709896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075" y="1486238"/>
            <a:ext cx="4609173" cy="5371761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CONEXÃO HTTP</a:t>
            </a:r>
          </a:p>
        </p:txBody>
      </p:sp>
    </p:spTree>
    <p:extLst>
      <p:ext uri="{BB962C8B-B14F-4D97-AF65-F5344CB8AC3E}">
        <p14:creationId xmlns:p14="http://schemas.microsoft.com/office/powerpoint/2010/main" val="36559937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</p:spPr>
        <p:txBody>
          <a:bodyPr anchor="ctr">
            <a:normAutofit/>
          </a:bodyPr>
          <a:lstStyle/>
          <a:p>
            <a:r>
              <a:rPr lang="pt-BR" dirty="0"/>
              <a:t>RESPOSTA HTTP</a:t>
            </a:r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2DACA2AB-5839-0E12-2AE1-801807B7E8D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0012307"/>
              </p:ext>
            </p:extLst>
          </p:nvPr>
        </p:nvGraphicFramePr>
        <p:xfrm>
          <a:off x="380999" y="1719071"/>
          <a:ext cx="8407893" cy="44074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681536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RESPOSTA HTTP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73" y="1772816"/>
            <a:ext cx="8923287" cy="5085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884228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</p:spPr>
        <p:txBody>
          <a:bodyPr anchor="ctr">
            <a:normAutofit/>
          </a:bodyPr>
          <a:lstStyle/>
          <a:p>
            <a:r>
              <a:rPr lang="pt-BR" dirty="0"/>
              <a:t>RESPOSTA HTTP</a:t>
            </a:r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07F79AB9-1D0C-889B-428A-5F1CB12A35B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2068388"/>
              </p:ext>
            </p:extLst>
          </p:nvPr>
        </p:nvGraphicFramePr>
        <p:xfrm>
          <a:off x="380999" y="1719071"/>
          <a:ext cx="8407893" cy="44074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153905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5470BDCC-55D8-4985-12CD-CAE43B75D7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59752" y="2130552"/>
            <a:ext cx="1673352" cy="2816352"/>
          </a:xfrm>
        </p:spPr>
        <p:txBody>
          <a:bodyPr/>
          <a:lstStyle/>
          <a:p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159752" y="457200"/>
            <a:ext cx="1675660" cy="1673352"/>
          </a:xfrm>
        </p:spPr>
        <p:txBody>
          <a:bodyPr anchor="b">
            <a:normAutofit/>
          </a:bodyPr>
          <a:lstStyle/>
          <a:p>
            <a:r>
              <a:rPr lang="pt-BR" dirty="0"/>
              <a:t>RESPOSTA HTTP</a:t>
            </a:r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A974B061-AF3B-CC3E-AEA5-F131F53FBBD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8822693"/>
              </p:ext>
            </p:extLst>
          </p:nvPr>
        </p:nvGraphicFramePr>
        <p:xfrm>
          <a:off x="609600" y="304800"/>
          <a:ext cx="5867400" cy="58531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083727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</p:spPr>
        <p:txBody>
          <a:bodyPr anchor="ctr">
            <a:normAutofit/>
          </a:bodyPr>
          <a:lstStyle/>
          <a:p>
            <a:r>
              <a:rPr lang="pt-BR" dirty="0"/>
              <a:t>RESPOSTA HTTP</a:t>
            </a:r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E4BA526D-2E7E-BF49-17C2-25EEBC7876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7519610"/>
              </p:ext>
            </p:extLst>
          </p:nvPr>
        </p:nvGraphicFramePr>
        <p:xfrm>
          <a:off x="380999" y="1719071"/>
          <a:ext cx="8407893" cy="44074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84811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3B227B5-04ED-98F6-A2CA-F5DA3D98C7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59752" y="2130552"/>
            <a:ext cx="1673352" cy="2816352"/>
          </a:xfrm>
        </p:spPr>
        <p:txBody>
          <a:bodyPr/>
          <a:lstStyle/>
          <a:p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159752" y="457200"/>
            <a:ext cx="1675660" cy="1673352"/>
          </a:xfrm>
        </p:spPr>
        <p:txBody>
          <a:bodyPr anchor="b">
            <a:normAutofit/>
          </a:bodyPr>
          <a:lstStyle/>
          <a:p>
            <a:r>
              <a:rPr lang="pt-BR" sz="1900"/>
              <a:t>PROTOCOLO HTTP</a:t>
            </a:r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E4665D19-477D-07CA-17C4-1B5CD9B17BF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6952221"/>
              </p:ext>
            </p:extLst>
          </p:nvPr>
        </p:nvGraphicFramePr>
        <p:xfrm>
          <a:off x="609600" y="304800"/>
          <a:ext cx="5867400" cy="58531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543350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34E03D18-39A7-4B54-32D3-CA1DB90A4D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59752" y="2130552"/>
            <a:ext cx="1673352" cy="2816352"/>
          </a:xfrm>
        </p:spPr>
        <p:txBody>
          <a:bodyPr/>
          <a:lstStyle/>
          <a:p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159752" y="457200"/>
            <a:ext cx="1675660" cy="1673352"/>
          </a:xfrm>
        </p:spPr>
        <p:txBody>
          <a:bodyPr anchor="b">
            <a:normAutofit/>
          </a:bodyPr>
          <a:lstStyle/>
          <a:p>
            <a:r>
              <a:rPr lang="pt-BR" sz="1900"/>
              <a:t>PROTOCOLO HTTPS</a:t>
            </a:r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D20022E0-6C47-24C2-0EA3-2A89DFA7FE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5403236"/>
              </p:ext>
            </p:extLst>
          </p:nvPr>
        </p:nvGraphicFramePr>
        <p:xfrm>
          <a:off x="609600" y="304800"/>
          <a:ext cx="5867400" cy="58531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077895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</p:spPr>
        <p:txBody>
          <a:bodyPr anchor="ctr">
            <a:normAutofit/>
          </a:bodyPr>
          <a:lstStyle/>
          <a:p>
            <a:r>
              <a:rPr lang="pt-BR" dirty="0"/>
              <a:t>SSL</a:t>
            </a:r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3504A23E-C68D-FABE-FFC4-5BC32EEAD9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61438963"/>
              </p:ext>
            </p:extLst>
          </p:nvPr>
        </p:nvGraphicFramePr>
        <p:xfrm>
          <a:off x="380999" y="1719071"/>
          <a:ext cx="8407893" cy="44074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588476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8650" y="2832100"/>
            <a:ext cx="5372100" cy="2181225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SSL</a:t>
            </a:r>
          </a:p>
        </p:txBody>
      </p:sp>
    </p:spTree>
    <p:extLst>
      <p:ext uri="{BB962C8B-B14F-4D97-AF65-F5344CB8AC3E}">
        <p14:creationId xmlns:p14="http://schemas.microsoft.com/office/powerpoint/2010/main" val="18015988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</p:spPr>
        <p:txBody>
          <a:bodyPr anchor="ctr">
            <a:normAutofit/>
          </a:bodyPr>
          <a:lstStyle/>
          <a:p>
            <a:r>
              <a:rPr lang="pt-BR" dirty="0"/>
              <a:t>COMO FUNCIONA O SSL</a:t>
            </a:r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85BF0853-F9F2-4AD4-4A34-868AF3664F5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763937"/>
              </p:ext>
            </p:extLst>
          </p:nvPr>
        </p:nvGraphicFramePr>
        <p:xfrm>
          <a:off x="380999" y="1719071"/>
          <a:ext cx="8407893" cy="44074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975102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</p:spPr>
        <p:txBody>
          <a:bodyPr anchor="ctr">
            <a:normAutofit/>
          </a:bodyPr>
          <a:lstStyle/>
          <a:p>
            <a:r>
              <a:rPr lang="pt-BR" dirty="0"/>
              <a:t>COMO FUNCIONA O SSL</a:t>
            </a:r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06EF100E-FD0E-D9B7-C2E1-DC0A39CE11C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8786518"/>
              </p:ext>
            </p:extLst>
          </p:nvPr>
        </p:nvGraphicFramePr>
        <p:xfrm>
          <a:off x="380999" y="1719071"/>
          <a:ext cx="8407893" cy="44074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211143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1484785"/>
            <a:ext cx="4593819" cy="5392354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FUNCIONA O SSL</a:t>
            </a:r>
          </a:p>
        </p:txBody>
      </p:sp>
    </p:spTree>
    <p:extLst>
      <p:ext uri="{BB962C8B-B14F-4D97-AF65-F5344CB8AC3E}">
        <p14:creationId xmlns:p14="http://schemas.microsoft.com/office/powerpoint/2010/main" val="16055735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71530" y="4214818"/>
            <a:ext cx="6400800" cy="1609724"/>
          </a:xfrm>
        </p:spPr>
        <p:txBody>
          <a:bodyPr/>
          <a:lstStyle/>
          <a:p>
            <a:endParaRPr lang="pt-BR" b="1" dirty="0"/>
          </a:p>
          <a:p>
            <a:r>
              <a:rPr lang="pt-BR" dirty="0"/>
              <a:t>André Luiz Martins de Oliveira</a:t>
            </a:r>
          </a:p>
          <a:p>
            <a:r>
              <a:rPr lang="pt-BR" dirty="0"/>
              <a:t>UNIVÁS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PRÁTICAS DE Redes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</p:spPr>
        <p:txBody>
          <a:bodyPr anchor="ctr">
            <a:normAutofit/>
          </a:bodyPr>
          <a:lstStyle/>
          <a:p>
            <a:r>
              <a:rPr lang="pt-BR" dirty="0"/>
              <a:t>CARACTERISTICAS DO HTTP</a:t>
            </a:r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EBB0D77D-1E82-1C36-FCA9-89024DC3DF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83340886"/>
              </p:ext>
            </p:extLst>
          </p:nvPr>
        </p:nvGraphicFramePr>
        <p:xfrm>
          <a:off x="380999" y="1719071"/>
          <a:ext cx="8407893" cy="44074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48359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</p:spPr>
        <p:txBody>
          <a:bodyPr anchor="ctr">
            <a:normAutofit/>
          </a:bodyPr>
          <a:lstStyle/>
          <a:p>
            <a:r>
              <a:rPr lang="pt-BR" dirty="0"/>
              <a:t>CARACTERISTICAS DO HTTP</a:t>
            </a:r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E3AC6D9C-BC69-7FCA-380E-C28DEF56CD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0045351"/>
              </p:ext>
            </p:extLst>
          </p:nvPr>
        </p:nvGraphicFramePr>
        <p:xfrm>
          <a:off x="380999" y="1719071"/>
          <a:ext cx="8407893" cy="44074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133556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</p:spPr>
        <p:txBody>
          <a:bodyPr anchor="ctr">
            <a:normAutofit/>
          </a:bodyPr>
          <a:lstStyle/>
          <a:p>
            <a:r>
              <a:rPr lang="pt-BR" dirty="0"/>
              <a:t>CARACTERISTICAS DO HTTP</a:t>
            </a:r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ADF435E0-1893-89E0-3DF0-CFAA0A9349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5750626"/>
              </p:ext>
            </p:extLst>
          </p:nvPr>
        </p:nvGraphicFramePr>
        <p:xfrm>
          <a:off x="380999" y="1719071"/>
          <a:ext cx="8407893" cy="44074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981161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itchFamily="2" charset="2"/>
              <a:buChar char="§"/>
            </a:pPr>
            <a:r>
              <a:rPr lang="pt-BR" sz="3600" dirty="0"/>
              <a:t>Q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CARACTERISTICAS DO HTTP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92041"/>
            <a:ext cx="8599100" cy="48805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197495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</p:spPr>
        <p:txBody>
          <a:bodyPr anchor="ctr">
            <a:normAutofit/>
          </a:bodyPr>
          <a:lstStyle/>
          <a:p>
            <a:r>
              <a:rPr lang="pt-BR" dirty="0"/>
              <a:t>REQUISIÇÃO HTTP</a:t>
            </a:r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0B7A545B-23AD-6E07-F28A-418D47B37CE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50565635"/>
              </p:ext>
            </p:extLst>
          </p:nvPr>
        </p:nvGraphicFramePr>
        <p:xfrm>
          <a:off x="380999" y="1719071"/>
          <a:ext cx="8407893" cy="44074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862419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</p:spPr>
        <p:txBody>
          <a:bodyPr anchor="ctr">
            <a:normAutofit/>
          </a:bodyPr>
          <a:lstStyle/>
          <a:p>
            <a:r>
              <a:rPr lang="pt-BR" dirty="0"/>
              <a:t>REQUISIÇÃO HTTP</a:t>
            </a:r>
          </a:p>
        </p:txBody>
      </p:sp>
      <p:graphicFrame>
        <p:nvGraphicFramePr>
          <p:cNvPr id="7" name="Espaço Reservado para Conteúdo 4">
            <a:extLst>
              <a:ext uri="{FF2B5EF4-FFF2-40B4-BE49-F238E27FC236}">
                <a16:creationId xmlns:a16="http://schemas.microsoft.com/office/drawing/2014/main" id="{855A291C-7095-838E-C56D-233EA4EEB04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73548905"/>
              </p:ext>
            </p:extLst>
          </p:nvPr>
        </p:nvGraphicFramePr>
        <p:xfrm>
          <a:off x="380999" y="1719071"/>
          <a:ext cx="8407893" cy="44074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REQUISIÇÃO HTTP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554" y="1772816"/>
            <a:ext cx="8754115" cy="4968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478815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rade">
  <a:themeElements>
    <a:clrScheme name="Grade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Grade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Grade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Grid</Template>
  <TotalTime>1520</TotalTime>
  <Words>985</Words>
  <Application>Microsoft Office PowerPoint</Application>
  <PresentationFormat>Apresentação na tela (4:3)</PresentationFormat>
  <Paragraphs>116</Paragraphs>
  <Slides>26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26</vt:i4>
      </vt:variant>
    </vt:vector>
  </HeadingPairs>
  <TitlesOfParts>
    <vt:vector size="30" baseType="lpstr">
      <vt:lpstr>Franklin Gothic Medium</vt:lpstr>
      <vt:lpstr>Wingdings</vt:lpstr>
      <vt:lpstr>Wingdings 2</vt:lpstr>
      <vt:lpstr>Grade</vt:lpstr>
      <vt:lpstr>PRÁTICAS DE Redes</vt:lpstr>
      <vt:lpstr>PROTOCOLO HTTP</vt:lpstr>
      <vt:lpstr>CARACTERISTICAS DO HTTP</vt:lpstr>
      <vt:lpstr>CARACTERISTICAS DO HTTP</vt:lpstr>
      <vt:lpstr>CARACTERISTICAS DO HTTP</vt:lpstr>
      <vt:lpstr>CARACTERISTICAS DO HTTP</vt:lpstr>
      <vt:lpstr>REQUISIÇÃO HTTP</vt:lpstr>
      <vt:lpstr>REQUISIÇÃO HTTP</vt:lpstr>
      <vt:lpstr>REQUISIÇÃO HTTP</vt:lpstr>
      <vt:lpstr>HTTP – URIs e URLs</vt:lpstr>
      <vt:lpstr>HTTP – URIs e URLs</vt:lpstr>
      <vt:lpstr>FORMATO DE UM FORMULÁRIO HTTP</vt:lpstr>
      <vt:lpstr>REQUISIÇÃO HTTP</vt:lpstr>
      <vt:lpstr>CONEXÃO HTTP</vt:lpstr>
      <vt:lpstr>RESPOSTA HTTP</vt:lpstr>
      <vt:lpstr>RESPOSTA HTTP</vt:lpstr>
      <vt:lpstr>RESPOSTA HTTP</vt:lpstr>
      <vt:lpstr>RESPOSTA HTTP</vt:lpstr>
      <vt:lpstr>RESPOSTA HTTP</vt:lpstr>
      <vt:lpstr>PROTOCOLO HTTPS</vt:lpstr>
      <vt:lpstr>SSL</vt:lpstr>
      <vt:lpstr>SSL</vt:lpstr>
      <vt:lpstr>COMO FUNCIONA O SSL</vt:lpstr>
      <vt:lpstr>COMO FUNCIONA O SSL</vt:lpstr>
      <vt:lpstr>COMO FUNCIONA O SSL</vt:lpstr>
      <vt:lpstr>PRÁTICAS DE Redes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Fundamentos da Segurança da Informação</dc:title>
  <dc:creator>deco</dc:creator>
  <cp:lastModifiedBy>André Luiz Martins de Oliveira</cp:lastModifiedBy>
  <cp:revision>380</cp:revision>
  <dcterms:created xsi:type="dcterms:W3CDTF">2010-08-23T13:01:59Z</dcterms:created>
  <dcterms:modified xsi:type="dcterms:W3CDTF">2023-10-31T22:49:11Z</dcterms:modified>
</cp:coreProperties>
</file>