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342" r:id="rId3"/>
    <p:sldId id="355" r:id="rId4"/>
    <p:sldId id="356" r:id="rId5"/>
    <p:sldId id="343" r:id="rId6"/>
    <p:sldId id="309" r:id="rId7"/>
    <p:sldId id="332" r:id="rId8"/>
    <p:sldId id="347" r:id="rId9"/>
    <p:sldId id="348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26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23/11/2023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SSL Record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Encapsula protocolos de nível superior;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Provê serviços de autenticação, encriptação, fragmentação e compressão de dados;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- SSL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6287468" cy="254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51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 </a:t>
            </a:r>
            <a:r>
              <a:rPr lang="pt-BR" sz="2400" dirty="0" err="1">
                <a:solidFill>
                  <a:schemeClr val="tx1"/>
                </a:solidFill>
              </a:rPr>
              <a:t>openvpn</a:t>
            </a:r>
            <a:r>
              <a:rPr lang="pt-BR" sz="2400" dirty="0">
                <a:solidFill>
                  <a:schemeClr val="tx1"/>
                </a:solidFill>
              </a:rPr>
              <a:t> é um software livre, utilizado para criar redes privadas virtuais sobre redes públicas.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O </a:t>
            </a:r>
            <a:r>
              <a:rPr lang="pt-BR" sz="2400" dirty="0" err="1">
                <a:solidFill>
                  <a:schemeClr val="tx1"/>
                </a:solidFill>
              </a:rPr>
              <a:t>openvpn</a:t>
            </a:r>
            <a:r>
              <a:rPr lang="pt-BR" sz="2400" dirty="0">
                <a:solidFill>
                  <a:schemeClr val="tx1"/>
                </a:solidFill>
              </a:rPr>
              <a:t> permite conexões ponto-a-ponto através de chaves secretas compartilhadas.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Possui entidade servidora para Linux/Unix e cliente para Linux/Unix/Windows/Mac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- </a:t>
            </a:r>
            <a:r>
              <a:rPr lang="pt-BR" dirty="0" err="1"/>
              <a:t>Openvpn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68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Algumas dependências precisam ser instaladas no servidor: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openssl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lzo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pam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openssl-devel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lzo-devel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pam-devel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endParaRPr lang="pt-BR" sz="2000" dirty="0">
              <a:solidFill>
                <a:schemeClr val="tx1"/>
              </a:solidFill>
            </a:endParaRPr>
          </a:p>
          <a:p>
            <a:r>
              <a:rPr lang="pt-BR" sz="2400" dirty="0" err="1">
                <a:solidFill>
                  <a:schemeClr val="tx1"/>
                </a:solidFill>
              </a:rPr>
              <a:t>Obs</a:t>
            </a:r>
            <a:r>
              <a:rPr lang="pt-BR" sz="2400" dirty="0">
                <a:solidFill>
                  <a:schemeClr val="tx1"/>
                </a:solidFill>
              </a:rPr>
              <a:t>: Quando instaladas com </a:t>
            </a:r>
            <a:r>
              <a:rPr lang="pt-BR" sz="2400" dirty="0" err="1">
                <a:solidFill>
                  <a:schemeClr val="tx1"/>
                </a:solidFill>
              </a:rPr>
              <a:t>apt-get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install</a:t>
            </a:r>
            <a:r>
              <a:rPr lang="pt-BR" sz="2400" dirty="0">
                <a:solidFill>
                  <a:schemeClr val="tx1"/>
                </a:solidFill>
              </a:rPr>
              <a:t>, essas dependências, são instaladas automaticamente.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Openvpn</a:t>
            </a:r>
            <a:r>
              <a:rPr lang="pt-BR" dirty="0"/>
              <a:t> - Instalação</a:t>
            </a:r>
          </a:p>
        </p:txBody>
      </p:sp>
    </p:spTree>
    <p:extLst>
      <p:ext uri="{BB962C8B-B14F-4D97-AF65-F5344CB8AC3E}">
        <p14:creationId xmlns:p14="http://schemas.microsoft.com/office/powerpoint/2010/main" val="54688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Gerar a chave de criptografia</a:t>
            </a:r>
          </a:p>
          <a:p>
            <a:pPr marL="118872" indent="0">
              <a:buNone/>
            </a:pPr>
            <a:r>
              <a:rPr lang="pt-BR" sz="2400" b="1" dirty="0" err="1">
                <a:solidFill>
                  <a:schemeClr val="tx1"/>
                </a:solidFill>
              </a:rPr>
              <a:t>openvpn</a:t>
            </a:r>
            <a:r>
              <a:rPr lang="pt-BR" sz="2400" b="1" dirty="0">
                <a:solidFill>
                  <a:schemeClr val="tx1"/>
                </a:solidFill>
              </a:rPr>
              <a:t> -</a:t>
            </a:r>
            <a:r>
              <a:rPr lang="pt-BR" sz="2400" b="1" dirty="0" err="1">
                <a:solidFill>
                  <a:schemeClr val="tx1"/>
                </a:solidFill>
              </a:rPr>
              <a:t>genkey</a:t>
            </a:r>
            <a:r>
              <a:rPr lang="pt-BR" sz="2400" b="1" dirty="0">
                <a:solidFill>
                  <a:schemeClr val="tx1"/>
                </a:solidFill>
              </a:rPr>
              <a:t> --</a:t>
            </a:r>
            <a:r>
              <a:rPr lang="pt-BR" sz="2400" b="1" dirty="0" err="1">
                <a:solidFill>
                  <a:schemeClr val="tx1"/>
                </a:solidFill>
              </a:rPr>
              <a:t>secret</a:t>
            </a:r>
            <a:r>
              <a:rPr lang="pt-BR" sz="2400" b="1" dirty="0">
                <a:solidFill>
                  <a:schemeClr val="tx1"/>
                </a:solidFill>
              </a:rPr>
              <a:t> /</a:t>
            </a:r>
            <a:r>
              <a:rPr lang="pt-BR" sz="2400" b="1" dirty="0" err="1">
                <a:solidFill>
                  <a:schemeClr val="tx1"/>
                </a:solidFill>
              </a:rPr>
              <a:t>etc</a:t>
            </a:r>
            <a:r>
              <a:rPr lang="pt-BR" sz="2400" b="1" dirty="0">
                <a:solidFill>
                  <a:schemeClr val="tx1"/>
                </a:solidFill>
              </a:rPr>
              <a:t>/</a:t>
            </a:r>
            <a:r>
              <a:rPr lang="pt-BR" sz="2400" b="1" dirty="0" err="1">
                <a:solidFill>
                  <a:schemeClr val="tx1"/>
                </a:solidFill>
              </a:rPr>
              <a:t>openvpn</a:t>
            </a:r>
            <a:r>
              <a:rPr lang="pt-BR" sz="2400" b="1" dirty="0">
                <a:solidFill>
                  <a:schemeClr val="tx1"/>
                </a:solidFill>
              </a:rPr>
              <a:t>/</a:t>
            </a:r>
            <a:r>
              <a:rPr lang="pt-BR" sz="2400" b="1" dirty="0" err="1">
                <a:solidFill>
                  <a:schemeClr val="tx1"/>
                </a:solidFill>
              </a:rPr>
              <a:t>static.key</a:t>
            </a:r>
            <a:endParaRPr lang="pt-BR" sz="2400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 err="1">
                <a:solidFill>
                  <a:schemeClr val="tx1"/>
                </a:solidFill>
              </a:rPr>
              <a:t>static.key</a:t>
            </a:r>
            <a:r>
              <a:rPr lang="pt-BR" b="1" dirty="0">
                <a:solidFill>
                  <a:schemeClr val="tx1"/>
                </a:solidFill>
              </a:rPr>
              <a:t> (nome da sua chave)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Dentro do </a:t>
            </a:r>
            <a:r>
              <a:rPr lang="pt-BR" sz="2400" dirty="0" err="1">
                <a:solidFill>
                  <a:schemeClr val="tx1"/>
                </a:solidFill>
              </a:rPr>
              <a:t>diretorio</a:t>
            </a:r>
            <a:r>
              <a:rPr lang="pt-BR" sz="2400" dirty="0">
                <a:solidFill>
                  <a:schemeClr val="tx1"/>
                </a:solidFill>
              </a:rPr>
              <a:t> /</a:t>
            </a:r>
            <a:r>
              <a:rPr lang="pt-BR" sz="2400" dirty="0" err="1">
                <a:solidFill>
                  <a:schemeClr val="tx1"/>
                </a:solidFill>
              </a:rPr>
              <a:t>etc</a:t>
            </a:r>
            <a:r>
              <a:rPr lang="pt-BR" sz="2400" dirty="0">
                <a:solidFill>
                  <a:schemeClr val="tx1"/>
                </a:solidFill>
              </a:rPr>
              <a:t>/</a:t>
            </a:r>
            <a:r>
              <a:rPr lang="pt-BR" sz="2400" dirty="0" err="1">
                <a:solidFill>
                  <a:schemeClr val="tx1"/>
                </a:solidFill>
              </a:rPr>
              <a:t>openvpn</a:t>
            </a:r>
            <a:r>
              <a:rPr lang="pt-BR" sz="2400" dirty="0">
                <a:solidFill>
                  <a:schemeClr val="tx1"/>
                </a:solidFill>
              </a:rPr>
              <a:t> criar um arquivo</a:t>
            </a:r>
          </a:p>
          <a:p>
            <a:pPr marL="118872" indent="0">
              <a:buNone/>
            </a:pPr>
            <a:r>
              <a:rPr lang="pt-BR" sz="2400" dirty="0" err="1">
                <a:solidFill>
                  <a:schemeClr val="tx1"/>
                </a:solidFill>
              </a:rPr>
              <a:t>Ex</a:t>
            </a:r>
            <a:r>
              <a:rPr lang="pt-BR" sz="2400" dirty="0">
                <a:solidFill>
                  <a:schemeClr val="tx1"/>
                </a:solidFill>
              </a:rPr>
              <a:t>: </a:t>
            </a:r>
            <a:r>
              <a:rPr lang="pt-BR" sz="2400" dirty="0" err="1">
                <a:solidFill>
                  <a:schemeClr val="tx1"/>
                </a:solidFill>
              </a:rPr>
              <a:t>matriz.conf</a:t>
            </a:r>
            <a:endParaRPr lang="pt-BR" sz="2400" dirty="0">
              <a:solidFill>
                <a:schemeClr val="tx1"/>
              </a:solidFill>
            </a:endParaRPr>
          </a:p>
          <a:p>
            <a:pPr marL="118872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Openvpn</a:t>
            </a:r>
            <a:r>
              <a:rPr lang="pt-BR" dirty="0"/>
              <a:t> -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77618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pt-BR" dirty="0"/>
            </a:br>
            <a:r>
              <a:rPr lang="pt-BR" dirty="0" err="1">
                <a:solidFill>
                  <a:schemeClr val="tx1"/>
                </a:solidFill>
              </a:rPr>
              <a:t>dev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tun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ifconfig</a:t>
            </a:r>
            <a:r>
              <a:rPr lang="pt-BR" dirty="0">
                <a:solidFill>
                  <a:schemeClr val="tx1"/>
                </a:solidFill>
              </a:rPr>
              <a:t> 172.16.11.1 172.16.11.2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secret</a:t>
            </a:r>
            <a:r>
              <a:rPr lang="pt-BR" dirty="0">
                <a:solidFill>
                  <a:schemeClr val="tx1"/>
                </a:solidFill>
              </a:rPr>
              <a:t> /</a:t>
            </a:r>
            <a:r>
              <a:rPr lang="pt-BR" dirty="0" err="1">
                <a:solidFill>
                  <a:schemeClr val="tx1"/>
                </a:solidFill>
              </a:rPr>
              <a:t>etc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openvpn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static.key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port</a:t>
            </a:r>
            <a:r>
              <a:rPr lang="pt-BR" dirty="0">
                <a:solidFill>
                  <a:schemeClr val="tx1"/>
                </a:solidFill>
              </a:rPr>
              <a:t> 5000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comp-lzo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user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nobody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group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nobody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ping</a:t>
            </a:r>
            <a:r>
              <a:rPr lang="pt-BR" dirty="0">
                <a:solidFill>
                  <a:schemeClr val="tx1"/>
                </a:solidFill>
              </a:rPr>
              <a:t> 15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verb</a:t>
            </a:r>
            <a:r>
              <a:rPr lang="pt-BR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matriz</a:t>
            </a:r>
          </a:p>
        </p:txBody>
      </p:sp>
    </p:spTree>
    <p:extLst>
      <p:ext uri="{BB962C8B-B14F-4D97-AF65-F5344CB8AC3E}">
        <p14:creationId xmlns:p14="http://schemas.microsoft.com/office/powerpoint/2010/main" val="229995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Iniciar o servidor</a:t>
            </a:r>
          </a:p>
          <a:p>
            <a:pPr marL="118872" indent="0">
              <a:buNone/>
            </a:pPr>
            <a:r>
              <a:rPr lang="pt-BR" sz="2400" b="1" dirty="0" err="1">
                <a:solidFill>
                  <a:schemeClr val="tx1"/>
                </a:solidFill>
              </a:rPr>
              <a:t>openvpn</a:t>
            </a:r>
            <a:r>
              <a:rPr lang="pt-BR" sz="2400" b="1" dirty="0">
                <a:solidFill>
                  <a:schemeClr val="tx1"/>
                </a:solidFill>
              </a:rPr>
              <a:t> -</a:t>
            </a:r>
            <a:r>
              <a:rPr lang="pt-BR" sz="2400" b="1" dirty="0" err="1">
                <a:solidFill>
                  <a:schemeClr val="tx1"/>
                </a:solidFill>
              </a:rPr>
              <a:t>config</a:t>
            </a:r>
            <a:r>
              <a:rPr lang="pt-BR" sz="2400" b="1" dirty="0">
                <a:solidFill>
                  <a:schemeClr val="tx1"/>
                </a:solidFill>
              </a:rPr>
              <a:t> /</a:t>
            </a:r>
            <a:r>
              <a:rPr lang="pt-BR" sz="2400" b="1" dirty="0" err="1">
                <a:solidFill>
                  <a:schemeClr val="tx1"/>
                </a:solidFill>
              </a:rPr>
              <a:t>etc</a:t>
            </a:r>
            <a:r>
              <a:rPr lang="pt-BR" sz="2400" b="1" dirty="0">
                <a:solidFill>
                  <a:schemeClr val="tx1"/>
                </a:solidFill>
              </a:rPr>
              <a:t>/</a:t>
            </a:r>
            <a:r>
              <a:rPr lang="pt-BR" sz="2400" b="1" dirty="0" err="1">
                <a:solidFill>
                  <a:schemeClr val="tx1"/>
                </a:solidFill>
              </a:rPr>
              <a:t>openvpn</a:t>
            </a:r>
            <a:r>
              <a:rPr lang="pt-BR" sz="2400" b="1" dirty="0">
                <a:solidFill>
                  <a:schemeClr val="tx1"/>
                </a:solidFill>
              </a:rPr>
              <a:t>/</a:t>
            </a:r>
            <a:r>
              <a:rPr lang="pt-BR" sz="2400" b="1" dirty="0" err="1">
                <a:solidFill>
                  <a:schemeClr val="tx1"/>
                </a:solidFill>
              </a:rPr>
              <a:t>matriz.conf</a:t>
            </a:r>
            <a:r>
              <a:rPr lang="pt-BR" sz="2400" b="1" dirty="0">
                <a:solidFill>
                  <a:schemeClr val="tx1"/>
                </a:solidFill>
              </a:rPr>
              <a:t> -</a:t>
            </a:r>
            <a:r>
              <a:rPr lang="pt-BR" sz="2400" b="1" dirty="0" err="1">
                <a:solidFill>
                  <a:schemeClr val="tx1"/>
                </a:solidFill>
              </a:rPr>
              <a:t>daemon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Openvpn</a:t>
            </a:r>
            <a:r>
              <a:rPr lang="pt-BR" dirty="0"/>
              <a:t> – Iniciar o servidor</a:t>
            </a:r>
          </a:p>
        </p:txBody>
      </p:sp>
    </p:spTree>
    <p:extLst>
      <p:ext uri="{BB962C8B-B14F-4D97-AF65-F5344CB8AC3E}">
        <p14:creationId xmlns:p14="http://schemas.microsoft.com/office/powerpoint/2010/main" val="257122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dev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tun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remote</a:t>
            </a:r>
            <a:r>
              <a:rPr lang="pt-BR" dirty="0">
                <a:solidFill>
                  <a:schemeClr val="tx1"/>
                </a:solidFill>
              </a:rPr>
              <a:t> 200.200.200.200  #IP real da maquina da matriz</a:t>
            </a:r>
          </a:p>
          <a:p>
            <a:pPr marL="118872" indent="0">
              <a:buNone/>
            </a:pP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Ifconfig</a:t>
            </a:r>
            <a:r>
              <a:rPr lang="pt-BR" dirty="0">
                <a:solidFill>
                  <a:schemeClr val="tx1"/>
                </a:solidFill>
              </a:rPr>
              <a:t> 172.16.11.2 172.16.11.1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secret</a:t>
            </a:r>
            <a:r>
              <a:rPr lang="pt-BR" dirty="0">
                <a:solidFill>
                  <a:schemeClr val="tx1"/>
                </a:solidFill>
              </a:rPr>
              <a:t> /</a:t>
            </a:r>
            <a:r>
              <a:rPr lang="pt-BR" dirty="0" err="1">
                <a:solidFill>
                  <a:schemeClr val="tx1"/>
                </a:solidFill>
              </a:rPr>
              <a:t>etc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openvpn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static.key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port</a:t>
            </a:r>
            <a:r>
              <a:rPr lang="pt-BR" dirty="0">
                <a:solidFill>
                  <a:schemeClr val="tx1"/>
                </a:solidFill>
              </a:rPr>
              <a:t> 5000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comp-lzo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user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nobody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group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nobody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ping</a:t>
            </a:r>
            <a:r>
              <a:rPr lang="pt-BR" dirty="0">
                <a:solidFill>
                  <a:schemeClr val="tx1"/>
                </a:solidFill>
              </a:rPr>
              <a:t> 15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verb</a:t>
            </a:r>
            <a:r>
              <a:rPr lang="pt-BR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filial</a:t>
            </a:r>
          </a:p>
        </p:txBody>
      </p:sp>
    </p:spTree>
    <p:extLst>
      <p:ext uri="{BB962C8B-B14F-4D97-AF65-F5344CB8AC3E}">
        <p14:creationId xmlns:p14="http://schemas.microsoft.com/office/powerpoint/2010/main" val="211908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Para testar a comunicação entre a filial e a matriz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err="1">
                <a:solidFill>
                  <a:schemeClr val="tx1"/>
                </a:solidFill>
              </a:rPr>
              <a:t>Ping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ip</a:t>
            </a:r>
            <a:r>
              <a:rPr lang="pt-BR" sz="2400" dirty="0">
                <a:solidFill>
                  <a:schemeClr val="tx1"/>
                </a:solidFill>
              </a:rPr>
              <a:t> da matriz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Openvpn</a:t>
            </a:r>
            <a:r>
              <a:rPr lang="pt-BR" dirty="0"/>
              <a:t> – Iniciar filial</a:t>
            </a:r>
          </a:p>
        </p:txBody>
      </p:sp>
    </p:spTree>
    <p:extLst>
      <p:ext uri="{BB962C8B-B14F-4D97-AF65-F5344CB8AC3E}">
        <p14:creationId xmlns:p14="http://schemas.microsoft.com/office/powerpoint/2010/main" val="271625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praticas de Redes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775191"/>
            <a:ext cx="8784976" cy="4625609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O que é VPN?</a:t>
            </a:r>
          </a:p>
          <a:p>
            <a:pPr lvl="1"/>
            <a:r>
              <a:rPr lang="pt-BR" sz="2000" b="1" dirty="0">
                <a:solidFill>
                  <a:schemeClr val="tx1"/>
                </a:solidFill>
              </a:rPr>
              <a:t>VPN = Virtual Private Network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É uma rede de acesso restrito, onde duas partes são conectadas utilizando uma rede pública e assim substituindo a tecnologia de links dedicados para conexão de redes remotas.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78678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Privacidade dos dados: </a:t>
            </a:r>
            <a:r>
              <a:rPr lang="pt-BR" sz="2400" dirty="0">
                <a:solidFill>
                  <a:schemeClr val="tx1"/>
                </a:solidFill>
              </a:rPr>
              <a:t>se houver interceptação dos dados durante sua transmissão, não poderão ser decodificados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Integridade dos dados: </a:t>
            </a:r>
            <a:r>
              <a:rPr lang="pt-BR" sz="2400" dirty="0">
                <a:solidFill>
                  <a:schemeClr val="tx1"/>
                </a:solidFill>
              </a:rPr>
              <a:t>não poderão sofrer mudanças durante a transmissão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Autenticidade: </a:t>
            </a:r>
            <a:r>
              <a:rPr lang="pt-BR" sz="2400" dirty="0">
                <a:solidFill>
                  <a:schemeClr val="tx1"/>
                </a:solidFill>
              </a:rPr>
              <a:t>garantir que o dispositivo remoto o qual o túnel foi estabelecido é um dispositivo autorizado e não um equipamento qualquer.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41047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Túnel, o canal criado para a comunicação entre o ponto origem e o destino.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Tunelamento é o processo de encapsular um tipo de pacote dentro de outro para facilitar algum o transporte de uma informação dentro da rede.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- Túnel</a:t>
            </a:r>
          </a:p>
        </p:txBody>
      </p:sp>
    </p:spTree>
    <p:extLst>
      <p:ext uri="{BB962C8B-B14F-4D97-AF65-F5344CB8AC3E}">
        <p14:creationId xmlns:p14="http://schemas.microsoft.com/office/powerpoint/2010/main" val="170280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704175"/>
            <a:ext cx="8407400" cy="24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– Host-</a:t>
            </a:r>
            <a:r>
              <a:rPr lang="pt-BR" dirty="0" err="1"/>
              <a:t>to</a:t>
            </a:r>
            <a:r>
              <a:rPr lang="pt-BR" dirty="0"/>
              <a:t>-Host</a:t>
            </a:r>
          </a:p>
        </p:txBody>
      </p:sp>
    </p:spTree>
    <p:extLst>
      <p:ext uri="{BB962C8B-B14F-4D97-AF65-F5344CB8AC3E}">
        <p14:creationId xmlns:p14="http://schemas.microsoft.com/office/powerpoint/2010/main" val="23832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158509"/>
            <a:ext cx="8407400" cy="352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– Host-</a:t>
            </a:r>
            <a:r>
              <a:rPr lang="pt-BR" dirty="0" err="1"/>
              <a:t>to</a:t>
            </a:r>
            <a:r>
              <a:rPr lang="pt-BR" dirty="0"/>
              <a:t>-Gateway</a:t>
            </a:r>
          </a:p>
        </p:txBody>
      </p:sp>
    </p:spTree>
    <p:extLst>
      <p:ext uri="{BB962C8B-B14F-4D97-AF65-F5344CB8AC3E}">
        <p14:creationId xmlns:p14="http://schemas.microsoft.com/office/powerpoint/2010/main" val="16543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376916"/>
            <a:ext cx="8407400" cy="309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– Gateway-</a:t>
            </a:r>
            <a:r>
              <a:rPr lang="pt-BR" dirty="0" err="1"/>
              <a:t>to</a:t>
            </a:r>
            <a:r>
              <a:rPr lang="pt-BR" dirty="0"/>
              <a:t>-Gateway</a:t>
            </a:r>
          </a:p>
        </p:txBody>
      </p:sp>
    </p:spTree>
    <p:extLst>
      <p:ext uri="{BB962C8B-B14F-4D97-AF65-F5344CB8AC3E}">
        <p14:creationId xmlns:p14="http://schemas.microsoft.com/office/powerpoint/2010/main" val="161335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- SSL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2772010"/>
            <a:ext cx="4032447" cy="396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7544" y="1631702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Atua entre a camada de Aplicação e a</a:t>
            </a:r>
          </a:p>
          <a:p>
            <a:pPr algn="ctr"/>
            <a:r>
              <a:rPr lang="pt-BR" sz="3200" b="1" dirty="0"/>
              <a:t>camada de Transporte do protocolo TCP.</a:t>
            </a:r>
          </a:p>
        </p:txBody>
      </p:sp>
    </p:spTree>
    <p:extLst>
      <p:ext uri="{BB962C8B-B14F-4D97-AF65-F5344CB8AC3E}">
        <p14:creationId xmlns:p14="http://schemas.microsoft.com/office/powerpoint/2010/main" val="244501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SSL </a:t>
            </a:r>
            <a:r>
              <a:rPr lang="pt-BR" sz="2800" dirty="0" err="1">
                <a:solidFill>
                  <a:schemeClr val="tx1"/>
                </a:solidFill>
              </a:rPr>
              <a:t>Handshake</a:t>
            </a:r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Autenticação do cliente e do servidor;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Fornece os parâmetros para o funcionamento do SSL Record;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É constituído de duas fases;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1º escolha da chave, autenticação do servidor e a troca da chave mestra;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2º é feita autenticação do cliente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- SSL</a:t>
            </a:r>
          </a:p>
        </p:txBody>
      </p:sp>
    </p:spTree>
    <p:extLst>
      <p:ext uri="{BB962C8B-B14F-4D97-AF65-F5344CB8AC3E}">
        <p14:creationId xmlns:p14="http://schemas.microsoft.com/office/powerpoint/2010/main" val="2422065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1827</TotalTime>
  <Words>510</Words>
  <Application>Microsoft Office PowerPoint</Application>
  <PresentationFormat>Apresentação na tela (4:3)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Franklin Gothic Medium</vt:lpstr>
      <vt:lpstr>Wingdings</vt:lpstr>
      <vt:lpstr>Wingdings 2</vt:lpstr>
      <vt:lpstr>Grade</vt:lpstr>
      <vt:lpstr>Praticas de Redes</vt:lpstr>
      <vt:lpstr>VPN</vt:lpstr>
      <vt:lpstr>VPN</vt:lpstr>
      <vt:lpstr>VPN - Túnel</vt:lpstr>
      <vt:lpstr>VPN – Host-to-Host</vt:lpstr>
      <vt:lpstr>VPN – Host-to-Gateway</vt:lpstr>
      <vt:lpstr>VPN – Gateway-to-Gateway</vt:lpstr>
      <vt:lpstr>VPN - SSL</vt:lpstr>
      <vt:lpstr>VPN - SSL</vt:lpstr>
      <vt:lpstr>VPN - SSL</vt:lpstr>
      <vt:lpstr>VPN - Openvpn</vt:lpstr>
      <vt:lpstr>Openvpn - Instalação</vt:lpstr>
      <vt:lpstr>Openvpn - Configuração</vt:lpstr>
      <vt:lpstr>Configuração da matriz</vt:lpstr>
      <vt:lpstr>Openvpn – Iniciar o servidor</vt:lpstr>
      <vt:lpstr>Configuração da filial</vt:lpstr>
      <vt:lpstr>Openvpn – Iniciar filial</vt:lpstr>
      <vt:lpstr> praticas de Redes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453</cp:revision>
  <dcterms:created xsi:type="dcterms:W3CDTF">2010-08-23T13:01:59Z</dcterms:created>
  <dcterms:modified xsi:type="dcterms:W3CDTF">2023-11-23T23:55:26Z</dcterms:modified>
</cp:coreProperties>
</file>