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9"/>
  </p:normalViewPr>
  <p:slideViewPr>
    <p:cSldViewPr snapToGrid="0" snapToObjects="1">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herme Luiz Ferrigno Pincelli" userId="391ef976-267c-4a63-bef5-fbf9e44ceee1" providerId="ADAL" clId="{6E7AEE7A-2428-4618-8626-5A5438A8B072}"/>
    <pc:docChg chg="custSel modMainMaster">
      <pc:chgData name="Guilherme Luiz Ferrigno Pincelli" userId="391ef976-267c-4a63-bef5-fbf9e44ceee1" providerId="ADAL" clId="{6E7AEE7A-2428-4618-8626-5A5438A8B072}" dt="2024-03-11T16:09:04.087" v="9" actId="478"/>
      <pc:docMkLst>
        <pc:docMk/>
      </pc:docMkLst>
      <pc:sldMasterChg chg="modSldLayout">
        <pc:chgData name="Guilherme Luiz Ferrigno Pincelli" userId="391ef976-267c-4a63-bef5-fbf9e44ceee1" providerId="ADAL" clId="{6E7AEE7A-2428-4618-8626-5A5438A8B072}" dt="2024-03-11T16:09:04.087" v="9" actId="478"/>
        <pc:sldMasterMkLst>
          <pc:docMk/>
          <pc:sldMasterMk cId="998754560" sldId="2147483660"/>
        </pc:sldMasterMkLst>
        <pc:sldLayoutChg chg="delSp">
          <pc:chgData name="Guilherme Luiz Ferrigno Pincelli" userId="391ef976-267c-4a63-bef5-fbf9e44ceee1" providerId="ADAL" clId="{6E7AEE7A-2428-4618-8626-5A5438A8B072}" dt="2024-03-11T16:08:36.918" v="0" actId="478"/>
          <pc:sldLayoutMkLst>
            <pc:docMk/>
            <pc:sldMasterMk cId="998754560" sldId="2147483660"/>
            <pc:sldLayoutMk cId="1310398178" sldId="2147483661"/>
          </pc:sldLayoutMkLst>
          <pc:picChg chg="del">
            <ac:chgData name="Guilherme Luiz Ferrigno Pincelli" userId="391ef976-267c-4a63-bef5-fbf9e44ceee1" providerId="ADAL" clId="{6E7AEE7A-2428-4618-8626-5A5438A8B072}" dt="2024-03-11T16:08:36.918" v="0" actId="478"/>
            <ac:picMkLst>
              <pc:docMk/>
              <pc:sldMasterMk cId="998754560" sldId="2147483660"/>
              <pc:sldLayoutMk cId="1310398178" sldId="2147483661"/>
              <ac:picMk id="59" creationId="{492FE66B-BE59-4A8F-9ACB-D71E1090EF61}"/>
            </ac:picMkLst>
          </pc:picChg>
        </pc:sldLayoutChg>
        <pc:sldLayoutChg chg="delSp">
          <pc:chgData name="Guilherme Luiz Ferrigno Pincelli" userId="391ef976-267c-4a63-bef5-fbf9e44ceee1" providerId="ADAL" clId="{6E7AEE7A-2428-4618-8626-5A5438A8B072}" dt="2024-03-11T16:08:40.909" v="1" actId="478"/>
          <pc:sldLayoutMkLst>
            <pc:docMk/>
            <pc:sldMasterMk cId="998754560" sldId="2147483660"/>
            <pc:sldLayoutMk cId="2791162091" sldId="2147483662"/>
          </pc:sldLayoutMkLst>
          <pc:picChg chg="del">
            <ac:chgData name="Guilherme Luiz Ferrigno Pincelli" userId="391ef976-267c-4a63-bef5-fbf9e44ceee1" providerId="ADAL" clId="{6E7AEE7A-2428-4618-8626-5A5438A8B072}" dt="2024-03-11T16:08:40.909" v="1" actId="478"/>
            <ac:picMkLst>
              <pc:docMk/>
              <pc:sldMasterMk cId="998754560" sldId="2147483660"/>
              <pc:sldLayoutMk cId="2791162091" sldId="2147483662"/>
              <ac:picMk id="8" creationId="{7A69D4BC-E7F6-4EE9-88A9-5881714CADDF}"/>
            </ac:picMkLst>
          </pc:picChg>
        </pc:sldLayoutChg>
        <pc:sldLayoutChg chg="delSp">
          <pc:chgData name="Guilherme Luiz Ferrigno Pincelli" userId="391ef976-267c-4a63-bef5-fbf9e44ceee1" providerId="ADAL" clId="{6E7AEE7A-2428-4618-8626-5A5438A8B072}" dt="2024-03-11T16:08:46.253" v="2" actId="478"/>
          <pc:sldLayoutMkLst>
            <pc:docMk/>
            <pc:sldMasterMk cId="998754560" sldId="2147483660"/>
            <pc:sldLayoutMk cId="3696084709" sldId="2147483664"/>
          </pc:sldLayoutMkLst>
          <pc:picChg chg="del">
            <ac:chgData name="Guilherme Luiz Ferrigno Pincelli" userId="391ef976-267c-4a63-bef5-fbf9e44ceee1" providerId="ADAL" clId="{6E7AEE7A-2428-4618-8626-5A5438A8B072}" dt="2024-03-11T16:08:46.253" v="2" actId="478"/>
            <ac:picMkLst>
              <pc:docMk/>
              <pc:sldMasterMk cId="998754560" sldId="2147483660"/>
              <pc:sldLayoutMk cId="3696084709" sldId="2147483664"/>
              <ac:picMk id="9" creationId="{7A69D4BC-E7F6-4EE9-88A9-5881714CADDF}"/>
            </ac:picMkLst>
          </pc:picChg>
        </pc:sldLayoutChg>
        <pc:sldLayoutChg chg="delSp">
          <pc:chgData name="Guilherme Luiz Ferrigno Pincelli" userId="391ef976-267c-4a63-bef5-fbf9e44ceee1" providerId="ADAL" clId="{6E7AEE7A-2428-4618-8626-5A5438A8B072}" dt="2024-03-11T16:08:48.609" v="3" actId="478"/>
          <pc:sldLayoutMkLst>
            <pc:docMk/>
            <pc:sldMasterMk cId="998754560" sldId="2147483660"/>
            <pc:sldLayoutMk cId="1222798633" sldId="2147483665"/>
          </pc:sldLayoutMkLst>
          <pc:picChg chg="del">
            <ac:chgData name="Guilherme Luiz Ferrigno Pincelli" userId="391ef976-267c-4a63-bef5-fbf9e44ceee1" providerId="ADAL" clId="{6E7AEE7A-2428-4618-8626-5A5438A8B072}" dt="2024-03-11T16:08:48.609" v="3" actId="478"/>
            <ac:picMkLst>
              <pc:docMk/>
              <pc:sldMasterMk cId="998754560" sldId="2147483660"/>
              <pc:sldLayoutMk cId="1222798633" sldId="2147483665"/>
              <ac:picMk id="11" creationId="{7A69D4BC-E7F6-4EE9-88A9-5881714CADDF}"/>
            </ac:picMkLst>
          </pc:picChg>
        </pc:sldLayoutChg>
        <pc:sldLayoutChg chg="delSp">
          <pc:chgData name="Guilherme Luiz Ferrigno Pincelli" userId="391ef976-267c-4a63-bef5-fbf9e44ceee1" providerId="ADAL" clId="{6E7AEE7A-2428-4618-8626-5A5438A8B072}" dt="2024-03-11T16:08:50.729" v="4" actId="478"/>
          <pc:sldLayoutMkLst>
            <pc:docMk/>
            <pc:sldMasterMk cId="998754560" sldId="2147483660"/>
            <pc:sldLayoutMk cId="1673539007" sldId="2147483666"/>
          </pc:sldLayoutMkLst>
          <pc:picChg chg="del">
            <ac:chgData name="Guilherme Luiz Ferrigno Pincelli" userId="391ef976-267c-4a63-bef5-fbf9e44ceee1" providerId="ADAL" clId="{6E7AEE7A-2428-4618-8626-5A5438A8B072}" dt="2024-03-11T16:08:50.729" v="4" actId="478"/>
            <ac:picMkLst>
              <pc:docMk/>
              <pc:sldMasterMk cId="998754560" sldId="2147483660"/>
              <pc:sldLayoutMk cId="1673539007" sldId="2147483666"/>
              <ac:picMk id="7" creationId="{7A69D4BC-E7F6-4EE9-88A9-5881714CADDF}"/>
            </ac:picMkLst>
          </pc:picChg>
        </pc:sldLayoutChg>
        <pc:sldLayoutChg chg="delSp">
          <pc:chgData name="Guilherme Luiz Ferrigno Pincelli" userId="391ef976-267c-4a63-bef5-fbf9e44ceee1" providerId="ADAL" clId="{6E7AEE7A-2428-4618-8626-5A5438A8B072}" dt="2024-03-11T16:08:54.235" v="5" actId="478"/>
          <pc:sldLayoutMkLst>
            <pc:docMk/>
            <pc:sldMasterMk cId="998754560" sldId="2147483660"/>
            <pc:sldLayoutMk cId="1013643767" sldId="2147483667"/>
          </pc:sldLayoutMkLst>
          <pc:picChg chg="del">
            <ac:chgData name="Guilherme Luiz Ferrigno Pincelli" userId="391ef976-267c-4a63-bef5-fbf9e44ceee1" providerId="ADAL" clId="{6E7AEE7A-2428-4618-8626-5A5438A8B072}" dt="2024-03-11T16:08:54.235" v="5" actId="478"/>
            <ac:picMkLst>
              <pc:docMk/>
              <pc:sldMasterMk cId="998754560" sldId="2147483660"/>
              <pc:sldLayoutMk cId="1013643767" sldId="2147483667"/>
              <ac:picMk id="57" creationId="{7A69D4BC-E7F6-4EE9-88A9-5881714CADDF}"/>
            </ac:picMkLst>
          </pc:picChg>
        </pc:sldLayoutChg>
        <pc:sldLayoutChg chg="delSp">
          <pc:chgData name="Guilherme Luiz Ferrigno Pincelli" userId="391ef976-267c-4a63-bef5-fbf9e44ceee1" providerId="ADAL" clId="{6E7AEE7A-2428-4618-8626-5A5438A8B072}" dt="2024-03-11T16:08:56.748" v="6" actId="478"/>
          <pc:sldLayoutMkLst>
            <pc:docMk/>
            <pc:sldMasterMk cId="998754560" sldId="2147483660"/>
            <pc:sldLayoutMk cId="3458821865" sldId="2147483668"/>
          </pc:sldLayoutMkLst>
          <pc:picChg chg="del">
            <ac:chgData name="Guilherme Luiz Ferrigno Pincelli" userId="391ef976-267c-4a63-bef5-fbf9e44ceee1" providerId="ADAL" clId="{6E7AEE7A-2428-4618-8626-5A5438A8B072}" dt="2024-03-11T16:08:56.748" v="6" actId="478"/>
            <ac:picMkLst>
              <pc:docMk/>
              <pc:sldMasterMk cId="998754560" sldId="2147483660"/>
              <pc:sldLayoutMk cId="3458821865" sldId="2147483668"/>
              <ac:picMk id="61" creationId="{820C12D0-F714-4E53-A9F5-F7BD6741C552}"/>
            </ac:picMkLst>
          </pc:picChg>
        </pc:sldLayoutChg>
        <pc:sldLayoutChg chg="delSp">
          <pc:chgData name="Guilherme Luiz Ferrigno Pincelli" userId="391ef976-267c-4a63-bef5-fbf9e44ceee1" providerId="ADAL" clId="{6E7AEE7A-2428-4618-8626-5A5438A8B072}" dt="2024-03-11T16:08:59.105" v="7" actId="478"/>
          <pc:sldLayoutMkLst>
            <pc:docMk/>
            <pc:sldMasterMk cId="998754560" sldId="2147483660"/>
            <pc:sldLayoutMk cId="3599805087" sldId="2147483669"/>
          </pc:sldLayoutMkLst>
          <pc:picChg chg="del">
            <ac:chgData name="Guilherme Luiz Ferrigno Pincelli" userId="391ef976-267c-4a63-bef5-fbf9e44ceee1" providerId="ADAL" clId="{6E7AEE7A-2428-4618-8626-5A5438A8B072}" dt="2024-03-11T16:08:59.105" v="7" actId="478"/>
            <ac:picMkLst>
              <pc:docMk/>
              <pc:sldMasterMk cId="998754560" sldId="2147483660"/>
              <pc:sldLayoutMk cId="3599805087" sldId="2147483669"/>
              <ac:picMk id="69" creationId="{820C12D0-F714-4E53-A9F5-F7BD6741C552}"/>
            </ac:picMkLst>
          </pc:picChg>
        </pc:sldLayoutChg>
        <pc:sldLayoutChg chg="delSp">
          <pc:chgData name="Guilherme Luiz Ferrigno Pincelli" userId="391ef976-267c-4a63-bef5-fbf9e44ceee1" providerId="ADAL" clId="{6E7AEE7A-2428-4618-8626-5A5438A8B072}" dt="2024-03-11T16:09:01.773" v="8" actId="478"/>
          <pc:sldLayoutMkLst>
            <pc:docMk/>
            <pc:sldMasterMk cId="998754560" sldId="2147483660"/>
            <pc:sldLayoutMk cId="3585650522" sldId="2147483670"/>
          </pc:sldLayoutMkLst>
          <pc:picChg chg="del">
            <ac:chgData name="Guilherme Luiz Ferrigno Pincelli" userId="391ef976-267c-4a63-bef5-fbf9e44ceee1" providerId="ADAL" clId="{6E7AEE7A-2428-4618-8626-5A5438A8B072}" dt="2024-03-11T16:09:01.773" v="8" actId="478"/>
            <ac:picMkLst>
              <pc:docMk/>
              <pc:sldMasterMk cId="998754560" sldId="2147483660"/>
              <pc:sldLayoutMk cId="3585650522" sldId="2147483670"/>
              <ac:picMk id="8" creationId="{7A69D4BC-E7F6-4EE9-88A9-5881714CADDF}"/>
            </ac:picMkLst>
          </pc:picChg>
        </pc:sldLayoutChg>
        <pc:sldLayoutChg chg="delSp">
          <pc:chgData name="Guilherme Luiz Ferrigno Pincelli" userId="391ef976-267c-4a63-bef5-fbf9e44ceee1" providerId="ADAL" clId="{6E7AEE7A-2428-4618-8626-5A5438A8B072}" dt="2024-03-11T16:09:04.087" v="9" actId="478"/>
          <pc:sldLayoutMkLst>
            <pc:docMk/>
            <pc:sldMasterMk cId="998754560" sldId="2147483660"/>
            <pc:sldLayoutMk cId="2981140760" sldId="2147483671"/>
          </pc:sldLayoutMkLst>
          <pc:picChg chg="del">
            <ac:chgData name="Guilherme Luiz Ferrigno Pincelli" userId="391ef976-267c-4a63-bef5-fbf9e44ceee1" providerId="ADAL" clId="{6E7AEE7A-2428-4618-8626-5A5438A8B072}" dt="2024-03-11T16:09:04.087" v="9" actId="478"/>
            <ac:picMkLst>
              <pc:docMk/>
              <pc:sldMasterMk cId="998754560" sldId="2147483660"/>
              <pc:sldLayoutMk cId="2981140760" sldId="2147483671"/>
              <ac:picMk id="8" creationId="{7A69D4BC-E7F6-4EE9-88A9-5881714CADDF}"/>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5" name="Grupo 4"/>
          <p:cNvGrpSpPr/>
          <p:nvPr/>
        </p:nvGrpSpPr>
        <p:grpSpPr bwMode="hidden">
          <a:xfrm>
            <a:off x="-1" y="0"/>
            <a:ext cx="12192002" cy="6858000"/>
            <a:chOff x="-1" y="0"/>
            <a:chExt cx="12192002" cy="6858000"/>
          </a:xfrm>
        </p:grpSpPr>
        <p:cxnSp>
          <p:nvCxnSpPr>
            <p:cNvPr id="6" name="Conector Reto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o 22"/>
            <p:cNvGrpSpPr/>
            <p:nvPr/>
          </p:nvGrpSpPr>
          <p:grpSpPr bwMode="hidden">
            <a:xfrm>
              <a:off x="-1" y="0"/>
              <a:ext cx="12192001" cy="6858000"/>
              <a:chOff x="-1" y="0"/>
              <a:chExt cx="12192001" cy="6858000"/>
            </a:xfrm>
          </p:grpSpPr>
          <p:cxnSp>
            <p:nvCxnSpPr>
              <p:cNvPr id="41" name="Conector Reto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bwMode="hidden">
              <a:xfrm>
                <a:off x="6327885" y="0"/>
                <a:ext cx="5864115" cy="5898673"/>
                <a:chOff x="6327885" y="0"/>
                <a:chExt cx="5864115" cy="5898673"/>
              </a:xfrm>
            </p:grpSpPr>
            <p:cxnSp>
              <p:nvCxnSpPr>
                <p:cNvPr id="52" name="Conector Reto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ector Reto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o 23"/>
            <p:cNvGrpSpPr/>
            <p:nvPr/>
          </p:nvGrpSpPr>
          <p:grpSpPr bwMode="hidden">
            <a:xfrm flipH="1">
              <a:off x="0" y="0"/>
              <a:ext cx="12192001" cy="6858000"/>
              <a:chOff x="-1" y="0"/>
              <a:chExt cx="12192001" cy="6858000"/>
            </a:xfrm>
          </p:grpSpPr>
          <p:cxnSp>
            <p:nvCxnSpPr>
              <p:cNvPr id="25" name="Conector Reto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bwMode="hidden">
              <a:xfrm>
                <a:off x="6327885" y="0"/>
                <a:ext cx="5864115" cy="5898673"/>
                <a:chOff x="6327885" y="0"/>
                <a:chExt cx="5864115" cy="5898673"/>
              </a:xfrm>
            </p:grpSpPr>
            <p:cxnSp>
              <p:nvCxnSpPr>
                <p:cNvPr id="36" name="Conector Reto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ector Reto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ector Reto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ctrTitle"/>
          </p:nvPr>
        </p:nvSpPr>
        <p:spPr>
          <a:xfrm>
            <a:off x="1293845" y="2555466"/>
            <a:ext cx="9604310" cy="2737160"/>
          </a:xfrm>
        </p:spPr>
        <p:txBody>
          <a:bodyPr anchor="b">
            <a:normAutofit/>
          </a:bodyPr>
          <a:lstStyle>
            <a:lvl1pPr algn="l">
              <a:lnSpc>
                <a:spcPct val="76000"/>
              </a:lnSpc>
              <a:defRPr sz="6000" cap="none" baseline="0">
                <a:solidFill>
                  <a:schemeClr val="tx1"/>
                </a:solidFill>
              </a:defRPr>
            </a:lvl1pPr>
          </a:lstStyle>
          <a:p>
            <a:r>
              <a:rPr lang="pt-BR"/>
              <a:t>Clique para editar o título Mestre</a:t>
            </a:r>
            <a:endParaRPr lang="pt-BR" dirty="0"/>
          </a:p>
        </p:txBody>
      </p:sp>
      <p:sp>
        <p:nvSpPr>
          <p:cNvPr id="3" name="Subtítulo 2"/>
          <p:cNvSpPr>
            <a:spLocks noGrp="1"/>
          </p:cNvSpPr>
          <p:nvPr>
            <p:ph type="subTitle" idx="1"/>
          </p:nvPr>
        </p:nvSpPr>
        <p:spPr>
          <a:xfrm>
            <a:off x="1293845" y="5432564"/>
            <a:ext cx="9604310" cy="457200"/>
          </a:xfrm>
        </p:spPr>
        <p:txBody>
          <a:bodyPr>
            <a:normAutofit/>
          </a:bodyPr>
          <a:lstStyle>
            <a:lvl1pPr marL="0" indent="0" algn="l">
              <a:spcBef>
                <a:spcPts val="0"/>
              </a:spcBef>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BR" dirty="0"/>
          </a:p>
        </p:txBody>
      </p:sp>
      <p:cxnSp>
        <p:nvCxnSpPr>
          <p:cNvPr id="58" name="Conector Reto 57"/>
          <p:cNvCxnSpPr/>
          <p:nvPr/>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2" name="Imagem 61" descr="Uma imagem contendo aceso, coisa, luz, céu&#10;&#10;Descrição gerada com muito alta confiança">
            <a:extLst>
              <a:ext uri="{FF2B5EF4-FFF2-40B4-BE49-F238E27FC236}">
                <a16:creationId xmlns:a16="http://schemas.microsoft.com/office/drawing/2014/main" id="{BC4D2AE8-1B62-47F7-88D8-4C31CC9D4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873" y="651087"/>
            <a:ext cx="2443401" cy="688595"/>
          </a:xfrm>
          <a:prstGeom prst="rect">
            <a:avLst/>
          </a:prstGeom>
          <a:noFill/>
          <a:ln>
            <a:noFill/>
          </a:ln>
        </p:spPr>
      </p:pic>
    </p:spTree>
    <p:extLst>
      <p:ext uri="{BB962C8B-B14F-4D97-AF65-F5344CB8AC3E}">
        <p14:creationId xmlns:p14="http://schemas.microsoft.com/office/powerpoint/2010/main" val="131039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normAutofit/>
          </a:bodyPr>
          <a:lstStyle>
            <a:lvl1pPr>
              <a:defRPr sz="3600"/>
            </a:lvl1pPr>
          </a:lstStyle>
          <a:p>
            <a:r>
              <a:rPr lang="pt-BR"/>
              <a:t>Clique para editar o título Mestre</a:t>
            </a:r>
            <a:endParaRPr lang="pt-BR" dirty="0"/>
          </a:p>
        </p:txBody>
      </p:sp>
      <p:sp>
        <p:nvSpPr>
          <p:cNvPr id="3" name="Espaço Reservado para Texto Vertical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pt-BR"/>
              <a:t>Clique para editar os estilos de texto Mestres</a:t>
            </a:r>
          </a:p>
        </p:txBody>
      </p:sp>
      <p:pic>
        <p:nvPicPr>
          <p:cNvPr id="10" name="Imagem 9" descr="Uma imagem contendo aceso, coisa, luz, céu&#10;&#10;Descrição gerada com muito alta confiança">
            <a:extLst>
              <a:ext uri="{FF2B5EF4-FFF2-40B4-BE49-F238E27FC236}">
                <a16:creationId xmlns:a16="http://schemas.microsoft.com/office/drawing/2014/main" id="{221837D1-68C1-4788-8635-E962197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1" y="6236154"/>
            <a:ext cx="2029593" cy="571977"/>
          </a:xfrm>
          <a:prstGeom prst="rect">
            <a:avLst/>
          </a:prstGeom>
        </p:spPr>
      </p:pic>
      <p:sp>
        <p:nvSpPr>
          <p:cNvPr id="11" name="Espaço Reservado para Rodapé 4">
            <a:extLst>
              <a:ext uri="{FF2B5EF4-FFF2-40B4-BE49-F238E27FC236}">
                <a16:creationId xmlns:a16="http://schemas.microsoft.com/office/drawing/2014/main" id="{A33FD8D6-7603-402A-A0DA-C7F87BA626D8}"/>
              </a:ext>
            </a:extLst>
          </p:cNvPr>
          <p:cNvSpPr>
            <a:spLocks noGrp="1"/>
          </p:cNvSpPr>
          <p:nvPr>
            <p:ph type="ftr" sz="quarter" idx="11"/>
          </p:nvPr>
        </p:nvSpPr>
        <p:spPr>
          <a:xfrm>
            <a:off x="4462393" y="6382804"/>
            <a:ext cx="3267215" cy="278676"/>
          </a:xfrm>
        </p:spPr>
        <p:txBody>
          <a:bodyPr/>
          <a:lstStyle>
            <a:lvl1pPr>
              <a:defRPr sz="1600"/>
            </a:lvl1pPr>
          </a:lstStyle>
          <a:p>
            <a:endParaRPr lang="pt-BR"/>
          </a:p>
        </p:txBody>
      </p:sp>
    </p:spTree>
    <p:extLst>
      <p:ext uri="{BB962C8B-B14F-4D97-AF65-F5344CB8AC3E}">
        <p14:creationId xmlns:p14="http://schemas.microsoft.com/office/powerpoint/2010/main" val="358565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09314" y="489856"/>
            <a:ext cx="1687286" cy="5301343"/>
          </a:xfrm>
        </p:spPr>
        <p:txBody>
          <a:bodyPr vert="eaVert" anchor="ctr">
            <a:normAutofit/>
          </a:bodyPr>
          <a:lstStyle>
            <a:lvl1pPr>
              <a:defRPr sz="3600"/>
            </a:lvl1pPr>
          </a:lstStyle>
          <a:p>
            <a:r>
              <a:rPr lang="pt-BR"/>
              <a:t>Clique para editar o título Mestre</a:t>
            </a:r>
            <a:endParaRPr lang="pt-BR" dirty="0"/>
          </a:p>
        </p:txBody>
      </p:sp>
      <p:sp>
        <p:nvSpPr>
          <p:cNvPr id="3" name="Espaço Reservado para Texto Vertical 2"/>
          <p:cNvSpPr>
            <a:spLocks noGrp="1"/>
          </p:cNvSpPr>
          <p:nvPr>
            <p:ph type="body" orient="vert" idx="1"/>
          </p:nvPr>
        </p:nvSpPr>
        <p:spPr>
          <a:xfrm>
            <a:off x="1295399" y="489856"/>
            <a:ext cx="7587344" cy="5301343"/>
          </a:xfrm>
        </p:spPr>
        <p:txBody>
          <a:bodyPr vert="eaVert">
            <a:normAutofit/>
          </a:bodyPr>
          <a:lstStyle>
            <a:lvl1pPr>
              <a:defRPr sz="2400"/>
            </a:lvl1pPr>
            <a:lvl2pPr>
              <a:defRPr sz="2000"/>
            </a:lvl2pPr>
            <a:lvl3pPr>
              <a:defRPr sz="1800"/>
            </a:lvl3pPr>
            <a:lvl4pPr>
              <a:defRPr sz="1600"/>
            </a:lvl4pPr>
            <a:lvl5pPr>
              <a:defRPr sz="1600"/>
            </a:lvl5pPr>
          </a:lstStyle>
          <a:p>
            <a:pPr lvl="0"/>
            <a:r>
              <a:rPr lang="pt-BR"/>
              <a:t>Clique para editar os estilos de texto Mestres</a:t>
            </a:r>
          </a:p>
        </p:txBody>
      </p:sp>
      <p:pic>
        <p:nvPicPr>
          <p:cNvPr id="10" name="Imagem 9" descr="Uma imagem contendo aceso, coisa, luz, céu&#10;&#10;Descrição gerada com muito alta confiança">
            <a:extLst>
              <a:ext uri="{FF2B5EF4-FFF2-40B4-BE49-F238E27FC236}">
                <a16:creationId xmlns:a16="http://schemas.microsoft.com/office/drawing/2014/main" id="{221837D1-68C1-4788-8635-E962197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1" y="6236154"/>
            <a:ext cx="2029593" cy="571977"/>
          </a:xfrm>
          <a:prstGeom prst="rect">
            <a:avLst/>
          </a:prstGeom>
        </p:spPr>
      </p:pic>
      <p:sp>
        <p:nvSpPr>
          <p:cNvPr id="11" name="Espaço Reservado para Rodapé 4">
            <a:extLst>
              <a:ext uri="{FF2B5EF4-FFF2-40B4-BE49-F238E27FC236}">
                <a16:creationId xmlns:a16="http://schemas.microsoft.com/office/drawing/2014/main" id="{A33FD8D6-7603-402A-A0DA-C7F87BA626D8}"/>
              </a:ext>
            </a:extLst>
          </p:cNvPr>
          <p:cNvSpPr>
            <a:spLocks noGrp="1"/>
          </p:cNvSpPr>
          <p:nvPr>
            <p:ph type="ftr" sz="quarter" idx="11"/>
          </p:nvPr>
        </p:nvSpPr>
        <p:spPr>
          <a:xfrm>
            <a:off x="4462393" y="6382804"/>
            <a:ext cx="3267215" cy="278676"/>
          </a:xfrm>
        </p:spPr>
        <p:txBody>
          <a:bodyPr/>
          <a:lstStyle>
            <a:lvl1pPr>
              <a:defRPr sz="1600"/>
            </a:lvl1pPr>
          </a:lstStyle>
          <a:p>
            <a:endParaRPr lang="pt-BR"/>
          </a:p>
        </p:txBody>
      </p:sp>
    </p:spTree>
    <p:extLst>
      <p:ext uri="{BB962C8B-B14F-4D97-AF65-F5344CB8AC3E}">
        <p14:creationId xmlns:p14="http://schemas.microsoft.com/office/powerpoint/2010/main" val="298114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normAutofit/>
          </a:bodyPr>
          <a:lstStyle>
            <a:lvl1pPr>
              <a:defRPr sz="3600"/>
            </a:lvl1pPr>
          </a:lstStyle>
          <a:p>
            <a:r>
              <a:rPr lang="pt-BR"/>
              <a:t>Clique para editar o título Mestre</a:t>
            </a:r>
            <a:endParaRPr lang="pt-BR" dirty="0"/>
          </a:p>
        </p:txBody>
      </p:sp>
      <p:sp>
        <p:nvSpPr>
          <p:cNvPr id="3" name="Espaço Reservado para Conteúdo 2"/>
          <p:cNvSpPr>
            <a:spLocks noGrp="1"/>
          </p:cNvSpPr>
          <p:nvPr>
            <p:ph idx="1"/>
          </p:nvPr>
        </p:nvSpPr>
        <p:spPr>
          <a:xfrm>
            <a:off x="1295400" y="1981201"/>
            <a:ext cx="9601200" cy="3809999"/>
          </a:xfrm>
        </p:spPr>
        <p:txBody>
          <a:bodyPr>
            <a:normAutofit/>
          </a:bodyPr>
          <a:lstStyle>
            <a:lvl1pPr>
              <a:defRPr sz="2400"/>
            </a:lvl1pPr>
            <a:lvl2pPr>
              <a:defRPr sz="2000"/>
            </a:lvl2pPr>
            <a:lvl3pPr>
              <a:defRPr sz="1800"/>
            </a:lvl3pPr>
            <a:lvl4pPr>
              <a:defRPr sz="1600"/>
            </a:lvl4pPr>
            <a:lvl5pPr>
              <a:defRPr sz="1600"/>
            </a:lvl5pPr>
          </a:lstStyle>
          <a:p>
            <a:pPr lvl="0"/>
            <a:r>
              <a:rPr lang="pt-BR"/>
              <a:t>Clique para editar os estilos de texto Mestres</a:t>
            </a:r>
          </a:p>
        </p:txBody>
      </p:sp>
      <p:pic>
        <p:nvPicPr>
          <p:cNvPr id="7" name="Imagem 6" descr="Uma imagem contendo aceso, coisa, luz, céu&#10;&#10;Descrição gerada com muito alta confiança">
            <a:extLst>
              <a:ext uri="{FF2B5EF4-FFF2-40B4-BE49-F238E27FC236}">
                <a16:creationId xmlns:a16="http://schemas.microsoft.com/office/drawing/2014/main" id="{221837D1-68C1-4788-8635-E962197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1" y="6236154"/>
            <a:ext cx="2029593" cy="571977"/>
          </a:xfrm>
          <a:prstGeom prst="rect">
            <a:avLst/>
          </a:prstGeom>
        </p:spPr>
      </p:pic>
      <p:sp>
        <p:nvSpPr>
          <p:cNvPr id="10" name="Espaço Reservado para Rodapé 4">
            <a:extLst>
              <a:ext uri="{FF2B5EF4-FFF2-40B4-BE49-F238E27FC236}">
                <a16:creationId xmlns:a16="http://schemas.microsoft.com/office/drawing/2014/main" id="{A33FD8D6-7603-402A-A0DA-C7F87BA626D8}"/>
              </a:ext>
            </a:extLst>
          </p:cNvPr>
          <p:cNvSpPr>
            <a:spLocks noGrp="1"/>
          </p:cNvSpPr>
          <p:nvPr>
            <p:ph type="ftr" sz="quarter" idx="11"/>
          </p:nvPr>
        </p:nvSpPr>
        <p:spPr>
          <a:xfrm>
            <a:off x="4462393" y="6382804"/>
            <a:ext cx="3267215" cy="278676"/>
          </a:xfrm>
        </p:spPr>
        <p:txBody>
          <a:bodyPr/>
          <a:lstStyle>
            <a:lvl1pPr>
              <a:defRPr sz="1600"/>
            </a:lvl1pPr>
          </a:lstStyle>
          <a:p>
            <a:endParaRPr lang="pt-BR"/>
          </a:p>
        </p:txBody>
      </p:sp>
    </p:spTree>
    <p:extLst>
      <p:ext uri="{BB962C8B-B14F-4D97-AF65-F5344CB8AC3E}">
        <p14:creationId xmlns:p14="http://schemas.microsoft.com/office/powerpoint/2010/main" val="279116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o 6"/>
          <p:cNvGrpSpPr/>
          <p:nvPr/>
        </p:nvGrpSpPr>
        <p:grpSpPr bwMode="hidden">
          <a:xfrm>
            <a:off x="-1" y="0"/>
            <a:ext cx="12192002" cy="6858000"/>
            <a:chOff x="-1" y="0"/>
            <a:chExt cx="12192002" cy="6858000"/>
          </a:xfrm>
        </p:grpSpPr>
        <p:cxnSp>
          <p:nvCxnSpPr>
            <p:cNvPr id="8" name="Conector Reto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to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o 23"/>
            <p:cNvGrpSpPr/>
            <p:nvPr/>
          </p:nvGrpSpPr>
          <p:grpSpPr bwMode="hidden">
            <a:xfrm>
              <a:off x="-1" y="0"/>
              <a:ext cx="12192001" cy="6858000"/>
              <a:chOff x="-1" y="0"/>
              <a:chExt cx="12192001" cy="6858000"/>
            </a:xfrm>
          </p:grpSpPr>
          <p:cxnSp>
            <p:nvCxnSpPr>
              <p:cNvPr id="42" name="Conector Reto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o 46"/>
              <p:cNvGrpSpPr/>
              <p:nvPr/>
            </p:nvGrpSpPr>
            <p:grpSpPr bwMode="hidden">
              <a:xfrm>
                <a:off x="6327885" y="0"/>
                <a:ext cx="5864115" cy="5898673"/>
                <a:chOff x="6327885" y="0"/>
                <a:chExt cx="5864115" cy="5898673"/>
              </a:xfrm>
            </p:grpSpPr>
            <p:cxnSp>
              <p:nvCxnSpPr>
                <p:cNvPr id="53" name="Conector Reto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ector Reto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ctor Reto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o 24"/>
            <p:cNvGrpSpPr/>
            <p:nvPr/>
          </p:nvGrpSpPr>
          <p:grpSpPr bwMode="hidden">
            <a:xfrm flipH="1">
              <a:off x="0" y="0"/>
              <a:ext cx="12192001" cy="6858000"/>
              <a:chOff x="-1" y="0"/>
              <a:chExt cx="12192001" cy="6858000"/>
            </a:xfrm>
          </p:grpSpPr>
          <p:cxnSp>
            <p:nvCxnSpPr>
              <p:cNvPr id="26" name="Conector Reto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o 30"/>
              <p:cNvGrpSpPr/>
              <p:nvPr/>
            </p:nvGrpSpPr>
            <p:grpSpPr bwMode="hidden">
              <a:xfrm>
                <a:off x="6327885" y="0"/>
                <a:ext cx="5864115" cy="5898673"/>
                <a:chOff x="6327885" y="0"/>
                <a:chExt cx="5864115" cy="5898673"/>
              </a:xfrm>
            </p:grpSpPr>
            <p:cxnSp>
              <p:nvCxnSpPr>
                <p:cNvPr id="37" name="Conector Reto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ctor Reto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ector Reto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295400" y="2541573"/>
            <a:ext cx="9601200" cy="2743200"/>
          </a:xfrm>
        </p:spPr>
        <p:txBody>
          <a:bodyPr anchor="b">
            <a:normAutofit/>
          </a:bodyPr>
          <a:lstStyle>
            <a:lvl1pPr>
              <a:lnSpc>
                <a:spcPct val="85000"/>
              </a:lnSpc>
              <a:defRPr sz="5400" cap="none" baseline="0">
                <a:solidFill>
                  <a:schemeClr val="tx1"/>
                </a:solidFill>
              </a:defRPr>
            </a:lvl1pPr>
          </a:lstStyle>
          <a:p>
            <a:r>
              <a:rPr lang="pt-BR"/>
              <a:t>Clique para editar o título Mestre</a:t>
            </a:r>
            <a:endParaRPr lang="pt-BR" dirty="0"/>
          </a:p>
        </p:txBody>
      </p:sp>
      <p:sp>
        <p:nvSpPr>
          <p:cNvPr id="3" name="Espaço Reservado para Texto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cxnSp>
        <p:nvCxnSpPr>
          <p:cNvPr id="58" name="Conector Reto 57"/>
          <p:cNvCxnSpPr/>
          <p:nvPr/>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335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normAutofit/>
          </a:bodyPr>
          <a:lstStyle>
            <a:lvl1pPr>
              <a:defRPr sz="3600"/>
            </a:lvl1pPr>
          </a:lstStyle>
          <a:p>
            <a:r>
              <a:rPr lang="pt-BR"/>
              <a:t>Clique para editar o título Mestre</a:t>
            </a:r>
            <a:endParaRPr lang="pt-BR" dirty="0"/>
          </a:p>
        </p:txBody>
      </p:sp>
      <p:sp>
        <p:nvSpPr>
          <p:cNvPr id="3" name="Espaço Reservado para Conteúdo 2"/>
          <p:cNvSpPr>
            <a:spLocks noGrp="1"/>
          </p:cNvSpPr>
          <p:nvPr>
            <p:ph sz="half" idx="1"/>
          </p:nvPr>
        </p:nvSpPr>
        <p:spPr>
          <a:xfrm>
            <a:off x="1295400" y="1981199"/>
            <a:ext cx="4572000" cy="381000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pt-BR" dirty="0"/>
              <a:t>Clique para editar os estilos de texto Mestres</a:t>
            </a:r>
          </a:p>
        </p:txBody>
      </p:sp>
      <p:sp>
        <p:nvSpPr>
          <p:cNvPr id="4" name="Espaço Reservado para Conteúdo 3"/>
          <p:cNvSpPr>
            <a:spLocks noGrp="1"/>
          </p:cNvSpPr>
          <p:nvPr>
            <p:ph sz="half" idx="2"/>
          </p:nvPr>
        </p:nvSpPr>
        <p:spPr>
          <a:xfrm>
            <a:off x="6324600" y="1981199"/>
            <a:ext cx="4572000" cy="381000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pt-BR"/>
              <a:t>Clique para editar os estilos de texto Mestres</a:t>
            </a:r>
          </a:p>
        </p:txBody>
      </p:sp>
      <p:pic>
        <p:nvPicPr>
          <p:cNvPr id="11" name="Imagem 10" descr="Uma imagem contendo aceso, coisa, luz, céu&#10;&#10;Descrição gerada com muito alta confiança">
            <a:extLst>
              <a:ext uri="{FF2B5EF4-FFF2-40B4-BE49-F238E27FC236}">
                <a16:creationId xmlns:a16="http://schemas.microsoft.com/office/drawing/2014/main" id="{221837D1-68C1-4788-8635-E962197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1" y="6236154"/>
            <a:ext cx="2029593" cy="571977"/>
          </a:xfrm>
          <a:prstGeom prst="rect">
            <a:avLst/>
          </a:prstGeom>
        </p:spPr>
      </p:pic>
      <p:sp>
        <p:nvSpPr>
          <p:cNvPr id="12" name="Espaço Reservado para Rodapé 4">
            <a:extLst>
              <a:ext uri="{FF2B5EF4-FFF2-40B4-BE49-F238E27FC236}">
                <a16:creationId xmlns:a16="http://schemas.microsoft.com/office/drawing/2014/main" id="{A33FD8D6-7603-402A-A0DA-C7F87BA626D8}"/>
              </a:ext>
            </a:extLst>
          </p:cNvPr>
          <p:cNvSpPr>
            <a:spLocks noGrp="1"/>
          </p:cNvSpPr>
          <p:nvPr>
            <p:ph type="ftr" sz="quarter" idx="11"/>
          </p:nvPr>
        </p:nvSpPr>
        <p:spPr>
          <a:xfrm>
            <a:off x="4462393" y="6382804"/>
            <a:ext cx="3267215" cy="278676"/>
          </a:xfrm>
        </p:spPr>
        <p:txBody>
          <a:bodyPr/>
          <a:lstStyle>
            <a:lvl1pPr>
              <a:defRPr sz="1600"/>
            </a:lvl1pPr>
          </a:lstStyle>
          <a:p>
            <a:endParaRPr lang="pt-BR"/>
          </a:p>
        </p:txBody>
      </p:sp>
    </p:spTree>
    <p:extLst>
      <p:ext uri="{BB962C8B-B14F-4D97-AF65-F5344CB8AC3E}">
        <p14:creationId xmlns:p14="http://schemas.microsoft.com/office/powerpoint/2010/main" val="369608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normAutofit/>
          </a:bodyPr>
          <a:lstStyle>
            <a:lvl1pPr>
              <a:defRPr sz="3600"/>
            </a:lvl1pPr>
          </a:lstStyle>
          <a:p>
            <a:r>
              <a:rPr lang="pt-BR"/>
              <a:t>Clique para editar o título Mestre</a:t>
            </a:r>
            <a:endParaRPr lang="pt-BR" dirty="0"/>
          </a:p>
        </p:txBody>
      </p:sp>
      <p:sp>
        <p:nvSpPr>
          <p:cNvPr id="3" name="Espaço Reservado para Texto 2"/>
          <p:cNvSpPr>
            <a:spLocks noGrp="1"/>
          </p:cNvSpPr>
          <p:nvPr>
            <p:ph type="body" idx="1"/>
          </p:nvPr>
        </p:nvSpPr>
        <p:spPr>
          <a:xfrm>
            <a:off x="1295400" y="1818322"/>
            <a:ext cx="4572000" cy="641350"/>
          </a:xfrm>
        </p:spPr>
        <p:txBody>
          <a:bodyPr anchor="ctr">
            <a:normAutofit/>
          </a:bodyPr>
          <a:lstStyle>
            <a:lvl1pPr marL="0" indent="0">
              <a:spcBef>
                <a:spcPts val="0"/>
              </a:spcBef>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p:cNvSpPr>
            <a:spLocks noGrp="1"/>
          </p:cNvSpPr>
          <p:nvPr>
            <p:ph sz="half" idx="2"/>
          </p:nvPr>
        </p:nvSpPr>
        <p:spPr>
          <a:xfrm>
            <a:off x="1295400" y="2503713"/>
            <a:ext cx="4572000" cy="3287487"/>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p:txBody>
      </p:sp>
      <p:sp>
        <p:nvSpPr>
          <p:cNvPr id="5" name="Espaço Reservado para Texto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p:cNvSpPr>
            <a:spLocks noGrp="1"/>
          </p:cNvSpPr>
          <p:nvPr>
            <p:ph sz="quarter" idx="4"/>
          </p:nvPr>
        </p:nvSpPr>
        <p:spPr>
          <a:xfrm>
            <a:off x="6324600" y="2503713"/>
            <a:ext cx="4572000" cy="3287487"/>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p:txBody>
      </p:sp>
      <p:pic>
        <p:nvPicPr>
          <p:cNvPr id="13" name="Imagem 12" descr="Uma imagem contendo aceso, coisa, luz, céu&#10;&#10;Descrição gerada com muito alta confiança">
            <a:extLst>
              <a:ext uri="{FF2B5EF4-FFF2-40B4-BE49-F238E27FC236}">
                <a16:creationId xmlns:a16="http://schemas.microsoft.com/office/drawing/2014/main" id="{221837D1-68C1-4788-8635-E962197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1" y="6236154"/>
            <a:ext cx="2029593" cy="571977"/>
          </a:xfrm>
          <a:prstGeom prst="rect">
            <a:avLst/>
          </a:prstGeom>
        </p:spPr>
      </p:pic>
      <p:sp>
        <p:nvSpPr>
          <p:cNvPr id="14" name="Espaço Reservado para Rodapé 4">
            <a:extLst>
              <a:ext uri="{FF2B5EF4-FFF2-40B4-BE49-F238E27FC236}">
                <a16:creationId xmlns:a16="http://schemas.microsoft.com/office/drawing/2014/main" id="{A33FD8D6-7603-402A-A0DA-C7F87BA626D8}"/>
              </a:ext>
            </a:extLst>
          </p:cNvPr>
          <p:cNvSpPr>
            <a:spLocks noGrp="1"/>
          </p:cNvSpPr>
          <p:nvPr>
            <p:ph type="ftr" sz="quarter" idx="11"/>
          </p:nvPr>
        </p:nvSpPr>
        <p:spPr>
          <a:xfrm>
            <a:off x="4462393" y="6382804"/>
            <a:ext cx="3267215" cy="278676"/>
          </a:xfrm>
        </p:spPr>
        <p:txBody>
          <a:bodyPr/>
          <a:lstStyle>
            <a:lvl1pPr>
              <a:defRPr sz="1600"/>
            </a:lvl1pPr>
          </a:lstStyle>
          <a:p>
            <a:endParaRPr lang="pt-BR"/>
          </a:p>
        </p:txBody>
      </p:sp>
    </p:spTree>
    <p:extLst>
      <p:ext uri="{BB962C8B-B14F-4D97-AF65-F5344CB8AC3E}">
        <p14:creationId xmlns:p14="http://schemas.microsoft.com/office/powerpoint/2010/main" val="122279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normAutofit/>
          </a:bodyPr>
          <a:lstStyle>
            <a:lvl1pPr>
              <a:defRPr sz="3600"/>
            </a:lvl1pPr>
          </a:lstStyle>
          <a:p>
            <a:r>
              <a:rPr lang="pt-BR"/>
              <a:t>Clique para editar o título Mestre</a:t>
            </a:r>
            <a:endParaRPr lang="pt-BR" dirty="0"/>
          </a:p>
        </p:txBody>
      </p:sp>
      <p:pic>
        <p:nvPicPr>
          <p:cNvPr id="10" name="Imagem 9" descr="Uma imagem contendo aceso, coisa, luz, céu&#10;&#10;Descrição gerada com muito alta confiança">
            <a:extLst>
              <a:ext uri="{FF2B5EF4-FFF2-40B4-BE49-F238E27FC236}">
                <a16:creationId xmlns:a16="http://schemas.microsoft.com/office/drawing/2014/main" id="{221837D1-68C1-4788-8635-E962197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1" y="6236154"/>
            <a:ext cx="2029593" cy="571977"/>
          </a:xfrm>
          <a:prstGeom prst="rect">
            <a:avLst/>
          </a:prstGeom>
        </p:spPr>
      </p:pic>
      <p:sp>
        <p:nvSpPr>
          <p:cNvPr id="11" name="Espaço Reservado para Rodapé 4">
            <a:extLst>
              <a:ext uri="{FF2B5EF4-FFF2-40B4-BE49-F238E27FC236}">
                <a16:creationId xmlns:a16="http://schemas.microsoft.com/office/drawing/2014/main" id="{A33FD8D6-7603-402A-A0DA-C7F87BA626D8}"/>
              </a:ext>
            </a:extLst>
          </p:cNvPr>
          <p:cNvSpPr>
            <a:spLocks noGrp="1"/>
          </p:cNvSpPr>
          <p:nvPr>
            <p:ph type="ftr" sz="quarter" idx="11"/>
          </p:nvPr>
        </p:nvSpPr>
        <p:spPr>
          <a:xfrm>
            <a:off x="4462393" y="6382804"/>
            <a:ext cx="3267215" cy="278676"/>
          </a:xfrm>
        </p:spPr>
        <p:txBody>
          <a:bodyPr/>
          <a:lstStyle>
            <a:lvl1pPr>
              <a:defRPr sz="1600"/>
            </a:lvl1pPr>
          </a:lstStyle>
          <a:p>
            <a:endParaRPr lang="pt-BR"/>
          </a:p>
        </p:txBody>
      </p:sp>
    </p:spTree>
    <p:extLst>
      <p:ext uri="{BB962C8B-B14F-4D97-AF65-F5344CB8AC3E}">
        <p14:creationId xmlns:p14="http://schemas.microsoft.com/office/powerpoint/2010/main" val="167353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grpSp>
        <p:nvGrpSpPr>
          <p:cNvPr id="161" name="Grupo 160"/>
          <p:cNvGrpSpPr/>
          <p:nvPr/>
        </p:nvGrpSpPr>
        <p:grpSpPr bwMode="hidden">
          <a:xfrm>
            <a:off x="-1" y="0"/>
            <a:ext cx="12192002" cy="6858000"/>
            <a:chOff x="-1" y="0"/>
            <a:chExt cx="12192002" cy="6858000"/>
          </a:xfrm>
        </p:grpSpPr>
        <p:cxnSp>
          <p:nvCxnSpPr>
            <p:cNvPr id="162" name="Conector Reto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ector Reto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ector Reto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ector Reto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ector Reto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ector Reto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ector Reto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ector Reto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ector Reto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ector Reto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ector Reto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ector Reto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ector Reto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ector Reto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ector Reto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ector Reto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o 177"/>
            <p:cNvGrpSpPr/>
            <p:nvPr/>
          </p:nvGrpSpPr>
          <p:grpSpPr bwMode="hidden">
            <a:xfrm>
              <a:off x="-1" y="0"/>
              <a:ext cx="12192001" cy="6858000"/>
              <a:chOff x="-1" y="0"/>
              <a:chExt cx="12192001" cy="6858000"/>
            </a:xfrm>
          </p:grpSpPr>
          <p:cxnSp>
            <p:nvCxnSpPr>
              <p:cNvPr id="196" name="Conector Reto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ector Reto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ector Reto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ector Reto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ector Reto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o 200"/>
              <p:cNvGrpSpPr/>
              <p:nvPr/>
            </p:nvGrpSpPr>
            <p:grpSpPr bwMode="hidden">
              <a:xfrm>
                <a:off x="6327885" y="0"/>
                <a:ext cx="5864115" cy="5898673"/>
                <a:chOff x="6327885" y="0"/>
                <a:chExt cx="5864115" cy="5898673"/>
              </a:xfrm>
            </p:grpSpPr>
            <p:cxnSp>
              <p:nvCxnSpPr>
                <p:cNvPr id="207" name="Conector Reto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ector Reto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ector Reto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ector Reto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ector Reto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ector Reto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ector Reto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ector Reto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ector Reto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ector Reto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o 178"/>
            <p:cNvGrpSpPr/>
            <p:nvPr/>
          </p:nvGrpSpPr>
          <p:grpSpPr bwMode="hidden">
            <a:xfrm flipH="1">
              <a:off x="0" y="0"/>
              <a:ext cx="12192001" cy="6858000"/>
              <a:chOff x="-1" y="0"/>
              <a:chExt cx="12192001" cy="6858000"/>
            </a:xfrm>
          </p:grpSpPr>
          <p:cxnSp>
            <p:nvCxnSpPr>
              <p:cNvPr id="180" name="Conector Reto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ector Reto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ector Reto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ector Reto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ector Reto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o 184"/>
              <p:cNvGrpSpPr/>
              <p:nvPr/>
            </p:nvGrpSpPr>
            <p:grpSpPr bwMode="hidden">
              <a:xfrm>
                <a:off x="6327885" y="0"/>
                <a:ext cx="5864115" cy="5898673"/>
                <a:chOff x="6327885" y="0"/>
                <a:chExt cx="5864115" cy="5898673"/>
              </a:xfrm>
            </p:grpSpPr>
            <p:cxnSp>
              <p:nvCxnSpPr>
                <p:cNvPr id="191" name="Conector Reto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ector Reto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ector Reto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ector Reto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ector Reto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ector Reto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ector Reto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ector Reto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ector Reto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ector Reto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pic>
        <p:nvPicPr>
          <p:cNvPr id="59" name="Imagem 58" descr="Uma imagem contendo aceso, coisa, luz, céu&#10;&#10;Descrição gerada com muito alta confiança">
            <a:extLst>
              <a:ext uri="{FF2B5EF4-FFF2-40B4-BE49-F238E27FC236}">
                <a16:creationId xmlns:a16="http://schemas.microsoft.com/office/drawing/2014/main" id="{221837D1-68C1-4788-8635-E962197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1" y="6236154"/>
            <a:ext cx="2029593" cy="571977"/>
          </a:xfrm>
          <a:prstGeom prst="rect">
            <a:avLst/>
          </a:prstGeom>
        </p:spPr>
      </p:pic>
      <p:sp>
        <p:nvSpPr>
          <p:cNvPr id="60" name="Espaço Reservado para Rodapé 4">
            <a:extLst>
              <a:ext uri="{FF2B5EF4-FFF2-40B4-BE49-F238E27FC236}">
                <a16:creationId xmlns:a16="http://schemas.microsoft.com/office/drawing/2014/main" id="{A33FD8D6-7603-402A-A0DA-C7F87BA626D8}"/>
              </a:ext>
            </a:extLst>
          </p:cNvPr>
          <p:cNvSpPr>
            <a:spLocks noGrp="1"/>
          </p:cNvSpPr>
          <p:nvPr>
            <p:ph type="ftr" sz="quarter" idx="11"/>
          </p:nvPr>
        </p:nvSpPr>
        <p:spPr>
          <a:xfrm>
            <a:off x="4462393" y="6382804"/>
            <a:ext cx="3267215" cy="278676"/>
          </a:xfrm>
        </p:spPr>
        <p:txBody>
          <a:bodyPr/>
          <a:lstStyle>
            <a:lvl1pPr>
              <a:defRPr sz="1600"/>
            </a:lvl1pPr>
          </a:lstStyle>
          <a:p>
            <a:endParaRPr lang="pt-BR"/>
          </a:p>
        </p:txBody>
      </p:sp>
    </p:spTree>
    <p:extLst>
      <p:ext uri="{BB962C8B-B14F-4D97-AF65-F5344CB8AC3E}">
        <p14:creationId xmlns:p14="http://schemas.microsoft.com/office/powerpoint/2010/main" val="101364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o 8"/>
          <p:cNvGrpSpPr/>
          <p:nvPr/>
        </p:nvGrpSpPr>
        <p:grpSpPr bwMode="hidden">
          <a:xfrm>
            <a:off x="-1" y="0"/>
            <a:ext cx="12192002" cy="6858000"/>
            <a:chOff x="-1" y="0"/>
            <a:chExt cx="12192002" cy="6858000"/>
          </a:xfrm>
        </p:grpSpPr>
        <p:cxnSp>
          <p:nvCxnSpPr>
            <p:cNvPr id="10" name="Conector Reto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to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o 25"/>
            <p:cNvGrpSpPr/>
            <p:nvPr/>
          </p:nvGrpSpPr>
          <p:grpSpPr bwMode="hidden">
            <a:xfrm>
              <a:off x="-1" y="0"/>
              <a:ext cx="12192001" cy="6858000"/>
              <a:chOff x="-1" y="0"/>
              <a:chExt cx="12192001" cy="6858000"/>
            </a:xfrm>
          </p:grpSpPr>
          <p:cxnSp>
            <p:nvCxnSpPr>
              <p:cNvPr id="44" name="Conector Reto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o 48"/>
              <p:cNvGrpSpPr/>
              <p:nvPr/>
            </p:nvGrpSpPr>
            <p:grpSpPr bwMode="hidden">
              <a:xfrm>
                <a:off x="6327885" y="0"/>
                <a:ext cx="5864115" cy="5898673"/>
                <a:chOff x="6327885" y="0"/>
                <a:chExt cx="5864115" cy="5898673"/>
              </a:xfrm>
            </p:grpSpPr>
            <p:cxnSp>
              <p:nvCxnSpPr>
                <p:cNvPr id="55" name="Conector Reto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ctor Reto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to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ector Reto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ctor Reto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o 26"/>
            <p:cNvGrpSpPr/>
            <p:nvPr/>
          </p:nvGrpSpPr>
          <p:grpSpPr bwMode="hidden">
            <a:xfrm flipH="1">
              <a:off x="0" y="0"/>
              <a:ext cx="12192001" cy="6858000"/>
              <a:chOff x="-1" y="0"/>
              <a:chExt cx="12192001" cy="6858000"/>
            </a:xfrm>
          </p:grpSpPr>
          <p:cxnSp>
            <p:nvCxnSpPr>
              <p:cNvPr id="28" name="Conector Reto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o 32"/>
              <p:cNvGrpSpPr/>
              <p:nvPr/>
            </p:nvGrpSpPr>
            <p:grpSpPr bwMode="hidden">
              <a:xfrm>
                <a:off x="6327885" y="0"/>
                <a:ext cx="5864115" cy="5898673"/>
                <a:chOff x="6327885" y="0"/>
                <a:chExt cx="5864115" cy="5898673"/>
              </a:xfrm>
            </p:grpSpPr>
            <p:cxnSp>
              <p:nvCxnSpPr>
                <p:cNvPr id="39" name="Conector Reto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ector Reto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ângulo 6"/>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pt-BR"/>
              <a:t>Clique para editar o título Mestre</a:t>
            </a:r>
            <a:endParaRPr lang="pt-BR" dirty="0"/>
          </a:p>
        </p:txBody>
      </p:sp>
      <p:sp>
        <p:nvSpPr>
          <p:cNvPr id="3" name="Espaço Reservado para Conteúdo 2"/>
          <p:cNvSpPr>
            <a:spLocks noGrp="1"/>
          </p:cNvSpPr>
          <p:nvPr>
            <p:ph idx="1"/>
          </p:nvPr>
        </p:nvSpPr>
        <p:spPr>
          <a:xfrm>
            <a:off x="543197" y="571500"/>
            <a:ext cx="6217920" cy="57150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pt-BR"/>
              <a:t>Clique para editar os estilos de texto Mestres</a:t>
            </a:r>
          </a:p>
        </p:txBody>
      </p:sp>
      <p:sp>
        <p:nvSpPr>
          <p:cNvPr id="4" name="Espaço Reservado para Texto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cxnSp>
        <p:nvCxnSpPr>
          <p:cNvPr id="60" name="Conector Reto 59"/>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2" name="Imagem 61" descr="Uma imagem contendo aceso, coisa, luz, céu&#10;&#10;Descrição gerada com muito alta confiança">
            <a:extLst>
              <a:ext uri="{FF2B5EF4-FFF2-40B4-BE49-F238E27FC236}">
                <a16:creationId xmlns:a16="http://schemas.microsoft.com/office/drawing/2014/main" id="{F6D5B0D6-AEDC-4205-8AFE-D834C76D6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1" y="6223976"/>
            <a:ext cx="2029593" cy="571977"/>
          </a:xfrm>
          <a:prstGeom prst="rect">
            <a:avLst/>
          </a:prstGeom>
        </p:spPr>
      </p:pic>
      <p:sp>
        <p:nvSpPr>
          <p:cNvPr id="63" name="Espaço Reservado para Rodapé 4">
            <a:extLst>
              <a:ext uri="{FF2B5EF4-FFF2-40B4-BE49-F238E27FC236}">
                <a16:creationId xmlns:a16="http://schemas.microsoft.com/office/drawing/2014/main" id="{0D23751C-211D-45BC-BAAD-147AE5F5B801}"/>
              </a:ext>
            </a:extLst>
          </p:cNvPr>
          <p:cNvSpPr>
            <a:spLocks noGrp="1"/>
          </p:cNvSpPr>
          <p:nvPr>
            <p:ph type="ftr" sz="quarter" idx="11"/>
          </p:nvPr>
        </p:nvSpPr>
        <p:spPr>
          <a:xfrm>
            <a:off x="2637724" y="6351433"/>
            <a:ext cx="3102388" cy="317063"/>
          </a:xfrm>
        </p:spPr>
        <p:txBody>
          <a:bodyPr/>
          <a:lstStyle>
            <a:lvl1pPr>
              <a:defRPr sz="1600"/>
            </a:lvl1pPr>
          </a:lstStyle>
          <a:p>
            <a:endParaRPr lang="pt-BR"/>
          </a:p>
        </p:txBody>
      </p:sp>
    </p:spTree>
    <p:extLst>
      <p:ext uri="{BB962C8B-B14F-4D97-AF65-F5344CB8AC3E}">
        <p14:creationId xmlns:p14="http://schemas.microsoft.com/office/powerpoint/2010/main" val="345882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o 7"/>
          <p:cNvGrpSpPr/>
          <p:nvPr/>
        </p:nvGrpSpPr>
        <p:grpSpPr bwMode="hidden">
          <a:xfrm>
            <a:off x="-1" y="0"/>
            <a:ext cx="12192002" cy="6858000"/>
            <a:chOff x="-1" y="0"/>
            <a:chExt cx="12192002" cy="6858000"/>
          </a:xfrm>
        </p:grpSpPr>
        <p:cxnSp>
          <p:nvCxnSpPr>
            <p:cNvPr id="9" name="Conector Reto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to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o 24"/>
            <p:cNvGrpSpPr/>
            <p:nvPr/>
          </p:nvGrpSpPr>
          <p:grpSpPr bwMode="hidden">
            <a:xfrm>
              <a:off x="-1" y="0"/>
              <a:ext cx="12192001" cy="6858000"/>
              <a:chOff x="-1" y="0"/>
              <a:chExt cx="12192001" cy="6858000"/>
            </a:xfrm>
          </p:grpSpPr>
          <p:cxnSp>
            <p:nvCxnSpPr>
              <p:cNvPr id="43" name="Conector Reto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o 47"/>
              <p:cNvGrpSpPr/>
              <p:nvPr/>
            </p:nvGrpSpPr>
            <p:grpSpPr bwMode="hidden">
              <a:xfrm>
                <a:off x="6327885" y="0"/>
                <a:ext cx="5864115" cy="5898673"/>
                <a:chOff x="6327885" y="0"/>
                <a:chExt cx="5864115" cy="5898673"/>
              </a:xfrm>
            </p:grpSpPr>
            <p:cxnSp>
              <p:nvCxnSpPr>
                <p:cNvPr id="54" name="Conector Reto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ctor Reto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ector Reto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ctor Reto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o 25"/>
            <p:cNvGrpSpPr/>
            <p:nvPr/>
          </p:nvGrpSpPr>
          <p:grpSpPr bwMode="hidden">
            <a:xfrm flipH="1">
              <a:off x="0" y="0"/>
              <a:ext cx="12192001" cy="6858000"/>
              <a:chOff x="-1" y="0"/>
              <a:chExt cx="12192001" cy="6858000"/>
            </a:xfrm>
          </p:grpSpPr>
          <p:cxnSp>
            <p:nvCxnSpPr>
              <p:cNvPr id="27" name="Conector Reto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o 31"/>
              <p:cNvGrpSpPr/>
              <p:nvPr/>
            </p:nvGrpSpPr>
            <p:grpSpPr bwMode="hidden">
              <a:xfrm>
                <a:off x="6327885" y="0"/>
                <a:ext cx="5864115" cy="5898673"/>
                <a:chOff x="6327885" y="0"/>
                <a:chExt cx="5864115" cy="5898673"/>
              </a:xfrm>
            </p:grpSpPr>
            <p:cxnSp>
              <p:nvCxnSpPr>
                <p:cNvPr id="38" name="Conector Reto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ctor Reto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ector Reto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ângu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Espaço Reservado para Imagem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pt-BR" dirty="0"/>
          </a:p>
        </p:txBody>
      </p:sp>
      <p:cxnSp>
        <p:nvCxnSpPr>
          <p:cNvPr id="59" name="Conector Reto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pt-BR"/>
              <a:t>Clique para editar o título Mestre</a:t>
            </a:r>
            <a:endParaRPr lang="pt-BR" dirty="0"/>
          </a:p>
        </p:txBody>
      </p:sp>
      <p:sp>
        <p:nvSpPr>
          <p:cNvPr id="4" name="Espaço Reservado para Texto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pic>
        <p:nvPicPr>
          <p:cNvPr id="70" name="Imagem 69" descr="Uma imagem contendo aceso, coisa, luz, céu&#10;&#10;Descrição gerada com muito alta confiança">
            <a:extLst>
              <a:ext uri="{FF2B5EF4-FFF2-40B4-BE49-F238E27FC236}">
                <a16:creationId xmlns:a16="http://schemas.microsoft.com/office/drawing/2014/main" id="{F6D5B0D6-AEDC-4205-8AFE-D834C76D6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1" y="6223976"/>
            <a:ext cx="2029593" cy="571977"/>
          </a:xfrm>
          <a:prstGeom prst="rect">
            <a:avLst/>
          </a:prstGeom>
        </p:spPr>
      </p:pic>
      <p:sp>
        <p:nvSpPr>
          <p:cNvPr id="71" name="Espaço Reservado para Rodapé 4">
            <a:extLst>
              <a:ext uri="{FF2B5EF4-FFF2-40B4-BE49-F238E27FC236}">
                <a16:creationId xmlns:a16="http://schemas.microsoft.com/office/drawing/2014/main" id="{0D23751C-211D-45BC-BAAD-147AE5F5B801}"/>
              </a:ext>
            </a:extLst>
          </p:cNvPr>
          <p:cNvSpPr>
            <a:spLocks noGrp="1"/>
          </p:cNvSpPr>
          <p:nvPr>
            <p:ph type="ftr" sz="quarter" idx="11"/>
          </p:nvPr>
        </p:nvSpPr>
        <p:spPr>
          <a:xfrm>
            <a:off x="2637724" y="6351433"/>
            <a:ext cx="3102388" cy="317063"/>
          </a:xfrm>
        </p:spPr>
        <p:txBody>
          <a:bodyPr/>
          <a:lstStyle>
            <a:lvl1pPr>
              <a:defRPr sz="1600"/>
            </a:lvl1pPr>
          </a:lstStyle>
          <a:p>
            <a:endParaRPr lang="pt-BR"/>
          </a:p>
        </p:txBody>
      </p:sp>
    </p:spTree>
    <p:extLst>
      <p:ext uri="{BB962C8B-B14F-4D97-AF65-F5344CB8AC3E}">
        <p14:creationId xmlns:p14="http://schemas.microsoft.com/office/powerpoint/2010/main" val="359980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o 95"/>
          <p:cNvGrpSpPr/>
          <p:nvPr/>
        </p:nvGrpSpPr>
        <p:grpSpPr bwMode="hidden">
          <a:xfrm>
            <a:off x="-1" y="0"/>
            <a:ext cx="12192002" cy="6858000"/>
            <a:chOff x="-1" y="0"/>
            <a:chExt cx="12192002" cy="6858000"/>
          </a:xfrm>
        </p:grpSpPr>
        <p:cxnSp>
          <p:nvCxnSpPr>
            <p:cNvPr id="97" name="Conector Reto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ector Reto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ector Reto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ector Reto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ector Reto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ector Reto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ector Reto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ector Reto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ector Reto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ector Reto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o 112"/>
            <p:cNvGrpSpPr/>
            <p:nvPr/>
          </p:nvGrpSpPr>
          <p:grpSpPr bwMode="hidden">
            <a:xfrm>
              <a:off x="-1" y="0"/>
              <a:ext cx="12192001" cy="6858000"/>
              <a:chOff x="-1" y="0"/>
              <a:chExt cx="12192001" cy="6858000"/>
            </a:xfrm>
          </p:grpSpPr>
          <p:cxnSp>
            <p:nvCxnSpPr>
              <p:cNvPr id="131" name="Conector Reto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ector Reto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ector Reto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ector Reto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ector Reto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o 135"/>
              <p:cNvGrpSpPr/>
              <p:nvPr/>
            </p:nvGrpSpPr>
            <p:grpSpPr bwMode="hidden">
              <a:xfrm>
                <a:off x="6327885" y="0"/>
                <a:ext cx="5864115" cy="5898673"/>
                <a:chOff x="6327885" y="0"/>
                <a:chExt cx="5864115" cy="5898673"/>
              </a:xfrm>
            </p:grpSpPr>
            <p:cxnSp>
              <p:nvCxnSpPr>
                <p:cNvPr id="142" name="Conector Reto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ector Reto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ector Reto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ector Reto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ector Reto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ector Reto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ector Reto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ector Reto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ector Reto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ector Reto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o 113"/>
            <p:cNvGrpSpPr/>
            <p:nvPr/>
          </p:nvGrpSpPr>
          <p:grpSpPr bwMode="hidden">
            <a:xfrm flipH="1">
              <a:off x="0" y="0"/>
              <a:ext cx="12192001" cy="6858000"/>
              <a:chOff x="-1" y="0"/>
              <a:chExt cx="12192001" cy="6858000"/>
            </a:xfrm>
          </p:grpSpPr>
          <p:cxnSp>
            <p:nvCxnSpPr>
              <p:cNvPr id="115" name="Conector Reto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ector Reto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ector Reto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ector Reto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ector Reto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o 119"/>
              <p:cNvGrpSpPr/>
              <p:nvPr/>
            </p:nvGrpSpPr>
            <p:grpSpPr bwMode="hidden">
              <a:xfrm>
                <a:off x="6327885" y="0"/>
                <a:ext cx="5864115" cy="5898673"/>
                <a:chOff x="6327885" y="0"/>
                <a:chExt cx="5864115" cy="5898673"/>
              </a:xfrm>
            </p:grpSpPr>
            <p:cxnSp>
              <p:nvCxnSpPr>
                <p:cNvPr id="126" name="Conector Reto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ector Reto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ector Reto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ector Reto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ector Reto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ector Reto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ector Reto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ector Reto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ector Reto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ector Reto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Espaço Reservado para Títu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pt-BR" dirty="0"/>
              <a:t>Clique para editar o título mestre</a:t>
            </a:r>
          </a:p>
        </p:txBody>
      </p:sp>
      <p:sp>
        <p:nvSpPr>
          <p:cNvPr id="3" name="Espaço Reservado para Tex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944B51F0-4FF8-6742-9988-4DEF0CA4BCE9}" type="datetimeFigureOut">
              <a:rPr lang="pt-BR" smtClean="0"/>
              <a:t>11/03/2024</a:t>
            </a:fld>
            <a:endParaRPr lang="pt-BR"/>
          </a:p>
        </p:txBody>
      </p:sp>
      <p:sp>
        <p:nvSpPr>
          <p:cNvPr id="5" name="Espaço Reservado para Rodapé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pt-BR"/>
          </a:p>
        </p:txBody>
      </p:sp>
      <p:sp>
        <p:nvSpPr>
          <p:cNvPr id="6" name="Espaço Reservado para Número de Slide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97847A18-5172-5544-9FB6-FA3CE162B931}" type="slidenum">
              <a:rPr lang="pt-BR" smtClean="0"/>
              <a:t>‹nº›</a:t>
            </a:fld>
            <a:endParaRPr lang="pt-BR"/>
          </a:p>
        </p:txBody>
      </p:sp>
      <p:cxnSp>
        <p:nvCxnSpPr>
          <p:cNvPr id="148" name="Conector Reto 147"/>
          <p:cNvCxnSpPr/>
          <p:nvPr/>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754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b="1"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C9CFB-61E4-204F-9A79-878685BDBF01}"/>
              </a:ext>
            </a:extLst>
          </p:cNvPr>
          <p:cNvSpPr>
            <a:spLocks noGrp="1"/>
          </p:cNvSpPr>
          <p:nvPr>
            <p:ph type="ctrTitle"/>
          </p:nvPr>
        </p:nvSpPr>
        <p:spPr/>
        <p:txBody>
          <a:bodyPr/>
          <a:lstStyle/>
          <a:p>
            <a:r>
              <a:rPr lang="pt-BR" dirty="0"/>
              <a:t>Análise de Mercado</a:t>
            </a:r>
          </a:p>
        </p:txBody>
      </p:sp>
      <p:sp>
        <p:nvSpPr>
          <p:cNvPr id="3" name="Subtítulo 2">
            <a:extLst>
              <a:ext uri="{FF2B5EF4-FFF2-40B4-BE49-F238E27FC236}">
                <a16:creationId xmlns:a16="http://schemas.microsoft.com/office/drawing/2014/main" id="{B9955400-2F83-9640-8E65-A11254C3919D}"/>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63351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ED962-D646-7049-A70F-D315357E9E98}"/>
              </a:ext>
            </a:extLst>
          </p:cNvPr>
          <p:cNvSpPr>
            <a:spLocks noGrp="1"/>
          </p:cNvSpPr>
          <p:nvPr>
            <p:ph type="title"/>
          </p:nvPr>
        </p:nvSpPr>
        <p:spPr>
          <a:xfrm>
            <a:off x="631521" y="503853"/>
            <a:ext cx="9601200" cy="1142385"/>
          </a:xfrm>
        </p:spPr>
        <p:txBody>
          <a:bodyPr/>
          <a:lstStyle/>
          <a:p>
            <a:r>
              <a:rPr lang="pt-BR" dirty="0"/>
              <a:t>Análise do Setor</a:t>
            </a:r>
          </a:p>
        </p:txBody>
      </p:sp>
      <p:sp>
        <p:nvSpPr>
          <p:cNvPr id="3" name="Espaço Reservado para Conteúdo 2">
            <a:extLst>
              <a:ext uri="{FF2B5EF4-FFF2-40B4-BE49-F238E27FC236}">
                <a16:creationId xmlns:a16="http://schemas.microsoft.com/office/drawing/2014/main" id="{A437322C-05C1-5B4E-A988-719B16EBD615}"/>
              </a:ext>
            </a:extLst>
          </p:cNvPr>
          <p:cNvSpPr>
            <a:spLocks noGrp="1"/>
          </p:cNvSpPr>
          <p:nvPr>
            <p:ph idx="1"/>
          </p:nvPr>
        </p:nvSpPr>
        <p:spPr>
          <a:xfrm>
            <a:off x="631521" y="1646238"/>
            <a:ext cx="10955054" cy="4466463"/>
          </a:xfrm>
        </p:spPr>
        <p:txBody>
          <a:bodyPr>
            <a:normAutofit/>
          </a:bodyPr>
          <a:lstStyle/>
          <a:p>
            <a:pPr algn="just"/>
            <a:r>
              <a:rPr lang="pt-BR" dirty="0"/>
              <a:t>Deve ser feito um breve histórico desse mercado nos últimos anos e a análise das tendências do setor para os próximos anos. Procure responder às seguintes perguntas, antes de colocar as informações de mercado no plano de negócios:</a:t>
            </a:r>
          </a:p>
          <a:p>
            <a:pPr algn="just"/>
            <a:r>
              <a:rPr lang="pt-BR" dirty="0"/>
              <a:t>Quais fatores estão influenciando as projeções de mercado? </a:t>
            </a:r>
          </a:p>
          <a:p>
            <a:pPr algn="just"/>
            <a:r>
              <a:rPr lang="pt-BR" dirty="0"/>
              <a:t>Por que o mercado se mostra promissor?</a:t>
            </a:r>
          </a:p>
          <a:p>
            <a:pPr algn="just"/>
            <a:r>
              <a:rPr lang="pt-BR" dirty="0"/>
              <a:t>Qual o tamanho do mercado em reais, número de clientes e competidores?</a:t>
            </a:r>
          </a:p>
          <a:p>
            <a:pPr algn="just"/>
            <a:r>
              <a:rPr lang="pt-BR" dirty="0"/>
              <a:t>Como o mercado está estruturado e segmentado?</a:t>
            </a:r>
          </a:p>
          <a:p>
            <a:pPr algn="just"/>
            <a:r>
              <a:rPr lang="pt-BR" dirty="0"/>
              <a:t>Quais são as oportunidades e ameaças (riscos) desse mercado?</a:t>
            </a:r>
          </a:p>
          <a:p>
            <a:endParaRPr lang="pt-BR" dirty="0"/>
          </a:p>
        </p:txBody>
      </p:sp>
    </p:spTree>
    <p:extLst>
      <p:ext uri="{BB962C8B-B14F-4D97-AF65-F5344CB8AC3E}">
        <p14:creationId xmlns:p14="http://schemas.microsoft.com/office/powerpoint/2010/main" val="380144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C98B6-A4F0-5540-A72E-A1D29F34B213}"/>
              </a:ext>
            </a:extLst>
          </p:cNvPr>
          <p:cNvSpPr>
            <a:spLocks noGrp="1"/>
          </p:cNvSpPr>
          <p:nvPr>
            <p:ph type="title"/>
          </p:nvPr>
        </p:nvSpPr>
        <p:spPr>
          <a:xfrm>
            <a:off x="588723" y="495606"/>
            <a:ext cx="9601200" cy="1142385"/>
          </a:xfrm>
        </p:spPr>
        <p:txBody>
          <a:bodyPr/>
          <a:lstStyle/>
          <a:p>
            <a:r>
              <a:rPr lang="pt-BR" dirty="0"/>
              <a:t>Mercado-alvo</a:t>
            </a:r>
          </a:p>
        </p:txBody>
      </p:sp>
      <p:sp>
        <p:nvSpPr>
          <p:cNvPr id="3" name="Espaço Reservado para Conteúdo 2">
            <a:extLst>
              <a:ext uri="{FF2B5EF4-FFF2-40B4-BE49-F238E27FC236}">
                <a16:creationId xmlns:a16="http://schemas.microsoft.com/office/drawing/2014/main" id="{14CAF432-3B2F-4B4A-AF1C-F94838B586AA}"/>
              </a:ext>
            </a:extLst>
          </p:cNvPr>
          <p:cNvSpPr>
            <a:spLocks noGrp="1"/>
          </p:cNvSpPr>
          <p:nvPr>
            <p:ph idx="1"/>
          </p:nvPr>
        </p:nvSpPr>
        <p:spPr>
          <a:xfrm>
            <a:off x="588723" y="1646239"/>
            <a:ext cx="11010378" cy="4144962"/>
          </a:xfrm>
        </p:spPr>
        <p:txBody>
          <a:bodyPr>
            <a:normAutofit/>
          </a:bodyPr>
          <a:lstStyle/>
          <a:p>
            <a:pPr algn="just"/>
            <a:r>
              <a:rPr lang="pt-BR" dirty="0"/>
              <a:t>Após uma análise macro do setor, você deve partir para uma análise particular do segmento de mercado de sua empresa. No exemplo anterior, a análise do setor corresponde à do mercado de entretenimento, enquanto a análise do segmento de mercado corresponde à locação de filmes. </a:t>
            </a:r>
          </a:p>
          <a:p>
            <a:pPr algn="just"/>
            <a:r>
              <a:rPr lang="pt-BR" dirty="0"/>
              <a:t>Você deve procurar mostrar o que está acontecendo com o setor e quais são as perspectivas para sua empresa nele. Uma conclusão imediata é que, em pouco tempo, ocorrerá a substituição total dos filmes em mídia física pelos downloads e vídeos sob demanda na Internet, mas quais são os números que mostram essas tendências? Não adianta apenas argumentar sem mostrar as fontes que respaldam as informações. </a:t>
            </a:r>
          </a:p>
          <a:p>
            <a:pPr algn="just"/>
            <a:endParaRPr lang="pt-BR" dirty="0"/>
          </a:p>
        </p:txBody>
      </p:sp>
    </p:spTree>
    <p:extLst>
      <p:ext uri="{BB962C8B-B14F-4D97-AF65-F5344CB8AC3E}">
        <p14:creationId xmlns:p14="http://schemas.microsoft.com/office/powerpoint/2010/main" val="356293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50CF233-B0DE-9A43-83D6-9DCAE8BB5E19}"/>
              </a:ext>
            </a:extLst>
          </p:cNvPr>
          <p:cNvSpPr>
            <a:spLocks noGrp="1"/>
          </p:cNvSpPr>
          <p:nvPr>
            <p:ph idx="1"/>
          </p:nvPr>
        </p:nvSpPr>
        <p:spPr>
          <a:xfrm>
            <a:off x="626301" y="1981201"/>
            <a:ext cx="10947748" cy="3809999"/>
          </a:xfrm>
        </p:spPr>
        <p:txBody>
          <a:bodyPr/>
          <a:lstStyle/>
          <a:p>
            <a:pPr algn="just"/>
            <a:r>
              <a:rPr lang="pt-BR" dirty="0"/>
              <a:t>As fontes de informação para o empreendedor podem ser variadas e encontradas de diferentes formas: pesquisas já prontas, dados dispersos, gráficos, tabelas, banco de dados etc.</a:t>
            </a:r>
          </a:p>
          <a:p>
            <a:pPr algn="just"/>
            <a:r>
              <a:rPr lang="pt-BR" dirty="0"/>
              <a:t>O empreendedor deve saber coletar e selecionar as informações que lhe serão úteis, recorrendo a essas fontes, denominadas fontes secundárias. </a:t>
            </a:r>
          </a:p>
        </p:txBody>
      </p:sp>
      <p:sp>
        <p:nvSpPr>
          <p:cNvPr id="4" name="Título 1">
            <a:extLst>
              <a:ext uri="{FF2B5EF4-FFF2-40B4-BE49-F238E27FC236}">
                <a16:creationId xmlns:a16="http://schemas.microsoft.com/office/drawing/2014/main" id="{AC6C21E9-75A3-C646-BE7F-CE99241B0762}"/>
              </a:ext>
            </a:extLst>
          </p:cNvPr>
          <p:cNvSpPr>
            <a:spLocks noGrp="1"/>
          </p:cNvSpPr>
          <p:nvPr>
            <p:ph type="title"/>
          </p:nvPr>
        </p:nvSpPr>
        <p:spPr>
          <a:xfrm>
            <a:off x="626301" y="495607"/>
            <a:ext cx="9601200" cy="1142385"/>
          </a:xfrm>
        </p:spPr>
        <p:txBody>
          <a:bodyPr/>
          <a:lstStyle/>
          <a:p>
            <a:r>
              <a:rPr lang="pt-BR" dirty="0"/>
              <a:t>Mercado-alvo</a:t>
            </a:r>
          </a:p>
        </p:txBody>
      </p:sp>
    </p:spTree>
    <p:extLst>
      <p:ext uri="{BB962C8B-B14F-4D97-AF65-F5344CB8AC3E}">
        <p14:creationId xmlns:p14="http://schemas.microsoft.com/office/powerpoint/2010/main" val="132442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0966517-5CD5-BF44-9B80-E5C74002A836}"/>
              </a:ext>
            </a:extLst>
          </p:cNvPr>
          <p:cNvSpPr>
            <a:spLocks noGrp="1"/>
          </p:cNvSpPr>
          <p:nvPr>
            <p:ph idx="1"/>
          </p:nvPr>
        </p:nvSpPr>
        <p:spPr>
          <a:xfrm>
            <a:off x="601249" y="1390389"/>
            <a:ext cx="10985326" cy="4784943"/>
          </a:xfrm>
        </p:spPr>
        <p:txBody>
          <a:bodyPr>
            <a:normAutofit fontScale="85000" lnSpcReduction="20000"/>
          </a:bodyPr>
          <a:lstStyle/>
          <a:p>
            <a:r>
              <a:rPr lang="pt-BR" dirty="0"/>
              <a:t>Alguns exemplos de fontes secundárias de informação são:</a:t>
            </a:r>
          </a:p>
          <a:p>
            <a:r>
              <a:rPr lang="pt-BR" dirty="0"/>
              <a:t>Associações comerciais e industriais da cidade, da região ou do estado.</a:t>
            </a:r>
          </a:p>
          <a:p>
            <a:r>
              <a:rPr lang="pt-BR" dirty="0"/>
              <a:t>Prefeituras municipais.</a:t>
            </a:r>
          </a:p>
          <a:p>
            <a:r>
              <a:rPr lang="pt-BR" dirty="0"/>
              <a:t>Entidades de classe.</a:t>
            </a:r>
          </a:p>
          <a:p>
            <a:r>
              <a:rPr lang="pt-BR" dirty="0"/>
              <a:t>Sebrae.</a:t>
            </a:r>
          </a:p>
          <a:p>
            <a:r>
              <a:rPr lang="pt-BR" dirty="0"/>
              <a:t>Internet.</a:t>
            </a:r>
          </a:p>
          <a:p>
            <a:r>
              <a:rPr lang="pt-BR" dirty="0"/>
              <a:t>Empresas de pesquisa de mercado.</a:t>
            </a:r>
          </a:p>
          <a:p>
            <a:r>
              <a:rPr lang="pt-BR" dirty="0"/>
              <a:t>Órgãos do governo (IBGE, ministérios e secretarias, fundações).</a:t>
            </a:r>
          </a:p>
          <a:p>
            <a:r>
              <a:rPr lang="pt-BR" dirty="0"/>
              <a:t>Universidades.</a:t>
            </a:r>
          </a:p>
          <a:p>
            <a:r>
              <a:rPr lang="pt-BR" dirty="0"/>
              <a:t>Institutos de pesquisa.</a:t>
            </a:r>
          </a:p>
          <a:p>
            <a:r>
              <a:rPr lang="pt-BR" dirty="0"/>
              <a:t>Revistas, jornais, periódicos, livros, documentários.</a:t>
            </a:r>
          </a:p>
        </p:txBody>
      </p:sp>
      <p:sp>
        <p:nvSpPr>
          <p:cNvPr id="4" name="Título 1">
            <a:extLst>
              <a:ext uri="{FF2B5EF4-FFF2-40B4-BE49-F238E27FC236}">
                <a16:creationId xmlns:a16="http://schemas.microsoft.com/office/drawing/2014/main" id="{C0765A2E-8DC7-794B-97EA-A54B5BA906CE}"/>
              </a:ext>
            </a:extLst>
          </p:cNvPr>
          <p:cNvSpPr>
            <a:spLocks noGrp="1"/>
          </p:cNvSpPr>
          <p:nvPr>
            <p:ph type="title"/>
          </p:nvPr>
        </p:nvSpPr>
        <p:spPr>
          <a:xfrm>
            <a:off x="601663" y="366713"/>
            <a:ext cx="9601200" cy="1141412"/>
          </a:xfrm>
        </p:spPr>
        <p:txBody>
          <a:bodyPr/>
          <a:lstStyle/>
          <a:p>
            <a:r>
              <a:rPr lang="pt-BR" dirty="0"/>
              <a:t>Mercado-alvo</a:t>
            </a:r>
          </a:p>
        </p:txBody>
      </p:sp>
    </p:spTree>
    <p:extLst>
      <p:ext uri="{BB962C8B-B14F-4D97-AF65-F5344CB8AC3E}">
        <p14:creationId xmlns:p14="http://schemas.microsoft.com/office/powerpoint/2010/main" val="311518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3A930A-1900-A14F-B33E-7834ACBD66F4}"/>
              </a:ext>
            </a:extLst>
          </p:cNvPr>
          <p:cNvSpPr>
            <a:spLocks noGrp="1"/>
          </p:cNvSpPr>
          <p:nvPr>
            <p:ph type="title"/>
          </p:nvPr>
        </p:nvSpPr>
        <p:spPr>
          <a:xfrm>
            <a:off x="601249" y="478801"/>
            <a:ext cx="9601200" cy="1142385"/>
          </a:xfrm>
        </p:spPr>
        <p:txBody>
          <a:bodyPr/>
          <a:lstStyle/>
          <a:p>
            <a:br>
              <a:rPr lang="pt-BR" dirty="0"/>
            </a:br>
            <a:r>
              <a:rPr lang="pt-BR" dirty="0"/>
              <a:t>O que o consumidor está comprando?</a:t>
            </a:r>
          </a:p>
        </p:txBody>
      </p:sp>
      <p:sp>
        <p:nvSpPr>
          <p:cNvPr id="3" name="Espaço Reservado para Conteúdo 2">
            <a:extLst>
              <a:ext uri="{FF2B5EF4-FFF2-40B4-BE49-F238E27FC236}">
                <a16:creationId xmlns:a16="http://schemas.microsoft.com/office/drawing/2014/main" id="{8B9B3309-54D8-3C4E-8005-1FE91100A2AB}"/>
              </a:ext>
            </a:extLst>
          </p:cNvPr>
          <p:cNvSpPr>
            <a:spLocks noGrp="1"/>
          </p:cNvSpPr>
          <p:nvPr>
            <p:ph idx="1"/>
          </p:nvPr>
        </p:nvSpPr>
        <p:spPr>
          <a:xfrm>
            <a:off x="601249" y="1621186"/>
            <a:ext cx="10972800" cy="4516567"/>
          </a:xfrm>
        </p:spPr>
        <p:txBody>
          <a:bodyPr>
            <a:normAutofit/>
          </a:bodyPr>
          <a:lstStyle/>
          <a:p>
            <a:pPr algn="just"/>
            <a:r>
              <a:rPr lang="pt-BR" dirty="0"/>
              <a:t>Identificar o que os consumidores estão comprando pode servir de base para promover melhorias e adaptações em seus produtos e serviços, para que fiquem adequados às necessidades desses consumidores. </a:t>
            </a:r>
          </a:p>
          <a:p>
            <a:pPr algn="just"/>
            <a:r>
              <a:rPr lang="pt-BR" dirty="0"/>
              <a:t>Dessa forma, você poderá analisar atributos relacionados com o produto para depois definir como ele será apresentado aos consumidores potenciais. Entre esses atributos, encontram-se: </a:t>
            </a:r>
          </a:p>
          <a:p>
            <a:pPr lvl="1" algn="just"/>
            <a:r>
              <a:rPr lang="pt-BR" dirty="0"/>
              <a:t>características (e especificações) físicas do produto;</a:t>
            </a:r>
          </a:p>
          <a:p>
            <a:pPr lvl="1" algn="just"/>
            <a:r>
              <a:rPr lang="pt-BR" dirty="0"/>
              <a:t>formato e tipo de embalagem;</a:t>
            </a:r>
          </a:p>
          <a:p>
            <a:pPr lvl="1" algn="just"/>
            <a:r>
              <a:rPr lang="pt-BR" dirty="0"/>
              <a:t>preço (baixo ou alto), e;</a:t>
            </a:r>
          </a:p>
          <a:p>
            <a:pPr lvl="1" algn="just"/>
            <a:r>
              <a:rPr lang="pt-BR" dirty="0"/>
              <a:t>como são entregues os produtos/serviços (canais de distribuição). </a:t>
            </a:r>
          </a:p>
        </p:txBody>
      </p:sp>
    </p:spTree>
    <p:extLst>
      <p:ext uri="{BB962C8B-B14F-4D97-AF65-F5344CB8AC3E}">
        <p14:creationId xmlns:p14="http://schemas.microsoft.com/office/powerpoint/2010/main" val="322740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3E40E-B3D9-2D40-B583-A7108A86AEA2}"/>
              </a:ext>
            </a:extLst>
          </p:cNvPr>
          <p:cNvSpPr>
            <a:spLocks noGrp="1"/>
          </p:cNvSpPr>
          <p:nvPr>
            <p:ph type="title"/>
          </p:nvPr>
        </p:nvSpPr>
        <p:spPr>
          <a:xfrm>
            <a:off x="635000" y="503853"/>
            <a:ext cx="10261600" cy="1142385"/>
          </a:xfrm>
        </p:spPr>
        <p:txBody>
          <a:bodyPr/>
          <a:lstStyle/>
          <a:p>
            <a:r>
              <a:rPr lang="pt-BR" dirty="0"/>
              <a:t>Por que o consumidor está comprando os produtos/serviços?</a:t>
            </a:r>
          </a:p>
        </p:txBody>
      </p:sp>
      <p:sp>
        <p:nvSpPr>
          <p:cNvPr id="3" name="Espaço Reservado para Conteúdo 2">
            <a:extLst>
              <a:ext uri="{FF2B5EF4-FFF2-40B4-BE49-F238E27FC236}">
                <a16:creationId xmlns:a16="http://schemas.microsoft.com/office/drawing/2014/main" id="{F081ACB9-6102-1141-A015-133E6F9950FE}"/>
              </a:ext>
            </a:extLst>
          </p:cNvPr>
          <p:cNvSpPr>
            <a:spLocks noGrp="1"/>
          </p:cNvSpPr>
          <p:nvPr>
            <p:ph idx="1"/>
          </p:nvPr>
        </p:nvSpPr>
        <p:spPr>
          <a:xfrm>
            <a:off x="635000" y="1981201"/>
            <a:ext cx="10947400" cy="3809999"/>
          </a:xfrm>
        </p:spPr>
        <p:txBody>
          <a:bodyPr/>
          <a:lstStyle/>
          <a:p>
            <a:pPr algn="just"/>
            <a:r>
              <a:rPr lang="pt-BR" dirty="0"/>
              <a:t>Devem-se identificar quais necessidades dos clientes estão sendo satisfeitas, para que sua empresa faça o mesmo e supere as expectativas do cliente. Procure identificar o que os consumidores estão buscando quando compram o produto, o que os leva à compra, que critérios usam para definir qual produto comprar e por que compram. </a:t>
            </a:r>
          </a:p>
          <a:p>
            <a:pPr algn="just"/>
            <a:r>
              <a:rPr lang="pt-BR" dirty="0"/>
              <a:t>Mais uma vez, você estará segmentando o mercado e identificando quais clientes se enquadram nesse segmento e como deverá abordá-los, definindo o melhor posicionamento para o produto/serviço.</a:t>
            </a:r>
          </a:p>
        </p:txBody>
      </p:sp>
    </p:spTree>
    <p:extLst>
      <p:ext uri="{BB962C8B-B14F-4D97-AF65-F5344CB8AC3E}">
        <p14:creationId xmlns:p14="http://schemas.microsoft.com/office/powerpoint/2010/main" val="132923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58989F-CDD9-3E4D-A92D-46F9AE31E4E6}"/>
              </a:ext>
            </a:extLst>
          </p:cNvPr>
          <p:cNvSpPr>
            <a:spLocks noGrp="1"/>
          </p:cNvSpPr>
          <p:nvPr>
            <p:ph type="title"/>
          </p:nvPr>
        </p:nvSpPr>
        <p:spPr/>
        <p:txBody>
          <a:bodyPr/>
          <a:lstStyle/>
          <a:p>
            <a:r>
              <a:rPr lang="pt-BR" dirty="0"/>
              <a:t>Análise da Concorrência</a:t>
            </a:r>
          </a:p>
        </p:txBody>
      </p:sp>
      <p:sp>
        <p:nvSpPr>
          <p:cNvPr id="3" name="Espaço Reservado para Conteúdo 2">
            <a:extLst>
              <a:ext uri="{FF2B5EF4-FFF2-40B4-BE49-F238E27FC236}">
                <a16:creationId xmlns:a16="http://schemas.microsoft.com/office/drawing/2014/main" id="{1E5B1147-E7A9-E740-A299-3CADC9454818}"/>
              </a:ext>
            </a:extLst>
          </p:cNvPr>
          <p:cNvSpPr>
            <a:spLocks noGrp="1"/>
          </p:cNvSpPr>
          <p:nvPr>
            <p:ph idx="1"/>
          </p:nvPr>
        </p:nvSpPr>
        <p:spPr/>
        <p:txBody>
          <a:bodyPr/>
          <a:lstStyle/>
          <a:p>
            <a:pPr algn="just"/>
            <a:r>
              <a:rPr lang="pt-BR" dirty="0"/>
              <a:t>Essa análise deve ser feita de forma comparativa, em que os atributos de sua empresa são avaliados tendo como referência os competidores principais. Ao identificar os principais pontos fracos de seus competidores, o empreendedor deve saber explorá-los para proporcionar melhores resultados para a empresa.</a:t>
            </a:r>
          </a:p>
          <a:p>
            <a:pPr algn="just"/>
            <a:r>
              <a:rPr lang="pt-BR" dirty="0"/>
              <a:t>Esses atributos podem ser: </a:t>
            </a:r>
          </a:p>
          <a:p>
            <a:pPr algn="just"/>
            <a:endParaRPr lang="pt-BR" dirty="0"/>
          </a:p>
          <a:p>
            <a:pPr algn="just"/>
            <a:endParaRPr lang="pt-BR" dirty="0"/>
          </a:p>
        </p:txBody>
      </p:sp>
    </p:spTree>
    <p:extLst>
      <p:ext uri="{BB962C8B-B14F-4D97-AF65-F5344CB8AC3E}">
        <p14:creationId xmlns:p14="http://schemas.microsoft.com/office/powerpoint/2010/main" val="23011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8BACEA0-0507-6E4F-8F84-58576938C98F}"/>
              </a:ext>
            </a:extLst>
          </p:cNvPr>
          <p:cNvSpPr>
            <a:spLocks noGrp="1"/>
          </p:cNvSpPr>
          <p:nvPr>
            <p:ph sz="half" idx="1"/>
          </p:nvPr>
        </p:nvSpPr>
        <p:spPr>
          <a:xfrm>
            <a:off x="551145" y="1279221"/>
            <a:ext cx="5216048" cy="4883586"/>
          </a:xfrm>
        </p:spPr>
        <p:txBody>
          <a:bodyPr>
            <a:normAutofit fontScale="85000" lnSpcReduction="20000"/>
          </a:bodyPr>
          <a:lstStyle/>
          <a:p>
            <a:r>
              <a:rPr lang="pt-BR" dirty="0"/>
              <a:t>Diferenciais e benefícios do produto/serviço para o cliente;</a:t>
            </a:r>
          </a:p>
          <a:p>
            <a:r>
              <a:rPr lang="pt-BR" dirty="0"/>
              <a:t> Participação de mercado em vendas;</a:t>
            </a:r>
          </a:p>
          <a:p>
            <a:r>
              <a:rPr lang="pt-BR" dirty="0"/>
              <a:t>Canais de venda utilizados</a:t>
            </a:r>
          </a:p>
          <a:p>
            <a:r>
              <a:rPr lang="pt-BR" dirty="0"/>
              <a:t>Qualidade do produto;</a:t>
            </a:r>
          </a:p>
          <a:p>
            <a:r>
              <a:rPr lang="pt-BR" dirty="0"/>
              <a:t>Preço;</a:t>
            </a:r>
          </a:p>
          <a:p>
            <a:r>
              <a:rPr lang="pt-BR" dirty="0"/>
              <a:t>Localização;</a:t>
            </a:r>
          </a:p>
          <a:p>
            <a:r>
              <a:rPr lang="pt-BR" dirty="0"/>
              <a:t>Eficácia da publicidade;</a:t>
            </a:r>
          </a:p>
          <a:p>
            <a:r>
              <a:rPr lang="pt-BR" dirty="0"/>
              <a:t>Performance;</a:t>
            </a:r>
          </a:p>
          <a:p>
            <a:r>
              <a:rPr lang="pt-BR" dirty="0"/>
              <a:t>Tempo de entrega; </a:t>
            </a:r>
          </a:p>
          <a:p>
            <a:endParaRPr lang="pt-BR" dirty="0"/>
          </a:p>
        </p:txBody>
      </p:sp>
      <p:sp>
        <p:nvSpPr>
          <p:cNvPr id="5" name="Espaço Reservado para Conteúdo 4">
            <a:extLst>
              <a:ext uri="{FF2B5EF4-FFF2-40B4-BE49-F238E27FC236}">
                <a16:creationId xmlns:a16="http://schemas.microsoft.com/office/drawing/2014/main" id="{7747E6AC-C88D-B947-95C1-6B0A63B54DF2}"/>
              </a:ext>
            </a:extLst>
          </p:cNvPr>
          <p:cNvSpPr>
            <a:spLocks noGrp="1"/>
          </p:cNvSpPr>
          <p:nvPr>
            <p:ph sz="half" idx="2"/>
          </p:nvPr>
        </p:nvSpPr>
        <p:spPr>
          <a:xfrm>
            <a:off x="5599133" y="1266693"/>
            <a:ext cx="6041721" cy="4883586"/>
          </a:xfrm>
        </p:spPr>
        <p:txBody>
          <a:bodyPr>
            <a:normAutofit fontScale="85000" lnSpcReduction="20000"/>
          </a:bodyPr>
          <a:lstStyle/>
          <a:p>
            <a:pPr algn="just"/>
            <a:r>
              <a:rPr lang="pt-BR" dirty="0"/>
              <a:t>Métodos de distribuição;</a:t>
            </a:r>
          </a:p>
          <a:p>
            <a:pPr algn="just"/>
            <a:r>
              <a:rPr lang="pt-BR" dirty="0"/>
              <a:t>Garantias;</a:t>
            </a:r>
          </a:p>
          <a:p>
            <a:pPr algn="just"/>
            <a:r>
              <a:rPr lang="pt-BR" dirty="0"/>
              <a:t>Capacidade de produção e atendimento da demanda; </a:t>
            </a:r>
          </a:p>
          <a:p>
            <a:pPr algn="just"/>
            <a:r>
              <a:rPr lang="pt-BR" dirty="0"/>
              <a:t>Organização interna da empresa (qualidade e competência dos funcionários, saúde financeira, métodos de produção, métodos gerenciais etc.);</a:t>
            </a:r>
          </a:p>
          <a:p>
            <a:pPr algn="just"/>
            <a:r>
              <a:rPr lang="pt-BR" dirty="0"/>
              <a:t>Estratégia de cada competidor; </a:t>
            </a:r>
          </a:p>
          <a:p>
            <a:pPr algn="just"/>
            <a:r>
              <a:rPr lang="pt-BR" dirty="0"/>
              <a:t>Posicionamento em relação ao mercado; </a:t>
            </a:r>
          </a:p>
          <a:p>
            <a:pPr algn="just"/>
            <a:r>
              <a:rPr lang="pt-BR" dirty="0"/>
              <a:t>Capacidade de adaptação às exigências do mercado (flexibilidade); </a:t>
            </a:r>
          </a:p>
          <a:p>
            <a:pPr algn="just"/>
            <a:r>
              <a:rPr lang="pt-BR" dirty="0"/>
              <a:t>Diferenciais tecnológicos;</a:t>
            </a:r>
          </a:p>
          <a:p>
            <a:pPr algn="just"/>
            <a:r>
              <a:rPr lang="pt-BR" dirty="0"/>
              <a:t>Vantagens competitivas, pontos fortes e fracos. </a:t>
            </a:r>
          </a:p>
          <a:p>
            <a:pPr algn="just"/>
            <a:endParaRPr lang="pt-BR" dirty="0"/>
          </a:p>
        </p:txBody>
      </p:sp>
      <p:sp>
        <p:nvSpPr>
          <p:cNvPr id="6" name="Título 1">
            <a:extLst>
              <a:ext uri="{FF2B5EF4-FFF2-40B4-BE49-F238E27FC236}">
                <a16:creationId xmlns:a16="http://schemas.microsoft.com/office/drawing/2014/main" id="{549B4EDD-5427-7D43-98FD-0BA075532CF1}"/>
              </a:ext>
            </a:extLst>
          </p:cNvPr>
          <p:cNvSpPr>
            <a:spLocks noGrp="1"/>
          </p:cNvSpPr>
          <p:nvPr>
            <p:ph type="title"/>
          </p:nvPr>
        </p:nvSpPr>
        <p:spPr>
          <a:xfrm>
            <a:off x="551145" y="136221"/>
            <a:ext cx="10345737" cy="1143000"/>
          </a:xfrm>
        </p:spPr>
        <p:txBody>
          <a:bodyPr/>
          <a:lstStyle/>
          <a:p>
            <a:r>
              <a:rPr lang="pt-BR" dirty="0"/>
              <a:t>Análise da Concorrência</a:t>
            </a:r>
          </a:p>
        </p:txBody>
      </p:sp>
    </p:spTree>
    <p:extLst>
      <p:ext uri="{BB962C8B-B14F-4D97-AF65-F5344CB8AC3E}">
        <p14:creationId xmlns:p14="http://schemas.microsoft.com/office/powerpoint/2010/main" val="136609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1">
  <a:themeElements>
    <a:clrScheme name="Laranja Vermelho">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ED80F4B1-6377-5E49-9F00-7AFF4A84FB32}" vid="{BBF41E9D-CCB7-CD45-8F93-5252537F8DB7}"/>
    </a:ext>
  </a:extLst>
</a:theme>
</file>

<file path=docProps/app.xml><?xml version="1.0" encoding="utf-8"?>
<Properties xmlns="http://schemas.openxmlformats.org/officeDocument/2006/extended-properties" xmlns:vt="http://schemas.openxmlformats.org/officeDocument/2006/docPropsVTypes">
  <Template>Tema1</Template>
  <TotalTime>1569</TotalTime>
  <Words>714</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9</vt:i4>
      </vt:variant>
    </vt:vector>
  </HeadingPairs>
  <TitlesOfParts>
    <vt:vector size="12" baseType="lpstr">
      <vt:lpstr>Arial</vt:lpstr>
      <vt:lpstr>Century Gothic</vt:lpstr>
      <vt:lpstr>Tema1</vt:lpstr>
      <vt:lpstr>Análise de Mercado</vt:lpstr>
      <vt:lpstr>Análise do Setor</vt:lpstr>
      <vt:lpstr>Mercado-alvo</vt:lpstr>
      <vt:lpstr>Mercado-alvo</vt:lpstr>
      <vt:lpstr>Mercado-alvo</vt:lpstr>
      <vt:lpstr> O que o consumidor está comprando?</vt:lpstr>
      <vt:lpstr>Por que o consumidor está comprando os produtos/serviços?</vt:lpstr>
      <vt:lpstr>Análise da Concorrência</vt:lpstr>
      <vt:lpstr>Análise da Concorrência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de Mercado</dc:title>
  <dc:creator>Guilherme Luiz Ferrigno Pincelli</dc:creator>
  <cp:lastModifiedBy>Guilherme Pincelli</cp:lastModifiedBy>
  <cp:revision>9</cp:revision>
  <dcterms:created xsi:type="dcterms:W3CDTF">2020-08-17T14:54:03Z</dcterms:created>
  <dcterms:modified xsi:type="dcterms:W3CDTF">2024-03-11T16:36:54Z</dcterms:modified>
</cp:coreProperties>
</file>