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00d2e5fa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00d2e5fa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00d2e5fa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00d2e5fa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00d2e5fa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00d2e5fa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00d2e5fa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00d2e5fa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00d2e5fa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00d2e5fa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00d2e5fa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00d2e5fa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00d2e5fa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00d2e5fa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00d2e5fa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00d2e5fa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00d2e5fa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00d2e5fa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00d2e5fa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00d2e5fa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00d2e5fa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00d2e5fa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00d2e5fa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00d2e5fa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00d2e5fa1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00d2e5fa1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00d2e5fa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00d2e5fa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00d2e5fa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00d2e5fa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00d2e5fa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00d2e5fa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00d2e5fa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00d2e5fa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00d2e5fa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00d2e5fa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00d2e5fa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00d2e5fa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00d2e5fa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00d2e5fa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CONTEXTUALIZAÇÃO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 PROJETO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Anderson Richard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Sylvio Cézar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Código do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533000"/>
            <a:ext cx="8042275" cy="26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Código do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575" y="1336550"/>
            <a:ext cx="4870450" cy="36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Código do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25850"/>
            <a:ext cx="8222400" cy="30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Código do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475" y="1327600"/>
            <a:ext cx="3406644" cy="37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Código do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338" y="1256175"/>
            <a:ext cx="5013325" cy="37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Código do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612" y="1309775"/>
            <a:ext cx="5616775" cy="37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Código do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75" y="1282975"/>
            <a:ext cx="43624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Código do Projeto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300" y="1229400"/>
            <a:ext cx="4848799" cy="37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294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Banco de dados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7250"/>
            <a:ext cx="8839199" cy="3439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7294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Banco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91900"/>
            <a:ext cx="79057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38" y="58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UML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45475"/>
            <a:ext cx="7870150" cy="31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7294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Banco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25" y="1470475"/>
            <a:ext cx="8839201" cy="2085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7294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Banco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1407975"/>
            <a:ext cx="56197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622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100" y="1283525"/>
            <a:ext cx="7640451" cy="369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60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Relacional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088" y="1309725"/>
            <a:ext cx="6143819" cy="369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do Schema para o projeto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00" y="1265100"/>
            <a:ext cx="7931601" cy="37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Código do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563" y="1309750"/>
            <a:ext cx="5504475" cy="36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Código do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91900"/>
            <a:ext cx="7898600" cy="33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Código do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025" y="1282975"/>
            <a:ext cx="6763550" cy="37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Código do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538" y="1307906"/>
            <a:ext cx="5370525" cy="37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