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9" r:id="rId4"/>
    <p:sldId id="274" r:id="rId5"/>
    <p:sldId id="300" r:id="rId6"/>
    <p:sldId id="301" r:id="rId7"/>
    <p:sldId id="297" r:id="rId8"/>
    <p:sldId id="261" r:id="rId9"/>
    <p:sldId id="299" r:id="rId10"/>
    <p:sldId id="302" r:id="rId11"/>
    <p:sldId id="307" r:id="rId12"/>
    <p:sldId id="305" r:id="rId13"/>
    <p:sldId id="298" r:id="rId14"/>
  </p:sldIdLst>
  <p:sldSz cx="9144000" cy="5143500" type="screen16x9"/>
  <p:notesSz cx="6858000" cy="9144000"/>
  <p:embeddedFontLst>
    <p:embeddedFont>
      <p:font typeface="Archivo ExtraBold" panose="020B0604020202020204" charset="0"/>
      <p:bold r:id="rId16"/>
      <p:boldItalic r:id="rId17"/>
    </p:embeddedFont>
    <p:embeddedFont>
      <p:font typeface="Assistant" pitchFamily="2" charset="-79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7DA831-F880-4DBB-995F-3FD81CD037F4}">
  <a:tblStyle styleId="{577DA831-F880-4DBB-995F-3FD81CD03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20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0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8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b0f9523d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b0f9523d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38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01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9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2875" y="1271425"/>
            <a:ext cx="74184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2875" y="3386150"/>
            <a:ext cx="741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450" y="430477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0" y="472901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450" y="196984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00" y="2372821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967" y="3614749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5074" y="-151675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175" y="14007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71462" y="1451478"/>
            <a:ext cx="469100" cy="52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" y="469871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9127" y="3901583"/>
            <a:ext cx="469100" cy="5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752" y="457228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750" y="310537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13" y="451210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550" y="3089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0400" y="47060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6085807" y="1399650"/>
            <a:ext cx="227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 idx="2"/>
          </p:nvPr>
        </p:nvSpPr>
        <p:spPr>
          <a:xfrm>
            <a:off x="3436051" y="1399650"/>
            <a:ext cx="227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786300" y="2180875"/>
            <a:ext cx="22719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3436045" y="2180875"/>
            <a:ext cx="22719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 idx="4"/>
          </p:nvPr>
        </p:nvSpPr>
        <p:spPr>
          <a:xfrm>
            <a:off x="786301" y="1399650"/>
            <a:ext cx="227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5"/>
          </p:nvPr>
        </p:nvSpPr>
        <p:spPr>
          <a:xfrm>
            <a:off x="6085807" y="2180875"/>
            <a:ext cx="22719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794" y="417769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65" y="44665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3748" y="47928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5567" y="-5002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4490" y="13237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" y="10194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9" y="-16658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735" y="4571652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0695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505853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206950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5058531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4"/>
          </p:nvPr>
        </p:nvSpPr>
        <p:spPr>
          <a:xfrm>
            <a:off x="120695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5"/>
          </p:nvPr>
        </p:nvSpPr>
        <p:spPr>
          <a:xfrm>
            <a:off x="505853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1206950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5058531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594" y="417769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654" y="44665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640" y="47928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77083" y="-3825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8160" y="2501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42593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2" y="467366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7979" y="8727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2"/>
          </p:nvPr>
        </p:nvSpPr>
        <p:spPr>
          <a:xfrm>
            <a:off x="3440469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3440464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4"/>
          </p:nvPr>
        </p:nvSpPr>
        <p:spPr>
          <a:xfrm>
            <a:off x="720006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idx="5"/>
          </p:nvPr>
        </p:nvSpPr>
        <p:spPr>
          <a:xfrm>
            <a:off x="3440469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7"/>
          </p:nvPr>
        </p:nvSpPr>
        <p:spPr>
          <a:xfrm>
            <a:off x="3440464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9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3"/>
          </p:nvPr>
        </p:nvSpPr>
        <p:spPr>
          <a:xfrm>
            <a:off x="6160932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14"/>
          </p:nvPr>
        </p:nvSpPr>
        <p:spPr>
          <a:xfrm>
            <a:off x="6160938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15"/>
          </p:nvPr>
        </p:nvSpPr>
        <p:spPr>
          <a:xfrm>
            <a:off x="6160932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90325" y="408206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4144" y="469536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53998" y="4047180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842" y="-46095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2692" y="17278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394" y="95193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2" y="9438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194" y="457288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634552" y="4136705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9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2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subTitle" idx="3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4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subTitle" idx="5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6"/>
          </p:nvPr>
        </p:nvSpPr>
        <p:spPr>
          <a:xfrm>
            <a:off x="5363112" y="21109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7"/>
          </p:nvPr>
        </p:nvSpPr>
        <p:spPr>
          <a:xfrm>
            <a:off x="5363087" y="27838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8"/>
          </p:nvPr>
        </p:nvSpPr>
        <p:spPr>
          <a:xfrm>
            <a:off x="5363112" y="34566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9"/>
          </p:nvPr>
        </p:nvSpPr>
        <p:spPr>
          <a:xfrm>
            <a:off x="5363087" y="41295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13"/>
          </p:nvPr>
        </p:nvSpPr>
        <p:spPr>
          <a:xfrm>
            <a:off x="5363112" y="14381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5567" y="-5002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490" y="13237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90325" y="408206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4144" y="469536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53998" y="4047180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265" y="460350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6144" y="50090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720000" y="1083800"/>
            <a:ext cx="34131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720000" y="2926273"/>
            <a:ext cx="3413100" cy="13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008550" y="-14947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46846" y="13275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909654" y="-18904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16567" y="4281217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6610" y="45824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8493" y="458346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6587" y="462349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0" y="887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908" y="4176698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subTitle" idx="1"/>
          </p:nvPr>
        </p:nvSpPr>
        <p:spPr>
          <a:xfrm>
            <a:off x="720000" y="2329525"/>
            <a:ext cx="27090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5058" y="-5002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135" y="13237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35148" y="4151319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992238" y="444012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936252" y="476643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566973" y="4123067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0027" y="45836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1173" y="4151317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19413" y="42528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64742" y="-1627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17919" y="4699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-221530" y="4212536"/>
            <a:ext cx="1337249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24546" y="418086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-105917" y="376275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52519" y="48204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610808" y="457457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41694" y="45735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71796" y="9976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15433" y="-5916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2560" y="36855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8258670" y="4192736"/>
            <a:ext cx="1337249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604746" y="416106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35658" y="411225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227681" y="48006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360208" y="4400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0619" y="450760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604746" y="4041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80050" y="2158900"/>
            <a:ext cx="41784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823400" y="961100"/>
            <a:ext cx="993000" cy="993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780050" y="3771150"/>
            <a:ext cx="4178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5549000" y="0"/>
            <a:ext cx="3595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68494" y="-212012"/>
            <a:ext cx="1568400" cy="14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25" y="425675"/>
            <a:ext cx="469100" cy="5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00" y="436960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137" y="-238366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6" y="4789465"/>
            <a:ext cx="469100" cy="5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7971" y="4788441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736550" y="1404638"/>
            <a:ext cx="5664300" cy="14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1736550" y="2868563"/>
            <a:ext cx="5664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4314" y="-319826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950" y="355451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156" y="416781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4158" y="4816917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994" y="3517685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015" y="966615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4115" y="310609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37" y="38802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29" y="431099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31" y="4742190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6949" y="299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7641" y="460697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320336" y="-544051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665" y="742390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535" y="8638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592275" y="4140639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194" y="4761181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2192" y="4108442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9685" y="4617809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423992" y="4208117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5919" y="49681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/>
          </p:nvPr>
        </p:nvSpPr>
        <p:spPr>
          <a:xfrm>
            <a:off x="1928614" y="13922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5632258" y="13922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1928614" y="21680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5632260" y="21680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1928614" y="29167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5632258" y="29167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7"/>
          </p:nvPr>
        </p:nvSpPr>
        <p:spPr>
          <a:xfrm>
            <a:off x="1928614" y="36925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5632265" y="36925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1097783" y="1529800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7635" y="30566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01960" y="15297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01960" y="30566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4151319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54" y="444012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60" y="476643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1862" y="4043942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1342" y="-1444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192" y="48933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9315" y="-17114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992" y="461986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765" y="42033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6894" y="126848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8" y="19778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2296800" y="2934600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296800" y="1804800"/>
            <a:ext cx="45504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0131" y="4170544"/>
            <a:ext cx="2136524" cy="1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83" y="4800842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0" y="3680540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4" y="4465941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6867" y="-57963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717" y="5411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2419" y="83325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2" y="8121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994" y="4468797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 idx="2"/>
          </p:nvPr>
        </p:nvSpPr>
        <p:spPr>
          <a:xfrm>
            <a:off x="2591400" y="18895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3"/>
          </p:nvPr>
        </p:nvSpPr>
        <p:spPr>
          <a:xfrm>
            <a:off x="6520175" y="18895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2591400" y="2530900"/>
            <a:ext cx="18972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4"/>
          </p:nvPr>
        </p:nvSpPr>
        <p:spPr>
          <a:xfrm>
            <a:off x="6520475" y="2530900"/>
            <a:ext cx="1897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274" y="-573700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01342" y="4181392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9790" y="10243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1990" y="44762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9338" y="4782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983" y="447729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0163" y="4271748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208" y="57067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BC5FE-7BA3-E21E-BBA1-A235CB1D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85" y="334537"/>
            <a:ext cx="4946030" cy="4946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845283" y="2075250"/>
            <a:ext cx="7302541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FC000"/>
                </a:solidFill>
              </a:rPr>
              <a:t>PRINT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“Hello World”</a:t>
            </a:r>
            <a:r>
              <a:rPr lang="pt-BR" dirty="0"/>
              <a:t>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93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1930670" y="961100"/>
            <a:ext cx="4178400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Site 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823400" y="2630801"/>
            <a:ext cx="4178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Demonstração do site e suas funcionalidades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3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03FE72-64CA-B25D-C368-00922BA9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45253" y="594731"/>
            <a:ext cx="4120291" cy="92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4.16667E-6 -0.198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19845 L 4.16667E-6 -0.91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30;p54">
            <a:extLst>
              <a:ext uri="{FF2B5EF4-FFF2-40B4-BE49-F238E27FC236}">
                <a16:creationId xmlns:a16="http://schemas.microsoft.com/office/drawing/2014/main" id="{4744E06E-3864-8B56-31BF-204AA4C33C50}"/>
              </a:ext>
            </a:extLst>
          </p:cNvPr>
          <p:cNvSpPr txBox="1">
            <a:spLocks/>
          </p:cNvSpPr>
          <p:nvPr/>
        </p:nvSpPr>
        <p:spPr>
          <a:xfrm>
            <a:off x="2125800" y="1485525"/>
            <a:ext cx="48924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18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pt-BR" sz="6000" dirty="0"/>
              <a:t>Muito Obrigado</a:t>
            </a:r>
          </a:p>
        </p:txBody>
      </p:sp>
      <p:sp>
        <p:nvSpPr>
          <p:cNvPr id="17" name="Google Shape;731;p54">
            <a:extLst>
              <a:ext uri="{FF2B5EF4-FFF2-40B4-BE49-F238E27FC236}">
                <a16:creationId xmlns:a16="http://schemas.microsoft.com/office/drawing/2014/main" id="{ABE860C3-318E-E5FC-26F1-55A80FBD7B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11500" y="3566097"/>
            <a:ext cx="4892400" cy="10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Alguma dúvida?</a:t>
            </a:r>
            <a:endParaRPr b="1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projetohelloworld@outlook.com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www.projetohelloworld.com.br</a:t>
            </a:r>
            <a:endParaRPr lang="pt-BR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4418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</a:t>
            </a:r>
            <a:endParaRPr dirty="0"/>
          </a:p>
        </p:txBody>
      </p:sp>
      <p:sp>
        <p:nvSpPr>
          <p:cNvPr id="440" name="Google Shape;440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Conceitos Básicos</a:t>
            </a:r>
            <a:endParaRPr dirty="0"/>
          </a:p>
        </p:txBody>
      </p:sp>
      <p:sp>
        <p:nvSpPr>
          <p:cNvPr id="442" name="Google Shape;442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Explicação quanto ao projeto, grupo e sobre a linguagem python.</a:t>
            </a:r>
            <a:endParaRPr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Explicação sobre o que é algoritmos e sua definição</a:t>
            </a:r>
            <a:endParaRPr dirty="0"/>
          </a:p>
        </p:txBody>
      </p:sp>
      <p:sp>
        <p:nvSpPr>
          <p:cNvPr id="438" name="Google Shape;438;p37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Primeiro Programa</a:t>
            </a:r>
            <a:endParaRPr dirty="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Demostração do Site</a:t>
            </a:r>
            <a:endParaRPr dirty="0"/>
          </a:p>
        </p:txBody>
      </p:sp>
      <p:sp>
        <p:nvSpPr>
          <p:cNvPr id="436" name="Google Shape;436;p37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Programando o primeiro programa Hello World e desvendando  a misteriosa maldição.</a:t>
            </a:r>
            <a:endParaRPr dirty="0"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Navegando pela landpage</a:t>
            </a:r>
            <a:endParaRPr dirty="0"/>
          </a:p>
        </p:txBody>
      </p:sp>
      <p:sp>
        <p:nvSpPr>
          <p:cNvPr id="432" name="Google Shape;432;p37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4" name="Google Shape;434;p37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oogle Shape;12949;p74">
            <a:extLst>
              <a:ext uri="{FF2B5EF4-FFF2-40B4-BE49-F238E27FC236}">
                <a16:creationId xmlns:a16="http://schemas.microsoft.com/office/drawing/2014/main" id="{0207500F-8E9A-F93E-9FCE-67EF2B01538F}"/>
              </a:ext>
            </a:extLst>
          </p:cNvPr>
          <p:cNvGrpSpPr/>
          <p:nvPr/>
        </p:nvGrpSpPr>
        <p:grpSpPr>
          <a:xfrm>
            <a:off x="5539103" y="200948"/>
            <a:ext cx="1643695" cy="1004039"/>
            <a:chOff x="7009649" y="1541981"/>
            <a:chExt cx="524940" cy="320655"/>
          </a:xfrm>
        </p:grpSpPr>
        <p:sp>
          <p:nvSpPr>
            <p:cNvPr id="3" name="Google Shape;12950;p74">
              <a:extLst>
                <a:ext uri="{FF2B5EF4-FFF2-40B4-BE49-F238E27FC236}">
                  <a16:creationId xmlns:a16="http://schemas.microsoft.com/office/drawing/2014/main" id="{370620BD-D110-3392-59CF-EE46B484907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51;p74">
              <a:extLst>
                <a:ext uri="{FF2B5EF4-FFF2-40B4-BE49-F238E27FC236}">
                  <a16:creationId xmlns:a16="http://schemas.microsoft.com/office/drawing/2014/main" id="{30A514C5-AB2D-B5AD-3BE1-C010C0141756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52;p74">
              <a:extLst>
                <a:ext uri="{FF2B5EF4-FFF2-40B4-BE49-F238E27FC236}">
                  <a16:creationId xmlns:a16="http://schemas.microsoft.com/office/drawing/2014/main" id="{416B0CC7-1CA9-4768-D663-04A8C85D0196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53;p74">
              <a:extLst>
                <a:ext uri="{FF2B5EF4-FFF2-40B4-BE49-F238E27FC236}">
                  <a16:creationId xmlns:a16="http://schemas.microsoft.com/office/drawing/2014/main" id="{47F215C1-5BFA-5955-F8FA-913D4E4682D1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54;p74">
              <a:extLst>
                <a:ext uri="{FF2B5EF4-FFF2-40B4-BE49-F238E27FC236}">
                  <a16:creationId xmlns:a16="http://schemas.microsoft.com/office/drawing/2014/main" id="{AA528D3F-1896-801E-2B2A-F6DBB28B214C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55;p74">
              <a:extLst>
                <a:ext uri="{FF2B5EF4-FFF2-40B4-BE49-F238E27FC236}">
                  <a16:creationId xmlns:a16="http://schemas.microsoft.com/office/drawing/2014/main" id="{D37B07E2-B489-69DD-6282-57B1D344BACB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56;p74">
              <a:extLst>
                <a:ext uri="{FF2B5EF4-FFF2-40B4-BE49-F238E27FC236}">
                  <a16:creationId xmlns:a16="http://schemas.microsoft.com/office/drawing/2014/main" id="{AC1D0541-8EDA-67F0-4E01-B5DA159C4983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57;p74">
              <a:extLst>
                <a:ext uri="{FF2B5EF4-FFF2-40B4-BE49-F238E27FC236}">
                  <a16:creationId xmlns:a16="http://schemas.microsoft.com/office/drawing/2014/main" id="{873BA789-D1FD-F980-A92B-1C5335EB6E4F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1930670" y="402500"/>
            <a:ext cx="41784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823400" y="2291125"/>
            <a:ext cx="4178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Projeto Hello World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Grupo Ponto e Vírgula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title"/>
          </p:nvPr>
        </p:nvSpPr>
        <p:spPr>
          <a:xfrm>
            <a:off x="720000" y="1161364"/>
            <a:ext cx="2640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</a:t>
            </a:r>
            <a:endParaRPr dirty="0"/>
          </a:p>
        </p:txBody>
      </p:sp>
      <p:grpSp>
        <p:nvGrpSpPr>
          <p:cNvPr id="717" name="Google Shape;717;p53"/>
          <p:cNvGrpSpPr/>
          <p:nvPr/>
        </p:nvGrpSpPr>
        <p:grpSpPr>
          <a:xfrm>
            <a:off x="3520440" y="431609"/>
            <a:ext cx="5234940" cy="4046219"/>
            <a:chOff x="4311144" y="1401685"/>
            <a:chExt cx="3876600" cy="3156860"/>
          </a:xfrm>
        </p:grpSpPr>
        <p:sp>
          <p:nvSpPr>
            <p:cNvPr id="718" name="Google Shape;718;p53"/>
            <p:cNvSpPr/>
            <p:nvPr/>
          </p:nvSpPr>
          <p:spPr>
            <a:xfrm>
              <a:off x="5673116" y="4056522"/>
              <a:ext cx="1157606" cy="502022"/>
            </a:xfrm>
            <a:custGeom>
              <a:avLst/>
              <a:gdLst/>
              <a:ahLst/>
              <a:cxnLst/>
              <a:rect l="l" t="t" r="r" b="b"/>
              <a:pathLst>
                <a:path w="37258" h="19639" extrusionOk="0">
                  <a:moveTo>
                    <a:pt x="4302" y="0"/>
                  </a:moveTo>
                  <a:lnTo>
                    <a:pt x="4302" y="9523"/>
                  </a:lnTo>
                  <a:cubicBezTo>
                    <a:pt x="4302" y="12638"/>
                    <a:pt x="3229" y="15653"/>
                    <a:pt x="1262" y="18087"/>
                  </a:cubicBezTo>
                  <a:lnTo>
                    <a:pt x="0" y="19638"/>
                  </a:lnTo>
                  <a:lnTo>
                    <a:pt x="37258" y="19638"/>
                  </a:lnTo>
                  <a:lnTo>
                    <a:pt x="35996" y="18087"/>
                  </a:lnTo>
                  <a:cubicBezTo>
                    <a:pt x="34029" y="15653"/>
                    <a:pt x="32957" y="12638"/>
                    <a:pt x="32957" y="9523"/>
                  </a:cubicBezTo>
                  <a:lnTo>
                    <a:pt x="3295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4311144" y="1401685"/>
              <a:ext cx="3876600" cy="2646900"/>
            </a:xfrm>
            <a:prstGeom prst="roundRect">
              <a:avLst>
                <a:gd name="adj" fmla="val 9772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6104505" y="3702619"/>
              <a:ext cx="290700" cy="105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20E320-F3EC-C068-AEC2-5A0B89B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73" y="969253"/>
            <a:ext cx="4287925" cy="22290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Google Shape;452;p38">
            <a:extLst>
              <a:ext uri="{FF2B5EF4-FFF2-40B4-BE49-F238E27FC236}">
                <a16:creationId xmlns:a16="http://schemas.microsoft.com/office/drawing/2014/main" id="{6D010432-0403-B556-2270-B75B56896086}"/>
              </a:ext>
            </a:extLst>
          </p:cNvPr>
          <p:cNvSpPr txBox="1">
            <a:spLocks/>
          </p:cNvSpPr>
          <p:nvPr/>
        </p:nvSpPr>
        <p:spPr>
          <a:xfrm>
            <a:off x="720000" y="2058858"/>
            <a:ext cx="4178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Qual a finalidade?</a:t>
            </a:r>
          </a:p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Por que Hello World?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title"/>
          </p:nvPr>
        </p:nvSpPr>
        <p:spPr>
          <a:xfrm>
            <a:off x="720000" y="1161364"/>
            <a:ext cx="2640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FA330763-F467-B1A0-7643-6035C6F7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15" y="849340"/>
            <a:ext cx="2971934" cy="2960370"/>
          </a:xfrm>
          <a:prstGeom prst="rect">
            <a:avLst/>
          </a:prstGeom>
        </p:spPr>
      </p:pic>
      <p:sp>
        <p:nvSpPr>
          <p:cNvPr id="2" name="Google Shape;452;p38">
            <a:extLst>
              <a:ext uri="{FF2B5EF4-FFF2-40B4-BE49-F238E27FC236}">
                <a16:creationId xmlns:a16="http://schemas.microsoft.com/office/drawing/2014/main" id="{000E7386-EC69-7945-37B9-5BADD89D96EB}"/>
              </a:ext>
            </a:extLst>
          </p:cNvPr>
          <p:cNvSpPr txBox="1">
            <a:spLocks/>
          </p:cNvSpPr>
          <p:nvPr/>
        </p:nvSpPr>
        <p:spPr>
          <a:xfrm>
            <a:off x="660527" y="1903825"/>
            <a:ext cx="4178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O que é Python?</a:t>
            </a:r>
          </a:p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Qual é a história do Python?</a:t>
            </a:r>
          </a:p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Quais as vantagens do Python?</a:t>
            </a:r>
          </a:p>
        </p:txBody>
      </p:sp>
    </p:spTree>
    <p:extLst>
      <p:ext uri="{BB962C8B-B14F-4D97-AF65-F5344CB8AC3E}">
        <p14:creationId xmlns:p14="http://schemas.microsoft.com/office/powerpoint/2010/main" val="288783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title"/>
          </p:nvPr>
        </p:nvSpPr>
        <p:spPr>
          <a:xfrm>
            <a:off x="720000" y="1161364"/>
            <a:ext cx="2640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Ponto e Vírgula</a:t>
            </a:r>
            <a:endParaRPr dirty="0"/>
          </a:p>
        </p:txBody>
      </p:sp>
      <p:grpSp>
        <p:nvGrpSpPr>
          <p:cNvPr id="717" name="Google Shape;717;p53"/>
          <p:cNvGrpSpPr/>
          <p:nvPr/>
        </p:nvGrpSpPr>
        <p:grpSpPr>
          <a:xfrm>
            <a:off x="3520440" y="431609"/>
            <a:ext cx="5234940" cy="4046219"/>
            <a:chOff x="4311144" y="1401685"/>
            <a:chExt cx="3876600" cy="3156860"/>
          </a:xfrm>
        </p:grpSpPr>
        <p:sp>
          <p:nvSpPr>
            <p:cNvPr id="718" name="Google Shape;718;p53"/>
            <p:cNvSpPr/>
            <p:nvPr/>
          </p:nvSpPr>
          <p:spPr>
            <a:xfrm>
              <a:off x="5673116" y="4056522"/>
              <a:ext cx="1157606" cy="502022"/>
            </a:xfrm>
            <a:custGeom>
              <a:avLst/>
              <a:gdLst/>
              <a:ahLst/>
              <a:cxnLst/>
              <a:rect l="l" t="t" r="r" b="b"/>
              <a:pathLst>
                <a:path w="37258" h="19639" extrusionOk="0">
                  <a:moveTo>
                    <a:pt x="4302" y="0"/>
                  </a:moveTo>
                  <a:lnTo>
                    <a:pt x="4302" y="9523"/>
                  </a:lnTo>
                  <a:cubicBezTo>
                    <a:pt x="4302" y="12638"/>
                    <a:pt x="3229" y="15653"/>
                    <a:pt x="1262" y="18087"/>
                  </a:cubicBezTo>
                  <a:lnTo>
                    <a:pt x="0" y="19638"/>
                  </a:lnTo>
                  <a:lnTo>
                    <a:pt x="37258" y="19638"/>
                  </a:lnTo>
                  <a:lnTo>
                    <a:pt x="35996" y="18087"/>
                  </a:lnTo>
                  <a:cubicBezTo>
                    <a:pt x="34029" y="15653"/>
                    <a:pt x="32957" y="12638"/>
                    <a:pt x="32957" y="9523"/>
                  </a:cubicBezTo>
                  <a:lnTo>
                    <a:pt x="3295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4311144" y="1401685"/>
              <a:ext cx="3876600" cy="2646900"/>
            </a:xfrm>
            <a:prstGeom prst="roundRect">
              <a:avLst>
                <a:gd name="adj" fmla="val 9772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6104505" y="3702619"/>
              <a:ext cx="290700" cy="105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20E320-F3EC-C068-AEC2-5A0B89B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5338" y="784860"/>
            <a:ext cx="4618662" cy="253268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Google Shape;452;p38">
            <a:extLst>
              <a:ext uri="{FF2B5EF4-FFF2-40B4-BE49-F238E27FC236}">
                <a16:creationId xmlns:a16="http://schemas.microsoft.com/office/drawing/2014/main" id="{20EC2FBB-483E-5931-55FD-921A45773424}"/>
              </a:ext>
            </a:extLst>
          </p:cNvPr>
          <p:cNvSpPr txBox="1">
            <a:spLocks/>
          </p:cNvSpPr>
          <p:nvPr/>
        </p:nvSpPr>
        <p:spPr>
          <a:xfrm>
            <a:off x="684692" y="2358900"/>
            <a:ext cx="4178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O por que ponto e vírgula?</a:t>
            </a:r>
          </a:p>
        </p:txBody>
      </p:sp>
    </p:spTree>
    <p:extLst>
      <p:ext uri="{BB962C8B-B14F-4D97-AF65-F5344CB8AC3E}">
        <p14:creationId xmlns:p14="http://schemas.microsoft.com/office/powerpoint/2010/main" val="4041073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1930670" y="961100"/>
            <a:ext cx="41784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Conceitos Básicos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823400" y="2630801"/>
            <a:ext cx="4178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O que são algoritmos?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Qual a sua definição?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Exemplos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8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xfrm>
            <a:off x="928830" y="1366538"/>
            <a:ext cx="6698790" cy="14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 que é algoritmos?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Um algoritmo é uma sequência ordenada de instruções que visa resolver um problema específico ou executar uma tarefa. Essas instruções são como um conjunto de passos bem definidos que guiam o processo de solução.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1930670" y="961100"/>
            <a:ext cx="41784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Primeiro Programa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823400" y="2630801"/>
            <a:ext cx="4178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Que maldição é essa?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Explicando sintaxe do código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Hora de praticar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crum System Setup Consulting by Slidesgo">
  <a:themeElements>
    <a:clrScheme name="Simple Light">
      <a:dk1>
        <a:srgbClr val="009EEE"/>
      </a:dk1>
      <a:lt1>
        <a:srgbClr val="FF4F00"/>
      </a:lt1>
      <a:dk2>
        <a:srgbClr val="FF3200"/>
      </a:dk2>
      <a:lt2>
        <a:srgbClr val="12171B"/>
      </a:lt2>
      <a:accent1>
        <a:srgbClr val="FFFFFF"/>
      </a:accent1>
      <a:accent2>
        <a:srgbClr val="25B6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202</Words>
  <Application>Microsoft Office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Raleway</vt:lpstr>
      <vt:lpstr>Assistant</vt:lpstr>
      <vt:lpstr>Open Sans</vt:lpstr>
      <vt:lpstr>Archivo ExtraBold</vt:lpstr>
      <vt:lpstr>Scrum System Setup Consulting by Slidesgo</vt:lpstr>
      <vt:lpstr>PowerPoint Presentation</vt:lpstr>
      <vt:lpstr>Cronograma</vt:lpstr>
      <vt:lpstr>Introdução</vt:lpstr>
      <vt:lpstr>Hello World</vt:lpstr>
      <vt:lpstr>Python</vt:lpstr>
      <vt:lpstr>Grupo Ponto e Vírgula</vt:lpstr>
      <vt:lpstr>Conceitos Básicos</vt:lpstr>
      <vt:lpstr>O que é algoritmos?  Um algoritmo é uma sequência ordenada de instruções que visa resolver um problema específico ou executar uma tarefa. Essas instruções são como um conjunto de passos bem definidos que guiam o processo de solução.</vt:lpstr>
      <vt:lpstr>Primeiro Programa</vt:lpstr>
      <vt:lpstr>PRINT(“Hello World”) </vt:lpstr>
      <vt:lpstr>Site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Richard</dc:creator>
  <cp:lastModifiedBy>Anderson Richard</cp:lastModifiedBy>
  <cp:revision>4</cp:revision>
  <dcterms:modified xsi:type="dcterms:W3CDTF">2023-09-23T14:03:03Z</dcterms:modified>
</cp:coreProperties>
</file>