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ia berniz" userId="4df2cc20106b5268" providerId="LiveId" clId="{1AF75E7A-EBF7-49D8-B2CF-5261E26F5023}"/>
    <pc:docChg chg="delSld">
      <pc:chgData name="vitoria berniz" userId="4df2cc20106b5268" providerId="LiveId" clId="{1AF75E7A-EBF7-49D8-B2CF-5261E26F5023}" dt="2019-03-17T18:27:59.217" v="0" actId="2696"/>
      <pc:docMkLst>
        <pc:docMk/>
      </pc:docMkLst>
      <pc:sldChg chg="del">
        <pc:chgData name="vitoria berniz" userId="4df2cc20106b5268" providerId="LiveId" clId="{1AF75E7A-EBF7-49D8-B2CF-5261E26F5023}" dt="2019-03-17T18:27:59.217" v="0" actId="2696"/>
        <pc:sldMkLst>
          <pc:docMk/>
          <pc:sldMk cId="2729901981" sldId="258"/>
        </pc:sldMkLst>
      </pc:sldChg>
    </pc:docChg>
  </pc:docChgLst>
  <pc:docChgLst>
    <pc:chgData name="vitoria berniz" userId="4df2cc20106b5268" providerId="LiveId" clId="{29DC7C03-6038-4C57-9E63-16E3019EC498}"/>
    <pc:docChg chg="modSld">
      <pc:chgData name="vitoria berniz" userId="4df2cc20106b5268" providerId="LiveId" clId="{29DC7C03-6038-4C57-9E63-16E3019EC498}" dt="2019-03-18T19:34:01.785" v="25" actId="20577"/>
      <pc:docMkLst>
        <pc:docMk/>
      </pc:docMkLst>
      <pc:sldChg chg="modSp">
        <pc:chgData name="vitoria berniz" userId="4df2cc20106b5268" providerId="LiveId" clId="{29DC7C03-6038-4C57-9E63-16E3019EC498}" dt="2019-03-18T19:34:01.785" v="25" actId="20577"/>
        <pc:sldMkLst>
          <pc:docMk/>
          <pc:sldMk cId="2687161591" sldId="256"/>
        </pc:sldMkLst>
        <pc:spChg chg="mod">
          <ac:chgData name="vitoria berniz" userId="4df2cc20106b5268" providerId="LiveId" clId="{29DC7C03-6038-4C57-9E63-16E3019EC498}" dt="2019-03-18T19:34:01.785" v="25" actId="20577"/>
          <ac:spMkLst>
            <pc:docMk/>
            <pc:sldMk cId="2687161591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02323" y="1714499"/>
            <a:ext cx="5305425" cy="1553631"/>
          </a:xfrm>
        </p:spPr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Bean</a:t>
            </a:r>
            <a:r>
              <a:rPr lang="pt-BR" dirty="0"/>
              <a:t> 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66071" y="3395132"/>
            <a:ext cx="3197225" cy="1849968"/>
          </a:xfrm>
        </p:spPr>
        <p:txBody>
          <a:bodyPr>
            <a:noAutofit/>
          </a:bodyPr>
          <a:lstStyle/>
          <a:p>
            <a:r>
              <a:rPr lang="pt-BR" sz="1200" dirty="0"/>
              <a:t>Anderson Richard</a:t>
            </a:r>
          </a:p>
          <a:p>
            <a:r>
              <a:rPr lang="pt-BR" sz="1200" dirty="0"/>
              <a:t>Beatriz Fagundes</a:t>
            </a:r>
          </a:p>
          <a:p>
            <a:r>
              <a:rPr lang="pt-BR" sz="1200" dirty="0"/>
              <a:t>Eduardo Henrique</a:t>
            </a:r>
          </a:p>
          <a:p>
            <a:r>
              <a:rPr lang="pt-BR" sz="1200" dirty="0"/>
              <a:t>Felipe Santana </a:t>
            </a:r>
          </a:p>
          <a:p>
            <a:r>
              <a:rPr lang="pt-BR" sz="1200" dirty="0" err="1"/>
              <a:t>Fellipe</a:t>
            </a:r>
            <a:r>
              <a:rPr lang="pt-BR" sz="1200" dirty="0"/>
              <a:t> Muniz</a:t>
            </a:r>
          </a:p>
          <a:p>
            <a:r>
              <a:rPr lang="pt-BR" sz="1200" dirty="0"/>
              <a:t>Gustavo </a:t>
            </a:r>
            <a:r>
              <a:rPr lang="pt-BR" sz="1200" dirty="0" err="1"/>
              <a:t>kiyoshi</a:t>
            </a:r>
            <a:endParaRPr lang="pt-BR" sz="1200" dirty="0"/>
          </a:p>
          <a:p>
            <a:r>
              <a:rPr lang="pt-BR" sz="1200" dirty="0"/>
              <a:t>Lucas Magalhaes</a:t>
            </a:r>
          </a:p>
          <a:p>
            <a:r>
              <a:rPr lang="pt-BR" sz="1200" dirty="0"/>
              <a:t>Vitoria </a:t>
            </a:r>
            <a:r>
              <a:rPr lang="pt-BR" sz="1200" dirty="0" err="1"/>
              <a:t>Berniz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8716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e Justificativa do projeto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574800"/>
            <a:ext cx="10131425" cy="4330700"/>
          </a:xfrm>
        </p:spPr>
        <p:txBody>
          <a:bodyPr>
            <a:normAutofit/>
          </a:bodyPr>
          <a:lstStyle/>
          <a:p>
            <a:r>
              <a:rPr lang="pt-BR" dirty="0"/>
              <a:t>Notamos que um dos fatores que limitam sua produtividade é a ocorrência de pragas que podem causar até perdas totais da cultura e em alguns casos perdas do produto por excesso ou falta de irrigação. </a:t>
            </a:r>
          </a:p>
          <a:p>
            <a:r>
              <a:rPr lang="pt-BR" dirty="0"/>
              <a:t>Para evitar que haja muitas perdas de produtos não só por pragas mas também por uma falta de acompanhamento no desenvolvimento é necessário que tenha um sistema de irrigação bem feito, entre outros cuidados.  </a:t>
            </a:r>
          </a:p>
          <a:p>
            <a:pPr lvl="0"/>
            <a:r>
              <a:rPr lang="pt-BR" dirty="0"/>
              <a:t>Com técnicas corretas de irrigação, ele pode ser cultivado o ano todo. </a:t>
            </a:r>
          </a:p>
          <a:p>
            <a:pPr lvl="0"/>
            <a:r>
              <a:rPr lang="pt-BR" dirty="0"/>
              <a:t>Rendimento varia de acordo com a umidade do solo.</a:t>
            </a:r>
          </a:p>
          <a:p>
            <a:r>
              <a:rPr lang="pt-BR" dirty="0"/>
              <a:t>Pensando nisso, pensamos em um sistema com sensor que fará com que nossos clientes possam fazer acompanhamento da temperatura e do solo por um painel de controle em seu computador (inicialmente</a:t>
            </a:r>
            <a:r>
              <a:rPr lang="pt-BR"/>
              <a:t>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59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projeto	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5801" y="1494367"/>
            <a:ext cx="10131425" cy="4449233"/>
          </a:xfrm>
        </p:spPr>
        <p:txBody>
          <a:bodyPr>
            <a:normAutofit/>
          </a:bodyPr>
          <a:lstStyle/>
          <a:p>
            <a:r>
              <a:rPr lang="pt-BR" dirty="0"/>
              <a:t>O Brasil é o maior produtor mundial de feijão </a:t>
            </a:r>
          </a:p>
          <a:p>
            <a:r>
              <a:rPr lang="pt-BR" dirty="0"/>
              <a:t>Cultivado praticamente em todo território nacional, porém grande parte da produção está concentrada em apenas 10 estados, PR, MG, BA, SP, GO, SC, RS,CE,PE e PA (responsáveis por 86% da produção).</a:t>
            </a:r>
          </a:p>
          <a:p>
            <a:pPr lvl="0"/>
            <a:r>
              <a:rPr lang="pt-BR" dirty="0"/>
              <a:t>Anualmente atingindo cerca 3,0 milhões de toneladas. </a:t>
            </a:r>
          </a:p>
          <a:p>
            <a:r>
              <a:rPr lang="pt-BR" dirty="0"/>
              <a:t>O feijão é cultivado por pequenos e grandes agricultores em diferentes sistemas de produção.</a:t>
            </a:r>
          </a:p>
          <a:p>
            <a:pPr lvl="0"/>
            <a:r>
              <a:rPr lang="pt-BR" dirty="0"/>
              <a:t>Dependendo</a:t>
            </a:r>
            <a:r>
              <a:rPr lang="pt-BR" b="1" dirty="0"/>
              <a:t> </a:t>
            </a:r>
            <a:r>
              <a:rPr lang="pt-BR" dirty="0"/>
              <a:t>da cultivação e da temperatura ambiente, pode aparecer ciclos variando de 65 a 250 dias.</a:t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033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38</TotalTime>
  <Words>253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Bean Bean 8</vt:lpstr>
      <vt:lpstr>Problema e Justificativa do projeto  </vt:lpstr>
      <vt:lpstr>Contexto do projeto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Bean 8</dc:title>
  <dc:creator>Aluno</dc:creator>
  <cp:lastModifiedBy>vitoria berniz</cp:lastModifiedBy>
  <cp:revision>6</cp:revision>
  <dcterms:created xsi:type="dcterms:W3CDTF">2019-03-15T16:14:09Z</dcterms:created>
  <dcterms:modified xsi:type="dcterms:W3CDTF">2019-03-18T19:34:07Z</dcterms:modified>
</cp:coreProperties>
</file>