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5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DB15EBA-9378-447F-9A07-DE1147517CE8}" type="datetimeFigureOut">
              <a:rPr lang="pt-BR" smtClean="0"/>
              <a:t>28/11/2014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20595B-AEE3-4A34-AD2B-E0495E858E7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5EBA-9378-447F-9A07-DE1147517CE8}" type="datetimeFigureOut">
              <a:rPr lang="pt-BR" smtClean="0"/>
              <a:t>28/11/2014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595B-AEE3-4A34-AD2B-E0495E858E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DB15EBA-9378-447F-9A07-DE1147517CE8}" type="datetimeFigureOut">
              <a:rPr lang="pt-BR" smtClean="0"/>
              <a:t>28/11/2014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920595B-AEE3-4A34-AD2B-E0495E858E7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5EBA-9378-447F-9A07-DE1147517CE8}" type="datetimeFigureOut">
              <a:rPr lang="pt-BR" smtClean="0"/>
              <a:t>28/11/2014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20595B-AEE3-4A34-AD2B-E0495E858E7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5EBA-9378-447F-9A07-DE1147517CE8}" type="datetimeFigureOut">
              <a:rPr lang="pt-BR" smtClean="0"/>
              <a:t>28/11/2014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920595B-AEE3-4A34-AD2B-E0495E858E7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DB15EBA-9378-447F-9A07-DE1147517CE8}" type="datetimeFigureOut">
              <a:rPr lang="pt-BR" smtClean="0"/>
              <a:t>28/11/2014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920595B-AEE3-4A34-AD2B-E0495E858E78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DB15EBA-9378-447F-9A07-DE1147517CE8}" type="datetimeFigureOut">
              <a:rPr lang="pt-BR" smtClean="0"/>
              <a:t>28/11/2014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920595B-AEE3-4A34-AD2B-E0495E858E7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5EBA-9378-447F-9A07-DE1147517CE8}" type="datetimeFigureOut">
              <a:rPr lang="pt-BR" smtClean="0"/>
              <a:t>28/11/2014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20595B-AEE3-4A34-AD2B-E0495E858E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5EBA-9378-447F-9A07-DE1147517CE8}" type="datetimeFigureOut">
              <a:rPr lang="pt-BR" smtClean="0"/>
              <a:t>28/11/2014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20595B-AEE3-4A34-AD2B-E0495E858E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5EBA-9378-447F-9A07-DE1147517CE8}" type="datetimeFigureOut">
              <a:rPr lang="pt-BR" smtClean="0"/>
              <a:t>28/11/2014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20595B-AEE3-4A34-AD2B-E0495E858E78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DB15EBA-9378-447F-9A07-DE1147517CE8}" type="datetimeFigureOut">
              <a:rPr lang="pt-BR" smtClean="0"/>
              <a:t>28/11/2014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920595B-AEE3-4A34-AD2B-E0495E858E7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B15EBA-9378-447F-9A07-DE1147517CE8}" type="datetimeFigureOut">
              <a:rPr lang="pt-BR" smtClean="0"/>
              <a:t>28/11/2014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920595B-AEE3-4A34-AD2B-E0495E858E7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3048000" cy="1828800"/>
          </a:xfrm>
        </p:spPr>
        <p:txBody>
          <a:bodyPr/>
          <a:lstStyle/>
          <a:p>
            <a:r>
              <a:rPr lang="pt-BR" dirty="0" err="1" smtClean="0"/>
              <a:t>Flyweight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Anderson Sacramento e </a:t>
            </a:r>
            <a:r>
              <a:rPr lang="pt-BR" dirty="0" err="1" smtClean="0"/>
              <a:t>Fillipe</a:t>
            </a:r>
            <a:r>
              <a:rPr lang="pt-BR" dirty="0" smtClean="0"/>
              <a:t> Campos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181600" y="5410200"/>
            <a:ext cx="285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Padrão estrutural de objetos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Impactos Positivos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- </a:t>
            </a:r>
            <a:r>
              <a:rPr lang="pt-BR" dirty="0"/>
              <a:t>Reduz o número de objetos </a:t>
            </a:r>
            <a:r>
              <a:rPr lang="pt-BR" dirty="0" smtClean="0"/>
              <a:t>criados</a:t>
            </a:r>
          </a:p>
          <a:p>
            <a:pPr marL="0" indent="0">
              <a:buNone/>
            </a:pPr>
            <a:r>
              <a:rPr lang="pt-BR" dirty="0" smtClean="0"/>
              <a:t>  </a:t>
            </a:r>
          </a:p>
          <a:p>
            <a:pPr marL="0" indent="0">
              <a:buNone/>
            </a:pPr>
            <a:r>
              <a:rPr lang="pt-BR" dirty="0" smtClean="0"/>
              <a:t>   - </a:t>
            </a:r>
            <a:r>
              <a:rPr lang="pt-BR" dirty="0"/>
              <a:t>Diminui a quantidade de memória </a:t>
            </a:r>
            <a:r>
              <a:rPr lang="pt-BR" dirty="0" smtClean="0"/>
              <a:t>utilizada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</a:t>
            </a:r>
          </a:p>
          <a:p>
            <a:pPr marL="0" indent="0">
              <a:buNone/>
            </a:pPr>
            <a:r>
              <a:rPr lang="pt-BR" dirty="0" smtClean="0"/>
              <a:t>   - </a:t>
            </a:r>
            <a:r>
              <a:rPr lang="pt-BR" dirty="0"/>
              <a:t>Reusa tipos de objetos similares existentes</a:t>
            </a:r>
          </a:p>
        </p:txBody>
      </p:sp>
    </p:spTree>
    <p:extLst>
      <p:ext uri="{BB962C8B-B14F-4D97-AF65-F5344CB8AC3E}">
        <p14:creationId xmlns:p14="http://schemas.microsoft.com/office/powerpoint/2010/main" val="106019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Impactos Negativos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- Introduz custo de tempo de execução associados com a </a:t>
            </a:r>
            <a:r>
              <a:rPr lang="pt-BR" dirty="0" smtClean="0"/>
              <a:t>transferência , busca </a:t>
            </a:r>
            <a:r>
              <a:rPr lang="pt-BR" dirty="0"/>
              <a:t>e/ou computação </a:t>
            </a:r>
            <a:r>
              <a:rPr lang="pt-BR" dirty="0" smtClean="0"/>
              <a:t>de estados extrínsecos</a:t>
            </a:r>
          </a:p>
          <a:p>
            <a:endParaRPr lang="pt-BR" dirty="0"/>
          </a:p>
          <a:p>
            <a:r>
              <a:rPr lang="pt-BR" dirty="0"/>
              <a:t>- </a:t>
            </a:r>
            <a:r>
              <a:rPr lang="pt-BR" dirty="0" smtClean="0"/>
              <a:t>Pode haver uma </a:t>
            </a:r>
            <a:r>
              <a:rPr lang="pt-BR" dirty="0"/>
              <a:t>variação muito grande de estados </a:t>
            </a:r>
            <a:r>
              <a:rPr lang="pt-BR" dirty="0" smtClean="0"/>
              <a:t>extrínsecos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008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- </a:t>
            </a:r>
            <a:r>
              <a:rPr lang="pt-BR" dirty="0" err="1" smtClean="0"/>
              <a:t>State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- </a:t>
            </a:r>
            <a:r>
              <a:rPr lang="pt-BR" dirty="0" err="1"/>
              <a:t>Strategy</a:t>
            </a:r>
            <a:r>
              <a:rPr lang="pt-BR" dirty="0"/>
              <a:t>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- </a:t>
            </a:r>
            <a:r>
              <a:rPr lang="pt-BR" dirty="0" err="1" smtClean="0"/>
              <a:t>Composite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222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Relacionados (</a:t>
            </a:r>
            <a:r>
              <a:rPr lang="pt-BR" dirty="0" err="1" smtClean="0"/>
              <a:t>State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610600" cy="51054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O </a:t>
            </a:r>
            <a:r>
              <a:rPr lang="pt-BR" dirty="0"/>
              <a:t>padrão possui uma característica de controle </a:t>
            </a:r>
            <a:r>
              <a:rPr lang="pt-BR" dirty="0" smtClean="0"/>
              <a:t>   de </a:t>
            </a:r>
            <a:r>
              <a:rPr lang="pt-BR" dirty="0"/>
              <a:t>estados em que a cada transição é alterado </a:t>
            </a:r>
            <a:r>
              <a:rPr lang="pt-BR" dirty="0" smtClean="0"/>
              <a:t>o comportamento </a:t>
            </a:r>
            <a:r>
              <a:rPr lang="pt-BR" dirty="0"/>
              <a:t>do </a:t>
            </a:r>
            <a:r>
              <a:rPr lang="pt-BR" dirty="0" smtClean="0"/>
              <a:t>objeto como </a:t>
            </a:r>
            <a:r>
              <a:rPr lang="pt-BR" dirty="0"/>
              <a:t>se este tivesse mudado de </a:t>
            </a:r>
            <a:r>
              <a:rPr lang="pt-BR" dirty="0" smtClean="0"/>
              <a:t>classe 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-</a:t>
            </a:r>
            <a:r>
              <a:rPr lang="pt-BR" dirty="0" smtClean="0"/>
              <a:t> </a:t>
            </a:r>
            <a:r>
              <a:rPr lang="pt-BR" dirty="0"/>
              <a:t>O padrão </a:t>
            </a:r>
            <a:r>
              <a:rPr lang="pt-BR" dirty="0" err="1"/>
              <a:t>Flyweight</a:t>
            </a:r>
            <a:r>
              <a:rPr lang="pt-BR" dirty="0"/>
              <a:t> explica quando e como objetos </a:t>
            </a:r>
            <a:r>
              <a:rPr lang="pt-BR" dirty="0" smtClean="0"/>
              <a:t> </a:t>
            </a:r>
            <a:r>
              <a:rPr lang="pt-BR" dirty="0" err="1" smtClean="0"/>
              <a:t>State</a:t>
            </a:r>
            <a:r>
              <a:rPr lang="pt-BR" dirty="0" smtClean="0"/>
              <a:t> </a:t>
            </a:r>
            <a:r>
              <a:rPr lang="pt-BR" dirty="0"/>
              <a:t>podem ser compartilhados</a:t>
            </a:r>
          </a:p>
          <a:p>
            <a:pPr>
              <a:buFontTx/>
              <a:buChar char="-"/>
            </a:pPr>
            <a:r>
              <a:rPr lang="pt-BR" dirty="0" smtClean="0"/>
              <a:t>            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196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Relacionados (</a:t>
            </a:r>
            <a:r>
              <a:rPr lang="pt-BR" dirty="0" err="1" smtClean="0"/>
              <a:t>Strategy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302752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Sugere </a:t>
            </a:r>
            <a:r>
              <a:rPr lang="pt-BR" dirty="0"/>
              <a:t>que algoritmos parecidos sejam </a:t>
            </a:r>
            <a:r>
              <a:rPr lang="pt-BR" dirty="0" smtClean="0"/>
              <a:t>separados </a:t>
            </a:r>
            <a:r>
              <a:rPr lang="pt-BR" dirty="0"/>
              <a:t>de quem os </a:t>
            </a:r>
            <a:r>
              <a:rPr lang="pt-BR" dirty="0" smtClean="0"/>
              <a:t>utiliza</a:t>
            </a:r>
          </a:p>
          <a:p>
            <a:pPr marL="0" indent="0">
              <a:buNone/>
            </a:pPr>
            <a:r>
              <a:rPr lang="pt-BR" dirty="0" smtClean="0"/>
              <a:t>   </a:t>
            </a:r>
          </a:p>
          <a:p>
            <a:pPr marL="0" indent="0">
              <a:buNone/>
            </a:pPr>
            <a:r>
              <a:rPr lang="pt-BR" dirty="0" smtClean="0"/>
              <a:t>- </a:t>
            </a:r>
            <a:r>
              <a:rPr lang="pt-BR" dirty="0" smtClean="0"/>
              <a:t>Objetos </a:t>
            </a:r>
            <a:r>
              <a:rPr lang="pt-BR" dirty="0" err="1"/>
              <a:t>Strategy</a:t>
            </a:r>
            <a:r>
              <a:rPr lang="pt-BR" dirty="0"/>
              <a:t> são bons </a:t>
            </a:r>
            <a:r>
              <a:rPr lang="pt-BR" dirty="0" err="1" smtClean="0"/>
              <a:t>Flyweight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/>
              <a:t>-</a:t>
            </a:r>
            <a:r>
              <a:rPr lang="pt-BR" dirty="0" smtClean="0"/>
              <a:t> </a:t>
            </a:r>
            <a:r>
              <a:rPr lang="pt-BR" dirty="0"/>
              <a:t>O contexto é variado para utilização da </a:t>
            </a:r>
            <a:r>
              <a:rPr lang="pt-BR" dirty="0" smtClean="0"/>
              <a:t>estrutura    do padrão, no </a:t>
            </a:r>
            <a:r>
              <a:rPr lang="pt-BR" dirty="0" err="1" smtClean="0"/>
              <a:t>flyweight</a:t>
            </a:r>
            <a:r>
              <a:rPr lang="pt-BR" dirty="0" smtClean="0"/>
              <a:t> os estados extrínsecos possuem variação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971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Relacionados(</a:t>
            </a:r>
            <a:r>
              <a:rPr lang="pt-BR" dirty="0" err="1" smtClean="0"/>
              <a:t>Composite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  A </a:t>
            </a:r>
            <a:r>
              <a:rPr lang="pt-BR" dirty="0" smtClean="0"/>
              <a:t>ideia </a:t>
            </a:r>
            <a:r>
              <a:rPr lang="pt-BR" dirty="0"/>
              <a:t> </a:t>
            </a:r>
            <a:r>
              <a:rPr lang="pt-BR" dirty="0" smtClean="0"/>
              <a:t>é criar </a:t>
            </a:r>
            <a:r>
              <a:rPr lang="pt-BR" dirty="0"/>
              <a:t>uma classe base que contém toda a interface necessária para todos os elementos e criar um elemento especial que agrega outros </a:t>
            </a:r>
            <a:r>
              <a:rPr lang="pt-BR" dirty="0" smtClean="0"/>
              <a:t>elementos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   - </a:t>
            </a:r>
            <a:r>
              <a:rPr lang="pt-BR" dirty="0" smtClean="0"/>
              <a:t>O </a:t>
            </a:r>
            <a:r>
              <a:rPr lang="pt-BR" dirty="0" err="1"/>
              <a:t>Flyweight</a:t>
            </a:r>
            <a:r>
              <a:rPr lang="pt-BR" dirty="0"/>
              <a:t> pode utilizar a estrutura definida </a:t>
            </a:r>
            <a:r>
              <a:rPr lang="pt-BR" dirty="0" smtClean="0"/>
              <a:t>pelo </a:t>
            </a:r>
            <a:r>
              <a:rPr lang="pt-BR" dirty="0" err="1" smtClean="0"/>
              <a:t>Composite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smtClean="0"/>
              <a:t>- No </a:t>
            </a:r>
            <a:r>
              <a:rPr lang="pt-BR" dirty="0" err="1" smtClean="0"/>
              <a:t>Flyweight</a:t>
            </a:r>
            <a:r>
              <a:rPr lang="pt-BR" dirty="0" smtClean="0"/>
              <a:t> os </a:t>
            </a:r>
            <a:r>
              <a:rPr lang="pt-BR" dirty="0"/>
              <a:t>objetos-filhos de uma </a:t>
            </a:r>
            <a:r>
              <a:rPr lang="pt-BR" dirty="0" smtClean="0"/>
              <a:t>hierarquia não </a:t>
            </a:r>
            <a:r>
              <a:rPr lang="pt-BR" dirty="0"/>
              <a:t>possuem uma referência á seus </a:t>
            </a:r>
            <a:r>
              <a:rPr lang="pt-BR" dirty="0" smtClean="0"/>
              <a:t>pais mas possibilita o compartilhamento entre esses objetos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547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Relacionados(</a:t>
            </a:r>
            <a:r>
              <a:rPr lang="pt-BR" dirty="0" err="1" smtClean="0"/>
              <a:t>Composite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4" y="2133600"/>
            <a:ext cx="8030396" cy="4038600"/>
          </a:xfrm>
        </p:spPr>
      </p:pic>
    </p:spTree>
    <p:extLst>
      <p:ext uri="{BB962C8B-B14F-4D97-AF65-F5344CB8AC3E}">
        <p14:creationId xmlns:p14="http://schemas.microsoft.com/office/powerpoint/2010/main" val="2638974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 smtClean="0"/>
              <a:t>GAMMA</a:t>
            </a:r>
            <a:r>
              <a:rPr lang="pt-BR" dirty="0" smtClean="0"/>
              <a:t>, </a:t>
            </a:r>
            <a:r>
              <a:rPr lang="pt-BR" b="1" dirty="0" smtClean="0"/>
              <a:t>Erich</a:t>
            </a:r>
            <a:r>
              <a:rPr lang="pt-BR" dirty="0" smtClean="0"/>
              <a:t> </a:t>
            </a:r>
            <a:r>
              <a:rPr lang="pt-BR" dirty="0" err="1" smtClean="0"/>
              <a:t>et</a:t>
            </a:r>
            <a:r>
              <a:rPr lang="pt-BR" dirty="0" smtClean="0"/>
              <a:t> al. </a:t>
            </a:r>
            <a:r>
              <a:rPr lang="pt-BR" b="1" dirty="0" smtClean="0"/>
              <a:t>Padrões de Projeto</a:t>
            </a:r>
            <a:r>
              <a:rPr lang="pt-BR" dirty="0" smtClean="0"/>
              <a:t>: Soluções reutilizáveis de software orientado a objetos. Porto Alegre: </a:t>
            </a:r>
            <a:r>
              <a:rPr lang="pt-BR" dirty="0" err="1" smtClean="0"/>
              <a:t>Bookman</a:t>
            </a:r>
            <a:r>
              <a:rPr lang="pt-BR" dirty="0" smtClean="0"/>
              <a:t>, 2000.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Flyweight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97952" cy="464820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b="1" dirty="0" smtClean="0"/>
              <a:t>Intenção</a:t>
            </a:r>
          </a:p>
          <a:p>
            <a:pPr lvl="1"/>
            <a:r>
              <a:rPr lang="pt-BR" dirty="0" smtClean="0"/>
              <a:t>Usar compartilhamento para suportar eficientemente grande quantidades de objetos de granularidade fina.</a:t>
            </a:r>
          </a:p>
          <a:p>
            <a:pPr lvl="1"/>
            <a:endParaRPr lang="pt-BR" dirty="0" smtClean="0"/>
          </a:p>
          <a:p>
            <a:r>
              <a:rPr lang="pt-BR" b="1" dirty="0" smtClean="0"/>
              <a:t>Motivação</a:t>
            </a:r>
          </a:p>
          <a:p>
            <a:pPr lvl="1"/>
            <a:r>
              <a:rPr lang="pt-BR" dirty="0" smtClean="0"/>
              <a:t>Reduzir consumo de memória;</a:t>
            </a:r>
          </a:p>
          <a:p>
            <a:pPr lvl="1"/>
            <a:r>
              <a:rPr lang="pt-BR" dirty="0" smtClean="0"/>
              <a:t>Reduzir custo em tempo de execução.</a:t>
            </a:r>
          </a:p>
          <a:p>
            <a:endParaRPr lang="pt-BR" dirty="0"/>
          </a:p>
        </p:txBody>
      </p:sp>
      <p:pic>
        <p:nvPicPr>
          <p:cNvPr id="3076" name="Picture 4" descr="C:\Users\ANDERSON\UNEB\6-SEMESTRE\Projetos Avançados\Projeto\gangor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4419600"/>
            <a:ext cx="1578561" cy="1432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 smtClean="0"/>
              <a:t>Uma aplicação utiliza um grande número de objetos;</a:t>
            </a:r>
          </a:p>
          <a:p>
            <a:endParaRPr lang="pt-BR" sz="2400" dirty="0" smtClean="0"/>
          </a:p>
          <a:p>
            <a:r>
              <a:rPr lang="pt-BR" sz="2400" dirty="0" smtClean="0"/>
              <a:t>Os custos de armazenamento são altos por causa da grande quantidade de objetos;</a:t>
            </a:r>
          </a:p>
          <a:p>
            <a:endParaRPr lang="pt-BR" sz="2400" dirty="0" smtClean="0"/>
          </a:p>
          <a:p>
            <a:r>
              <a:rPr lang="pt-BR" sz="2400" dirty="0" smtClean="0"/>
              <a:t>A maioria dos estados de objetos pode ser tornada extrínseca;</a:t>
            </a:r>
          </a:p>
          <a:p>
            <a:endParaRPr lang="pt-BR" sz="2400" dirty="0" smtClean="0"/>
          </a:p>
          <a:p>
            <a:r>
              <a:rPr lang="pt-BR" sz="2400" dirty="0" smtClean="0"/>
              <a:t>Muitos grupos de objetos podem ser substituídos por relativamente poucos objetos compartilhados, uma vez que estados extrínsecos são removidos;</a:t>
            </a:r>
          </a:p>
          <a:p>
            <a:endParaRPr lang="pt-BR" sz="2400" dirty="0" smtClean="0"/>
          </a:p>
          <a:p>
            <a:r>
              <a:rPr lang="pt-BR" sz="2400" dirty="0" smtClean="0"/>
              <a:t>A aplicação não depende da identidade dos objetos.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Micro arquitetura</a:t>
            </a:r>
            <a:endParaRPr lang="pt-BR" dirty="0"/>
          </a:p>
        </p:txBody>
      </p:sp>
      <p:pic>
        <p:nvPicPr>
          <p:cNvPr id="4" name="Espaço Reservado para Conteúdo 3" descr="estrutur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600199"/>
            <a:ext cx="7204461" cy="45929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Compartilhamento dos objetos </a:t>
            </a:r>
            <a:r>
              <a:rPr lang="pt-BR" dirty="0" err="1" smtClean="0"/>
              <a:t>flyweight</a:t>
            </a:r>
            <a:endParaRPr lang="pt-BR" dirty="0"/>
          </a:p>
        </p:txBody>
      </p:sp>
      <p:pic>
        <p:nvPicPr>
          <p:cNvPr id="4" name="Espaço Reservado para Conteúdo 3" descr="compartilhamento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8527623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Ideia chave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>
                <a:latin typeface="Aharoni" pitchFamily="2" charset="-79"/>
                <a:cs typeface="Aharoni" pitchFamily="2" charset="-79"/>
              </a:rPr>
              <a:t>Um</a:t>
            </a:r>
            <a:r>
              <a:rPr lang="pt-BR" dirty="0" smtClean="0"/>
              <a:t> </a:t>
            </a:r>
            <a:r>
              <a:rPr lang="pt-BR" dirty="0" err="1" smtClean="0">
                <a:latin typeface="AR CENA" pitchFamily="2" charset="0"/>
              </a:rPr>
              <a:t>flyweight</a:t>
            </a:r>
            <a:r>
              <a:rPr lang="pt-BR" dirty="0" smtClean="0">
                <a:latin typeface="AR CENA" pitchFamily="2" charset="0"/>
              </a:rPr>
              <a:t> é um </a:t>
            </a:r>
            <a:r>
              <a:rPr lang="pt-BR" dirty="0" smtClean="0">
                <a:latin typeface="AR DARLING" pitchFamily="2" charset="0"/>
              </a:rPr>
              <a:t>objeto compartilhado que pode ser usado em</a:t>
            </a:r>
            <a:r>
              <a:rPr lang="pt-BR" dirty="0" smtClean="0"/>
              <a:t> </a:t>
            </a:r>
            <a:r>
              <a:rPr lang="pt-BR" dirty="0" smtClean="0">
                <a:latin typeface="AR HERMANN" pitchFamily="2" charset="0"/>
              </a:rPr>
              <a:t>múltiplos contextos simultaneamente</a:t>
            </a:r>
            <a:r>
              <a:rPr lang="pt-BR" dirty="0" smtClean="0">
                <a:latin typeface="Bauhaus 93" pitchFamily="82" charset="0"/>
              </a:rPr>
              <a:t>. O </a:t>
            </a:r>
            <a:r>
              <a:rPr lang="pt-BR" dirty="0" err="1" smtClean="0">
                <a:latin typeface="Bauhaus 93" pitchFamily="82" charset="0"/>
              </a:rPr>
              <a:t>flyweight</a:t>
            </a:r>
            <a:r>
              <a:rPr lang="pt-BR" dirty="0" smtClean="0">
                <a:latin typeface="Bauhaus 93" pitchFamily="82" charset="0"/>
              </a:rPr>
              <a:t> funciona como </a:t>
            </a:r>
            <a:r>
              <a:rPr lang="pt-BR" dirty="0" smtClean="0">
                <a:latin typeface="AR DELANEY" pitchFamily="2" charset="0"/>
              </a:rPr>
              <a:t>um objeto independente em cada </a:t>
            </a:r>
            <a:r>
              <a:rPr lang="pt-BR" dirty="0" smtClean="0">
                <a:solidFill>
                  <a:srgbClr val="FF0000"/>
                </a:solidFill>
              </a:rPr>
              <a:t>contexto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4" name="Espaço Reservado para Conteúdo 3" descr="documento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419600" y="304800"/>
            <a:ext cx="4724400" cy="3362562"/>
          </a:xfrm>
        </p:spPr>
      </p:pic>
      <p:sp>
        <p:nvSpPr>
          <p:cNvPr id="5" name="CaixaDeTexto 4"/>
          <p:cNvSpPr txBox="1"/>
          <p:nvPr/>
        </p:nvSpPr>
        <p:spPr>
          <a:xfrm>
            <a:off x="5791200" y="0"/>
            <a:ext cx="214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Documento de texto</a:t>
            </a:r>
            <a:endParaRPr lang="pt-BR" b="1" dirty="0"/>
          </a:p>
        </p:txBody>
      </p:sp>
      <p:pic>
        <p:nvPicPr>
          <p:cNvPr id="1026" name="Picture 2" descr="C:\Users\ANDERSON\UNEB\6-SEMESTRE\Projetos Avançados\Projeto\EditorE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733800"/>
            <a:ext cx="7379572" cy="2743200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1219200" y="3429000"/>
            <a:ext cx="4545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Diagrama  de classe com solução do </a:t>
            </a:r>
            <a:r>
              <a:rPr lang="pt-BR" b="1" dirty="0" err="1" smtClean="0"/>
              <a:t>flyweight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4" name="Espaço Reservado para Conteúdo 3" descr="piscinaEx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981200"/>
            <a:ext cx="4495800" cy="2959257"/>
          </a:xfrm>
        </p:spPr>
      </p:pic>
      <p:sp>
        <p:nvSpPr>
          <p:cNvPr id="5" name="CaixaDeTexto 4"/>
          <p:cNvSpPr txBox="1"/>
          <p:nvPr/>
        </p:nvSpPr>
        <p:spPr>
          <a:xfrm>
            <a:off x="1219200" y="1752600"/>
            <a:ext cx="208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Piscina de </a:t>
            </a:r>
            <a:r>
              <a:rPr lang="pt-BR" b="1" dirty="0" err="1" smtClean="0"/>
              <a:t>flyweight</a:t>
            </a:r>
            <a:endParaRPr lang="pt-BR" b="1" dirty="0"/>
          </a:p>
        </p:txBody>
      </p:sp>
      <p:pic>
        <p:nvPicPr>
          <p:cNvPr id="2050" name="Picture 2" descr="C:\Users\ANDERSON\UNEB\6-SEMESTRE\Projetos Avançados\Projeto\mapExtrinsec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2362200"/>
            <a:ext cx="4876800" cy="2638425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5181600" y="1828800"/>
            <a:ext cx="368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Mapeamento de estados extrínsecos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1. Remoção dos estados extrínsecos</a:t>
            </a:r>
          </a:p>
          <a:p>
            <a:endParaRPr lang="pt-BR" dirty="0" smtClean="0"/>
          </a:p>
          <a:p>
            <a:r>
              <a:rPr lang="pt-BR" dirty="0" smtClean="0"/>
              <a:t>2. A gerência dos objetos compartilhados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194</TotalTime>
  <Words>339</Words>
  <Application>Microsoft Office PowerPoint</Application>
  <PresentationFormat>Apresentação na tela (4:3)</PresentationFormat>
  <Paragraphs>72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Mediano</vt:lpstr>
      <vt:lpstr>Flyweight </vt:lpstr>
      <vt:lpstr>Flyweight</vt:lpstr>
      <vt:lpstr>Aplicabilidade</vt:lpstr>
      <vt:lpstr>Micro arquitetura</vt:lpstr>
      <vt:lpstr>Compartilhamento dos objetos flyweight</vt:lpstr>
      <vt:lpstr>Ideia chave</vt:lpstr>
      <vt:lpstr>Exemplo</vt:lpstr>
      <vt:lpstr>Exemplo</vt:lpstr>
      <vt:lpstr>Implementação</vt:lpstr>
      <vt:lpstr>Impactos Positivos</vt:lpstr>
      <vt:lpstr>Impactos Negativos</vt:lpstr>
      <vt:lpstr>Padrões Relacionados</vt:lpstr>
      <vt:lpstr>Padrões Relacionados (State)</vt:lpstr>
      <vt:lpstr>Padrões Relacionados (Strategy)</vt:lpstr>
      <vt:lpstr>Padrões Relacionados(Composite)</vt:lpstr>
      <vt:lpstr>Padrões Relacionados(Composite)</vt:lpstr>
      <vt:lpstr>Referências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Flyweight </dc:title>
  <dc:creator>ANDERSON</dc:creator>
  <cp:lastModifiedBy>KodaiMagneto</cp:lastModifiedBy>
  <cp:revision>15</cp:revision>
  <dcterms:created xsi:type="dcterms:W3CDTF">2014-11-28T12:54:29Z</dcterms:created>
  <dcterms:modified xsi:type="dcterms:W3CDTF">2014-11-28T19:26:51Z</dcterms:modified>
</cp:coreProperties>
</file>