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Open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A32179-F8CA-428F-B3A1-9CEFE315C941}">
  <a:tblStyle styleId="{6DA32179-F8CA-428F-B3A1-9CEFE315C9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penSans-regular.fntdata"/><Relationship Id="rId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be11c2b73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be11c2b73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captures a number of different components that will impact your ability to create and bring a product to market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DO NOT USE] - Guidelines Slides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TA ONLY: Quizzes (Checkbox, Task)">
  <p:cSld name="BIG_NUMBER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524021" y="1333525"/>
            <a:ext cx="34950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type="title"/>
          </p:nvPr>
        </p:nvSpPr>
        <p:spPr>
          <a:xfrm>
            <a:off x="506171" y="473950"/>
            <a:ext cx="3530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or icons 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2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pic>
        <p:nvPicPr>
          <p:cNvPr id="57" name="Google Shape;5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337" y="1565950"/>
            <a:ext cx="2889325" cy="262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125" y="1643725"/>
            <a:ext cx="2612800" cy="237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ard - Intro only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086350" y="1969875"/>
            <a:ext cx="488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b="1" sz="2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086350" y="2605525"/>
            <a:ext cx="48867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/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2851425" y="3996227"/>
            <a:ext cx="3115075" cy="5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ard - intro only">
  <p:cSld name="TITLE_AND_TWO_COLUMNS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05400" y="679125"/>
            <a:ext cx="78672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ard - intro only 1">
  <p:cSld name="TITLE_AND_TWO_COLUMNS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05400" y="1432275"/>
            <a:ext cx="78672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b="1" sz="2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43100" y="1337500"/>
            <a:ext cx="3595500" cy="3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10 items, 2 boxes)">
  <p:cSld name="BIG_NUMB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558975" y="1333525"/>
            <a:ext cx="34422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BIG_NUMBER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" type="body"/>
          </p:nvPr>
        </p:nvSpPr>
        <p:spPr>
          <a:xfrm>
            <a:off x="558975" y="1333525"/>
            <a:ext cx="34422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38" name="Google Shape;38;p8"/>
          <p:cNvSpPr/>
          <p:nvPr/>
        </p:nvSpPr>
        <p:spPr>
          <a:xfrm>
            <a:off x="4555550" y="0"/>
            <a:ext cx="4588500" cy="5143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2" type="subTitle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TA ONLY: Quizzes (Radio Box)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506350" y="473950"/>
            <a:ext cx="354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529450" y="1333525"/>
            <a:ext cx="34950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952500" y="119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{6DA32179-F8CA-428F-B3A1-9CEFE315C941}</a:tableStyleId>
              </a:tblPr>
              <a:tblGrid>
                <a:gridCol w="1344975"/>
                <a:gridCol w="1453775"/>
                <a:gridCol w="820750"/>
                <a:gridCol w="791050"/>
                <a:gridCol w="1453800"/>
                <a:gridCol w="1374650"/>
              </a:tblGrid>
              <a:tr h="11080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Partners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Activities</a:t>
                      </a:r>
                      <a:endParaRPr/>
                    </a:p>
                  </a:txBody>
                  <a:tcPr marT="91425" marB="91425" marR="91425" marL="91425"/>
                </a:tc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Proposition</a:t>
                      </a:r>
                      <a:endParaRPr/>
                    </a:p>
                  </a:txBody>
                  <a:tcPr marT="91425" marB="91425" marR="91425" marL="91425"/>
                </a:tc>
                <a:tc rowSpan="2"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 Relationships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 Segments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08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Resources</a:t>
                      </a:r>
                      <a:endParaRPr/>
                    </a:p>
                  </a:txBody>
                  <a:tcPr marT="91425" marB="91425" marR="91425" marL="91425"/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Channels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11080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Structure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Revenue Streams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sp>
        <p:nvSpPr>
          <p:cNvPr id="80" name="Google Shape;80;p17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 Canvas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