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662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0C130F-8BF8-4B1B-B21C-3357DFCA15FE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19704-492D-4544-B26B-2DF664D60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4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6B5F7F-5883-4005-84F5-87A2D7872A9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14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 bwMode="white">
          <a:xfrm>
            <a:off x="95208" y="90012"/>
            <a:ext cx="8858312" cy="481473"/>
          </a:xfrm>
          <a:prstGeom prst="rect">
            <a:avLst/>
          </a:prstGeom>
        </p:spPr>
        <p:txBody>
          <a:bodyPr anchor="t"/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Content title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AF107-0A71-4055-A2EA-5E79D4C4A3E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22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 bwMode="white">
          <a:xfrm>
            <a:off x="95208" y="67424"/>
            <a:ext cx="8858312" cy="504056"/>
          </a:xfrm>
          <a:prstGeom prst="rect">
            <a:avLst/>
          </a:prstGeom>
        </p:spPr>
        <p:txBody>
          <a:bodyPr anchor="ctr"/>
          <a:lstStyle>
            <a:lvl1pPr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Content title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836712"/>
            <a:ext cx="11055019" cy="5616624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00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180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180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1800">
                <a:solidFill>
                  <a:srgbClr val="4D4D4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AF107-0A71-4055-A2EA-5E79D4C4A3E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1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47200" y="649287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軟正黑體" pitchFamily="34" charset="-120"/>
              </a:defRPr>
            </a:lvl1pPr>
          </a:lstStyle>
          <a:p>
            <a:fld id="{910AF107-0A71-4055-A2EA-5E79D4C4A3E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圖片 7" descr="PPT內頁BN-再創卓越-4x3.jp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39244"/>
          </a:xfrm>
          <a:prstGeom prst="rect">
            <a:avLst/>
          </a:prstGeom>
        </p:spPr>
      </p:pic>
      <p:pic>
        <p:nvPicPr>
          <p:cNvPr id="7" name="圖片 6" descr="再創卓越_ppt內頁logo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white">
          <a:xfrm>
            <a:off x="8767662" y="27948"/>
            <a:ext cx="3424340" cy="5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b="0" kern="1200">
          <a:solidFill>
            <a:srgbClr val="4D4D4D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yMoQm8" TargetMode="External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tcft.com.tw/xyz-robot-arm" TargetMode="External"/><Relationship Id="rId5" Type="http://schemas.openxmlformats.org/officeDocument/2006/relationships/hyperlink" Target="https://www.arduino.cc/en/software" TargetMode="External"/><Relationship Id="rId4" Type="http://schemas.openxmlformats.org/officeDocument/2006/relationships/hyperlink" Target="https://www.arduino.cc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AF107-0A71-4055-A2EA-5E79D4C4A3E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微軟正黑體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微軟正黑體" pitchFamily="34" charset="-120"/>
              <a:cs typeface="+mn-cs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95208" y="67424"/>
            <a:ext cx="8858312" cy="504056"/>
          </a:xfrm>
        </p:spPr>
        <p:txBody>
          <a:bodyPr/>
          <a:lstStyle/>
          <a:p>
            <a:r>
              <a:rPr lang="en-US" altLang="zh-TW" dirty="0"/>
              <a:t>K100</a:t>
            </a:r>
            <a:r>
              <a:rPr lang="zh-TW" altLang="en-US" dirty="0"/>
              <a:t>小型機器人</a:t>
            </a:r>
            <a:r>
              <a:rPr lang="en-US" altLang="zh-TW" dirty="0"/>
              <a:t>/</a:t>
            </a:r>
            <a:r>
              <a:rPr lang="zh-TW" altLang="en-US" dirty="0"/>
              <a:t>軟體說明</a:t>
            </a:r>
            <a:r>
              <a:rPr lang="en-US" altLang="zh-TW" dirty="0"/>
              <a:t>/20220916A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799657-458A-12C1-25AF-3144A704F698}"/>
              </a:ext>
            </a:extLst>
          </p:cNvPr>
          <p:cNvSpPr/>
          <p:nvPr/>
        </p:nvSpPr>
        <p:spPr>
          <a:xfrm>
            <a:off x="101095" y="912036"/>
            <a:ext cx="574090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 軟體說明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01/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機器人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PC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端軟體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/XYZ ROBOT EDITOR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動作編輯器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V3_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離線版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_V3.19.0520.1.zip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https://reurl.cc/yMoQm8</a:t>
            </a:r>
            <a:endParaRPr lang="en-US" altLang="zh-TW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 軟體說明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02/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機器人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FW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韌體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/Robot Arm Firmware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Firmware-20220915T232929Z-001.zip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此要透過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 IDE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編譯與燒錄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若機器原本就有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FW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不建議重新燒錄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 軟體說明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03/Arduino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開發工具</a:t>
            </a:r>
            <a:r>
              <a:rPr lang="en-US" altLang="zh-TW" sz="1400" dirty="0">
                <a:solidFill>
                  <a:srgbClr val="4F81B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IDE/Arduino Application 1.0.6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可由</a:t>
            </a:r>
            <a:r>
              <a:rPr lang="en-US" altLang="zh-TW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Arduino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官方網站上下載</a:t>
            </a:r>
            <a:r>
              <a:rPr lang="en-US" altLang="zh-TW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https://www.arduino.cc/</a:t>
            </a:r>
            <a:endParaRPr lang="en-US" altLang="zh-TW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TW" sz="14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Arduino Application 1.0.6/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目前有出新版本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  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可由官網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站搜尋舊版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https://www.arduino.cc/en/software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 參考</a:t>
            </a:r>
            <a:r>
              <a:rPr lang="zh-TW" altLang="en-US" sz="1400" dirty="0">
                <a:solidFill>
                  <a:srgbClr val="4F81B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en-US" altLang="zh-TW" sz="1400" dirty="0">
                <a:solidFill>
                  <a:srgbClr val="4F81B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solidFill>
                  <a:srgbClr val="4F81B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如下方雲端硬碟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lang="zh-TW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網路位置：</a:t>
            </a:r>
            <a:r>
              <a:rPr lang="en-US" altLang="zh-TW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https://reurl.cc/yMoQm8</a:t>
            </a:r>
            <a:r>
              <a:rPr lang="zh-TW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prstClr val="black">
                  <a:lumMod val="50000"/>
                  <a:lumOff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TW" sz="1400" dirty="0">
              <a:solidFill>
                <a:prstClr val="black">
                  <a:lumMod val="50000"/>
                  <a:lumOff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TW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網路其他資料：</a:t>
            </a:r>
            <a:r>
              <a:rPr lang="en-US" altLang="zh-TW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https://www.ptcft.com.tw/xyz-robot-arm</a:t>
            </a:r>
            <a:endParaRPr lang="en-US" altLang="zh-TW" sz="1400" dirty="0">
              <a:solidFill>
                <a:prstClr val="black">
                  <a:lumMod val="50000"/>
                  <a:lumOff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TW" sz="1400" dirty="0">
              <a:solidFill>
                <a:prstClr val="black">
                  <a:lumMod val="50000"/>
                  <a:lumOff val="50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 descr="一張含有 文字, 監視器, 電子用品, 黑色 的圖片&#10;&#10;自動產生的描述">
            <a:extLst>
              <a:ext uri="{FF2B5EF4-FFF2-40B4-BE49-F238E27FC236}">
                <a16:creationId xmlns:a16="http://schemas.microsoft.com/office/drawing/2014/main" id="{2457C78E-32C8-A2BF-CB63-3DA9DB51B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1" y="1515292"/>
            <a:ext cx="5363730" cy="405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95628"/>
      </p:ext>
    </p:extLst>
  </p:cSld>
  <p:clrMapOvr>
    <a:masterClrMapping/>
  </p:clrMapOvr>
</p:sld>
</file>

<file path=ppt/theme/theme1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70C0">
                <a:shade val="30000"/>
                <a:satMod val="115000"/>
              </a:srgbClr>
            </a:gs>
            <a:gs pos="50000">
              <a:srgbClr val="0070C0">
                <a:shade val="67500"/>
                <a:satMod val="115000"/>
              </a:srgbClr>
            </a:gs>
            <a:gs pos="100000">
              <a:srgbClr val="0070C0">
                <a:shade val="100000"/>
                <a:satMod val="115000"/>
              </a:srgbClr>
            </a:gs>
          </a:gsLst>
          <a:lin ang="18900000" scaled="1"/>
          <a:tileRect/>
        </a:gradFill>
        <a:ln>
          <a:noFill/>
        </a:ln>
        <a:effectLst>
          <a:outerShdw blurRad="101600" dist="63500" dir="8100000" algn="tr" rotWithShape="0">
            <a:prstClr val="black">
              <a:alpha val="55000"/>
            </a:prstClr>
          </a:outerShdw>
        </a:effectLst>
      </a:spPr>
      <a:bodyPr lIns="91403" tIns="45702" rIns="91403" bIns="45702" anchor="ctr"/>
      <a:lstStyle>
        <a:defPPr algn="ctr">
          <a:defRPr sz="2200" dirty="0">
            <a:solidFill>
              <a:srgbClr val="FA400B"/>
            </a:solidFill>
            <a:latin typeface="微軟正黑體" pitchFamily="34" charset="-120"/>
            <a:ea typeface="微軟正黑體" pitchFamily="34" charset="-12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184</Words>
  <Application>Microsoft Office PowerPoint</Application>
  <PresentationFormat>寬螢幕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Wingdings</vt:lpstr>
      <vt:lpstr>2_自訂設計</vt:lpstr>
      <vt:lpstr>K100小型機器人/軟體說明/20220916A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K100小型機器人/軟體說明</dc:title>
  <dc:creator>宜達 謝</dc:creator>
  <cp:lastModifiedBy>宜達 謝</cp:lastModifiedBy>
  <cp:revision>18</cp:revision>
  <dcterms:created xsi:type="dcterms:W3CDTF">2022-09-15T05:50:37Z</dcterms:created>
  <dcterms:modified xsi:type="dcterms:W3CDTF">2022-09-16T03:01:52Z</dcterms:modified>
</cp:coreProperties>
</file>