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F"/>
    <a:srgbClr val="2306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07157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200" baseline="0"/>
            </a:lvl3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2306D4"/>
                </a:solidFill>
              </a:defRPr>
            </a:lvl1pPr>
          </a:lstStyle>
          <a:p>
            <a:fld id="{F5B6E264-2D6D-4B61-830C-B5D88265BAD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F2FF"/>
            </a:gs>
            <a:gs pos="39999">
              <a:schemeClr val="accent1">
                <a:lumMod val="20000"/>
                <a:lumOff val="80000"/>
              </a:schemeClr>
            </a:gs>
            <a:gs pos="70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D5E-E4BC-4259-AF89-266AEBF20139}" type="datetimeFigureOut">
              <a:rPr lang="pt-BR" smtClean="0"/>
              <a:pPr/>
              <a:t>10/6/2009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E264-2D6D-4B61-830C-B5D88265B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2306D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2306D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2306D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2306D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2306D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2306D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pt-BR" sz="2900" dirty="0" smtClean="0"/>
              <a:t>Curso de Bacharelado em Sistemas de Informação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Apresentação TCC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78621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Autores:</a:t>
            </a:r>
          </a:p>
          <a:p>
            <a:pPr marL="452438" lvl="1" indent="4763">
              <a:buNone/>
            </a:pPr>
            <a:r>
              <a:rPr lang="pt-BR" sz="2000" dirty="0" smtClean="0"/>
              <a:t>Carlos Henrique de Oliveira</a:t>
            </a:r>
          </a:p>
          <a:p>
            <a:pPr marL="452438" lvl="1" indent="4763">
              <a:buNone/>
            </a:pPr>
            <a:r>
              <a:rPr lang="pt-BR" sz="2000" dirty="0" smtClean="0"/>
              <a:t>Laurindo F. Souza Neto</a:t>
            </a:r>
          </a:p>
          <a:p>
            <a:pPr marL="452438" lvl="1" indent="4763">
              <a:buNone/>
            </a:pPr>
            <a:r>
              <a:rPr lang="pt-BR" sz="2000" dirty="0" smtClean="0"/>
              <a:t>Leandro de Barros Soares</a:t>
            </a:r>
          </a:p>
          <a:p>
            <a:pPr>
              <a:buNone/>
            </a:pPr>
            <a:r>
              <a:rPr lang="pt-BR" dirty="0" smtClean="0"/>
              <a:t>Banca </a:t>
            </a:r>
            <a:r>
              <a:rPr lang="pt-BR" dirty="0" smtClean="0"/>
              <a:t>Examinadora</a:t>
            </a:r>
          </a:p>
          <a:p>
            <a:pPr lvl="1">
              <a:buNone/>
            </a:pPr>
            <a:r>
              <a:rPr lang="pt-BR" sz="2000" dirty="0" smtClean="0"/>
              <a:t>Orientador: </a:t>
            </a:r>
            <a:r>
              <a:rPr lang="pt-BR" sz="2000" dirty="0" err="1" smtClean="0"/>
              <a:t>Profº</a:t>
            </a:r>
            <a:r>
              <a:rPr lang="pt-BR" sz="2000" dirty="0" smtClean="0"/>
              <a:t>. </a:t>
            </a:r>
            <a:r>
              <a:rPr lang="pt-BR" sz="2000" dirty="0" err="1" smtClean="0"/>
              <a:t>MSc</a:t>
            </a:r>
            <a:r>
              <a:rPr lang="pt-BR" sz="2000" dirty="0" smtClean="0"/>
              <a:t>. Milton Pombo da Paz</a:t>
            </a:r>
          </a:p>
          <a:p>
            <a:pPr lvl="1">
              <a:buNone/>
            </a:pPr>
            <a:r>
              <a:rPr lang="pt-BR" sz="2000" dirty="0" smtClean="0"/>
              <a:t>Membro: </a:t>
            </a:r>
            <a:r>
              <a:rPr lang="pt-BR" sz="2000" dirty="0" err="1" smtClean="0"/>
              <a:t>Profº</a:t>
            </a:r>
            <a:r>
              <a:rPr lang="pt-BR" sz="2000" dirty="0" smtClean="0"/>
              <a:t>. Dr. Paulo César Rodrigues  Borges</a:t>
            </a:r>
          </a:p>
          <a:p>
            <a:pPr lvl="1">
              <a:buNone/>
            </a:pPr>
            <a:r>
              <a:rPr lang="pt-BR" sz="2000" dirty="0" smtClean="0"/>
              <a:t>Membro: </a:t>
            </a:r>
            <a:r>
              <a:rPr lang="pt-BR" sz="2000" dirty="0" err="1" smtClean="0"/>
              <a:t>Profº</a:t>
            </a:r>
            <a:r>
              <a:rPr lang="pt-BR" sz="2000" dirty="0" smtClean="0"/>
              <a:t>. </a:t>
            </a:r>
            <a:r>
              <a:rPr lang="pt-BR" sz="2000" dirty="0" smtClean="0"/>
              <a:t>Claudio </a:t>
            </a:r>
            <a:r>
              <a:rPr lang="pt-BR" sz="2000" dirty="0" smtClean="0"/>
              <a:t>Márcio </a:t>
            </a:r>
            <a:r>
              <a:rPr lang="pt-BR" sz="2000" dirty="0" smtClean="0"/>
              <a:t>Barbosa </a:t>
            </a:r>
            <a:r>
              <a:rPr lang="pt-BR" sz="2000" dirty="0" smtClean="0"/>
              <a:t>Ramos</a:t>
            </a:r>
            <a:endParaRPr lang="pt-BR" sz="20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1800" dirty="0" smtClean="0"/>
              <a:t>Brasília, 20 de Junho de 2009.</a:t>
            </a:r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Curso de Bacharelado em Sistemas de Informação   Apresentação TCC</vt:lpstr>
      <vt:lpstr>Slide 2</vt:lpstr>
    </vt:vector>
  </TitlesOfParts>
  <Company>Fóton Informática S. 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Leandro de Barros Soares</dc:creator>
  <cp:lastModifiedBy>Leandro de Barros Soares</cp:lastModifiedBy>
  <cp:revision>30</cp:revision>
  <dcterms:created xsi:type="dcterms:W3CDTF">2009-06-10T13:13:55Z</dcterms:created>
  <dcterms:modified xsi:type="dcterms:W3CDTF">2009-06-10T17:11:03Z</dcterms:modified>
</cp:coreProperties>
</file>