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BA6D-D4A8-4BF0-A3CA-E32A872A6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Anderson Camargo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39FD3-560E-4C24-BB47-9A977D03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21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60530-07E9-4373-9B87-4F287119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Família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A67B2D-87CF-474F-B1FB-E3185295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720" y="2442253"/>
            <a:ext cx="3419796" cy="3433086"/>
          </a:xfrm>
        </p:spPr>
      </p:pic>
    </p:spTree>
    <p:extLst>
      <p:ext uri="{BB962C8B-B14F-4D97-AF65-F5344CB8AC3E}">
        <p14:creationId xmlns:p14="http://schemas.microsoft.com/office/powerpoint/2010/main" val="2679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162A4-9986-400B-AE13-D3B2B301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Supervisor de produção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D2B3B1-5321-47A4-9CB9-A6833DF78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541" y="2557463"/>
            <a:ext cx="6028917" cy="3317875"/>
          </a:xfrm>
        </p:spPr>
      </p:pic>
    </p:spTree>
    <p:extLst>
      <p:ext uri="{BB962C8B-B14F-4D97-AF65-F5344CB8AC3E}">
        <p14:creationId xmlns:p14="http://schemas.microsoft.com/office/powerpoint/2010/main" val="4142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2EE0-F1FA-4B08-8489-B7BB0AA1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Hobby </a:t>
            </a:r>
            <a:br>
              <a:rPr lang="pt-BR" dirty="0"/>
            </a:br>
            <a:r>
              <a:rPr lang="pt-BR" dirty="0"/>
              <a:t>Tocar bateria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BB4738-78A3-44EE-AB17-1D47482AF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944" y="2471205"/>
            <a:ext cx="3120704" cy="3404133"/>
          </a:xfrm>
        </p:spPr>
      </p:pic>
    </p:spTree>
    <p:extLst>
      <p:ext uri="{BB962C8B-B14F-4D97-AF65-F5344CB8AC3E}">
        <p14:creationId xmlns:p14="http://schemas.microsoft.com/office/powerpoint/2010/main" val="338107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4643-B371-4F67-B502-458D259C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 profissional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9FDF0-B118-49B0-93C5-4A3EB92F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Pós faculdade </a:t>
            </a:r>
          </a:p>
          <a:p>
            <a:pPr marL="0" indent="0">
              <a:buNone/>
            </a:pPr>
            <a:r>
              <a:rPr lang="pt-BR" dirty="0"/>
              <a:t> 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6000" dirty="0"/>
              <a:t>             Gerencia </a:t>
            </a:r>
          </a:p>
        </p:txBody>
      </p:sp>
    </p:spTree>
    <p:extLst>
      <p:ext uri="{BB962C8B-B14F-4D97-AF65-F5344CB8AC3E}">
        <p14:creationId xmlns:p14="http://schemas.microsoft.com/office/powerpoint/2010/main" val="190208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Orgânico</vt:lpstr>
      <vt:lpstr>Anderson Camargo</vt:lpstr>
      <vt:lpstr>Família  </vt:lpstr>
      <vt:lpstr>Supervisor de produção</vt:lpstr>
      <vt:lpstr>Hobby  Tocar bateria </vt:lpstr>
      <vt:lpstr>Projeção profissional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Camargo</dc:title>
  <dc:creator>Fatec</dc:creator>
  <cp:lastModifiedBy>Fatec</cp:lastModifiedBy>
  <cp:revision>3</cp:revision>
  <dcterms:created xsi:type="dcterms:W3CDTF">2024-06-10T22:09:23Z</dcterms:created>
  <dcterms:modified xsi:type="dcterms:W3CDTF">2024-06-10T22:32:26Z</dcterms:modified>
</cp:coreProperties>
</file>