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68" r:id="rId4"/>
    <p:sldId id="267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58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87979-2BA7-CD09-0B41-EB0B434BC2B6}" v="17" dt="2023-12-13T19:48:57.382"/>
    <p1510:client id="{C92C2E40-BA60-41FD-B86E-4D7BB5C3BD09}" v="321" dt="2023-12-12T21:19:35.979"/>
    <p1510:client id="{FCB25D6A-EE10-4852-A899-9C6558AD6D28}" v="6" dt="2023-12-13T13:40:13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7" autoAdjust="0"/>
  </p:normalViewPr>
  <p:slideViewPr>
    <p:cSldViewPr snapToGrid="0">
      <p:cViewPr varScale="1">
        <p:scale>
          <a:sx n="96" d="100"/>
          <a:sy n="96" d="100"/>
        </p:scale>
        <p:origin x="10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Felipe Weschenfelder" userId="ff51e415-3431-4519-9349-dcc5dc07eefb" providerId="ADAL" clId="{DEF9FC29-1027-47CE-BB85-938FFB67D197}"/>
    <pc:docChg chg="custSel addSld modSld">
      <pc:chgData name="Anderson Felipe Weschenfelder" userId="ff51e415-3431-4519-9349-dcc5dc07eefb" providerId="ADAL" clId="{DEF9FC29-1027-47CE-BB85-938FFB67D197}" dt="2023-12-12T00:34:38.199" v="25" actId="20577"/>
      <pc:docMkLst>
        <pc:docMk/>
      </pc:docMkLst>
      <pc:sldChg chg="modNotesTx">
        <pc:chgData name="Anderson Felipe Weschenfelder" userId="ff51e415-3431-4519-9349-dcc5dc07eefb" providerId="ADAL" clId="{DEF9FC29-1027-47CE-BB85-938FFB67D197}" dt="2023-12-12T00:34:38.199" v="25" actId="20577"/>
        <pc:sldMkLst>
          <pc:docMk/>
          <pc:sldMk cId="2625636411" sldId="260"/>
        </pc:sldMkLst>
      </pc:sldChg>
      <pc:sldChg chg="modNotesTx">
        <pc:chgData name="Anderson Felipe Weschenfelder" userId="ff51e415-3431-4519-9349-dcc5dc07eefb" providerId="ADAL" clId="{DEF9FC29-1027-47CE-BB85-938FFB67D197}" dt="2023-12-12T00:34:31.284" v="23" actId="20577"/>
        <pc:sldMkLst>
          <pc:docMk/>
          <pc:sldMk cId="2417900706" sldId="267"/>
        </pc:sldMkLst>
      </pc:sldChg>
      <pc:sldChg chg="modNotesTx">
        <pc:chgData name="Anderson Felipe Weschenfelder" userId="ff51e415-3431-4519-9349-dcc5dc07eefb" providerId="ADAL" clId="{DEF9FC29-1027-47CE-BB85-938FFB67D197}" dt="2023-12-12T00:34:34.809" v="24" actId="20577"/>
        <pc:sldMkLst>
          <pc:docMk/>
          <pc:sldMk cId="3199598571" sldId="268"/>
        </pc:sldMkLst>
      </pc:sldChg>
      <pc:sldChg chg="modNotesTx">
        <pc:chgData name="Anderson Felipe Weschenfelder" userId="ff51e415-3431-4519-9349-dcc5dc07eefb" providerId="ADAL" clId="{DEF9FC29-1027-47CE-BB85-938FFB67D197}" dt="2023-12-12T00:34:28.282" v="22" actId="20577"/>
        <pc:sldMkLst>
          <pc:docMk/>
          <pc:sldMk cId="2343774070" sldId="269"/>
        </pc:sldMkLst>
      </pc:sldChg>
      <pc:sldChg chg="modNotesTx">
        <pc:chgData name="Anderson Felipe Weschenfelder" userId="ff51e415-3431-4519-9349-dcc5dc07eefb" providerId="ADAL" clId="{DEF9FC29-1027-47CE-BB85-938FFB67D197}" dt="2023-12-12T00:34:19.950" v="20" actId="20577"/>
        <pc:sldMkLst>
          <pc:docMk/>
          <pc:sldMk cId="2751685872" sldId="270"/>
        </pc:sldMkLst>
      </pc:sldChg>
      <pc:sldChg chg="addSp delSp modSp add mod modNotesTx">
        <pc:chgData name="Anderson Felipe Weschenfelder" userId="ff51e415-3431-4519-9349-dcc5dc07eefb" providerId="ADAL" clId="{DEF9FC29-1027-47CE-BB85-938FFB67D197}" dt="2023-12-12T00:34:23.117" v="21" actId="20577"/>
        <pc:sldMkLst>
          <pc:docMk/>
          <pc:sldMk cId="1307189527" sldId="271"/>
        </pc:sldMkLst>
        <pc:spChg chg="mod">
          <ac:chgData name="Anderson Felipe Weschenfelder" userId="ff51e415-3431-4519-9349-dcc5dc07eefb" providerId="ADAL" clId="{DEF9FC29-1027-47CE-BB85-938FFB67D197}" dt="2023-12-12T00:33:42.191" v="19" actId="20577"/>
          <ac:spMkLst>
            <pc:docMk/>
            <pc:sldMk cId="1307189527" sldId="271"/>
            <ac:spMk id="3" creationId="{B548802E-815D-FEC7-A214-BAB61B0BA666}"/>
          </ac:spMkLst>
        </pc:spChg>
        <pc:picChg chg="add mod">
          <ac:chgData name="Anderson Felipe Weschenfelder" userId="ff51e415-3431-4519-9349-dcc5dc07eefb" providerId="ADAL" clId="{DEF9FC29-1027-47CE-BB85-938FFB67D197}" dt="2023-12-12T00:33:18.969" v="6" actId="1076"/>
          <ac:picMkLst>
            <pc:docMk/>
            <pc:sldMk cId="1307189527" sldId="271"/>
            <ac:picMk id="4" creationId="{B56E0FDE-7B9A-498E-A62F-80A9795EDE47}"/>
          </ac:picMkLst>
        </pc:picChg>
        <pc:picChg chg="del">
          <ac:chgData name="Anderson Felipe Weschenfelder" userId="ff51e415-3431-4519-9349-dcc5dc07eefb" providerId="ADAL" clId="{DEF9FC29-1027-47CE-BB85-938FFB67D197}" dt="2023-12-12T00:33:09.282" v="1" actId="478"/>
          <ac:picMkLst>
            <pc:docMk/>
            <pc:sldMk cId="1307189527" sldId="271"/>
            <ac:picMk id="5" creationId="{52E34C56-DA55-45C9-BDA7-CDEC4C358F81}"/>
          </ac:picMkLst>
        </pc:picChg>
      </pc:sldChg>
    </pc:docChg>
  </pc:docChgLst>
  <pc:docChgLst>
    <pc:chgData name="Anderson Felipe Weschenfelder" userId="ff51e415-3431-4519-9349-dcc5dc07eefb" providerId="ADAL" clId="{6D99EFB4-6BEE-46EF-8A4C-ECB730B622D3}"/>
    <pc:docChg chg="undo redo custSel modSld">
      <pc:chgData name="Anderson Felipe Weschenfelder" userId="ff51e415-3431-4519-9349-dcc5dc07eefb" providerId="ADAL" clId="{6D99EFB4-6BEE-46EF-8A4C-ECB730B622D3}" dt="2023-05-17T14:59:41.263" v="128" actId="20577"/>
      <pc:docMkLst>
        <pc:docMk/>
      </pc:docMkLst>
      <pc:sldChg chg="modSp mod">
        <pc:chgData name="Anderson Felipe Weschenfelder" userId="ff51e415-3431-4519-9349-dcc5dc07eefb" providerId="ADAL" clId="{6D99EFB4-6BEE-46EF-8A4C-ECB730B622D3}" dt="2023-05-02T15:28:49.365" v="44" actId="20577"/>
        <pc:sldMkLst>
          <pc:docMk/>
          <pc:sldMk cId="0" sldId="257"/>
        </pc:sldMkLst>
        <pc:spChg chg="mod">
          <ac:chgData name="Anderson Felipe Weschenfelder" userId="ff51e415-3431-4519-9349-dcc5dc07eefb" providerId="ADAL" clId="{6D99EFB4-6BEE-46EF-8A4C-ECB730B622D3}" dt="2023-05-02T15:28:49.365" v="44" actId="20577"/>
          <ac:spMkLst>
            <pc:docMk/>
            <pc:sldMk cId="0" sldId="257"/>
            <ac:spMk id="7" creationId="{F3A6C24B-AE52-077E-E19F-72BCE9709C5A}"/>
          </ac:spMkLst>
        </pc:spChg>
      </pc:sldChg>
      <pc:sldChg chg="modSp mod">
        <pc:chgData name="Anderson Felipe Weschenfelder" userId="ff51e415-3431-4519-9349-dcc5dc07eefb" providerId="ADAL" clId="{6D99EFB4-6BEE-46EF-8A4C-ECB730B622D3}" dt="2023-05-02T15:30:19.586" v="45"/>
        <pc:sldMkLst>
          <pc:docMk/>
          <pc:sldMk cId="4037631695" sldId="259"/>
        </pc:sldMkLst>
        <pc:spChg chg="mod">
          <ac:chgData name="Anderson Felipe Weschenfelder" userId="ff51e415-3431-4519-9349-dcc5dc07eefb" providerId="ADAL" clId="{6D99EFB4-6BEE-46EF-8A4C-ECB730B622D3}" dt="2023-05-02T15:30:19.586" v="45"/>
          <ac:spMkLst>
            <pc:docMk/>
            <pc:sldMk cId="4037631695" sldId="259"/>
            <ac:spMk id="18" creationId="{5B8AF496-E7F1-7947-B0C5-7DA6446D7969}"/>
          </ac:spMkLst>
        </pc:spChg>
      </pc:sldChg>
      <pc:sldChg chg="modSp mod modNotesTx">
        <pc:chgData name="Anderson Felipe Weschenfelder" userId="ff51e415-3431-4519-9349-dcc5dc07eefb" providerId="ADAL" clId="{6D99EFB4-6BEE-46EF-8A4C-ECB730B622D3}" dt="2023-05-17T14:57:27.520" v="119" actId="113"/>
        <pc:sldMkLst>
          <pc:docMk/>
          <pc:sldMk cId="2625636411" sldId="260"/>
        </pc:sldMkLst>
        <pc:spChg chg="mod">
          <ac:chgData name="Anderson Felipe Weschenfelder" userId="ff51e415-3431-4519-9349-dcc5dc07eefb" providerId="ADAL" clId="{6D99EFB4-6BEE-46EF-8A4C-ECB730B622D3}" dt="2023-05-17T14:57:27.520" v="119" actId="113"/>
          <ac:spMkLst>
            <pc:docMk/>
            <pc:sldMk cId="2625636411" sldId="260"/>
            <ac:spMk id="5" creationId="{9A673F69-15FB-56E4-96B5-C652CE94297C}"/>
          </ac:spMkLst>
        </pc:spChg>
      </pc:sldChg>
      <pc:sldChg chg="modSp mod">
        <pc:chgData name="Anderson Felipe Weschenfelder" userId="ff51e415-3431-4519-9349-dcc5dc07eefb" providerId="ADAL" clId="{6D99EFB4-6BEE-46EF-8A4C-ECB730B622D3}" dt="2023-05-17T14:59:41.263" v="128" actId="20577"/>
        <pc:sldMkLst>
          <pc:docMk/>
          <pc:sldMk cId="1000034845" sldId="264"/>
        </pc:sldMkLst>
        <pc:spChg chg="mod">
          <ac:chgData name="Anderson Felipe Weschenfelder" userId="ff51e415-3431-4519-9349-dcc5dc07eefb" providerId="ADAL" clId="{6D99EFB4-6BEE-46EF-8A4C-ECB730B622D3}" dt="2023-05-17T14:59:41.263" v="128" actId="20577"/>
          <ac:spMkLst>
            <pc:docMk/>
            <pc:sldMk cId="1000034845" sldId="264"/>
            <ac:spMk id="5" creationId="{D1906173-BB79-CE57-A690-7A90E5C8FE3E}"/>
          </ac:spMkLst>
        </pc:spChg>
        <pc:picChg chg="mod">
          <ac:chgData name="Anderson Felipe Weschenfelder" userId="ff51e415-3431-4519-9349-dcc5dc07eefb" providerId="ADAL" clId="{6D99EFB4-6BEE-46EF-8A4C-ECB730B622D3}" dt="2023-05-17T14:59:37.631" v="123" actId="1076"/>
          <ac:picMkLst>
            <pc:docMk/>
            <pc:sldMk cId="1000034845" sldId="264"/>
            <ac:picMk id="60" creationId="{00000000-0000-0000-0000-000000000000}"/>
          </ac:picMkLst>
        </pc:picChg>
      </pc:sldChg>
      <pc:sldChg chg="addSp modSp mod modTransition modAnim">
        <pc:chgData name="Anderson Felipe Weschenfelder" userId="ff51e415-3431-4519-9349-dcc5dc07eefb" providerId="ADAL" clId="{6D99EFB4-6BEE-46EF-8A4C-ECB730B622D3}" dt="2023-04-17T20:26:44.098" v="35" actId="1076"/>
        <pc:sldMkLst>
          <pc:docMk/>
          <pc:sldMk cId="2760530781" sldId="265"/>
        </pc:sldMkLst>
        <pc:spChg chg="mod">
          <ac:chgData name="Anderson Felipe Weschenfelder" userId="ff51e415-3431-4519-9349-dcc5dc07eefb" providerId="ADAL" clId="{6D99EFB4-6BEE-46EF-8A4C-ECB730B622D3}" dt="2023-04-17T20:21:35.073" v="13" actId="1076"/>
          <ac:spMkLst>
            <pc:docMk/>
            <pc:sldMk cId="2760530781" sldId="265"/>
            <ac:spMk id="5" creationId="{D1906173-BB79-CE57-A690-7A90E5C8FE3E}"/>
          </ac:spMkLst>
        </pc:spChg>
        <pc:picChg chg="add mod ord">
          <ac:chgData name="Anderson Felipe Weschenfelder" userId="ff51e415-3431-4519-9349-dcc5dc07eefb" providerId="ADAL" clId="{6D99EFB4-6BEE-46EF-8A4C-ECB730B622D3}" dt="2023-04-17T20:21:51.206" v="23" actId="1076"/>
          <ac:picMkLst>
            <pc:docMk/>
            <pc:sldMk cId="2760530781" sldId="265"/>
            <ac:picMk id="4" creationId="{F4717CEE-805D-D415-5851-1BC6446E1DFF}"/>
          </ac:picMkLst>
        </pc:picChg>
        <pc:picChg chg="mod">
          <ac:chgData name="Anderson Felipe Weschenfelder" userId="ff51e415-3431-4519-9349-dcc5dc07eefb" providerId="ADAL" clId="{6D99EFB4-6BEE-46EF-8A4C-ECB730B622D3}" dt="2023-04-17T20:26:44.098" v="35" actId="1076"/>
          <ac:picMkLst>
            <pc:docMk/>
            <pc:sldMk cId="2760530781" sldId="265"/>
            <ac:picMk id="8" creationId="{7E3090E1-93FC-A5C7-684D-786B1FAF7291}"/>
          </ac:picMkLst>
        </pc:picChg>
        <pc:picChg chg="mod">
          <ac:chgData name="Anderson Felipe Weschenfelder" userId="ff51e415-3431-4519-9349-dcc5dc07eefb" providerId="ADAL" clId="{6D99EFB4-6BEE-46EF-8A4C-ECB730B622D3}" dt="2023-04-17T20:21:31.276" v="12" actId="1076"/>
          <ac:picMkLst>
            <pc:docMk/>
            <pc:sldMk cId="2760530781" sldId="265"/>
            <ac:picMk id="60" creationId="{00000000-0000-0000-0000-000000000000}"/>
          </ac:picMkLst>
        </pc:picChg>
      </pc:sldChg>
    </pc:docChg>
  </pc:docChgLst>
  <pc:docChgLst>
    <pc:chgData name="Anderson Felipe Weschenfelder" userId="ff51e415-3431-4519-9349-dcc5dc07eefb" providerId="ADAL" clId="{8BC861AC-80E8-42BC-B1EE-4942B1746BF0}"/>
    <pc:docChg chg="undo redo custSel addSld delSld modSld sldOrd">
      <pc:chgData name="Anderson Felipe Weschenfelder" userId="ff51e415-3431-4519-9349-dcc5dc07eefb" providerId="ADAL" clId="{8BC861AC-80E8-42BC-B1EE-4942B1746BF0}" dt="2023-04-09T23:49:13.943" v="1910" actId="1076"/>
      <pc:docMkLst>
        <pc:docMk/>
      </pc:docMkLst>
      <pc:sldChg chg="modSp mod">
        <pc:chgData name="Anderson Felipe Weschenfelder" userId="ff51e415-3431-4519-9349-dcc5dc07eefb" providerId="ADAL" clId="{8BC861AC-80E8-42BC-B1EE-4942B1746BF0}" dt="2023-03-30T02:03:46.619" v="80" actId="2711"/>
        <pc:sldMkLst>
          <pc:docMk/>
          <pc:sldMk cId="0" sldId="256"/>
        </pc:sldMkLst>
        <pc:spChg chg="mod">
          <ac:chgData name="Anderson Felipe Weschenfelder" userId="ff51e415-3431-4519-9349-dcc5dc07eefb" providerId="ADAL" clId="{8BC861AC-80E8-42BC-B1EE-4942B1746BF0}" dt="2023-03-30T02:03:46.619" v="80" actId="2711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Anderson Felipe Weschenfelder" userId="ff51e415-3431-4519-9349-dcc5dc07eefb" providerId="ADAL" clId="{8BC861AC-80E8-42BC-B1EE-4942B1746BF0}" dt="2023-03-30T02:45:57.573" v="795" actId="1076"/>
        <pc:sldMkLst>
          <pc:docMk/>
          <pc:sldMk cId="0" sldId="257"/>
        </pc:sldMkLst>
        <pc:spChg chg="add mod">
          <ac:chgData name="Anderson Felipe Weschenfelder" userId="ff51e415-3431-4519-9349-dcc5dc07eefb" providerId="ADAL" clId="{8BC861AC-80E8-42BC-B1EE-4942B1746BF0}" dt="2023-03-30T02:24:23.480" v="471" actId="1076"/>
          <ac:spMkLst>
            <pc:docMk/>
            <pc:sldMk cId="0" sldId="257"/>
            <ac:spMk id="3" creationId="{B548802E-815D-FEC7-A214-BAB61B0BA666}"/>
          </ac:spMkLst>
        </pc:spChg>
        <pc:spChg chg="add mod">
          <ac:chgData name="Anderson Felipe Weschenfelder" userId="ff51e415-3431-4519-9349-dcc5dc07eefb" providerId="ADAL" clId="{8BC861AC-80E8-42BC-B1EE-4942B1746BF0}" dt="2023-03-30T02:45:57.573" v="795" actId="1076"/>
          <ac:spMkLst>
            <pc:docMk/>
            <pc:sldMk cId="0" sldId="257"/>
            <ac:spMk id="7" creationId="{F3A6C24B-AE52-077E-E19F-72BCE9709C5A}"/>
          </ac:spMkLst>
        </pc:spChg>
        <pc:spChg chg="mod">
          <ac:chgData name="Anderson Felipe Weschenfelder" userId="ff51e415-3431-4519-9349-dcc5dc07eefb" providerId="ADAL" clId="{8BC861AC-80E8-42BC-B1EE-4942B1746BF0}" dt="2023-03-30T02:04:16.915" v="98" actId="20577"/>
          <ac:spMkLst>
            <pc:docMk/>
            <pc:sldMk cId="0" sldId="257"/>
            <ac:spMk id="61" creationId="{00000000-0000-0000-0000-000000000000}"/>
          </ac:spMkLst>
        </pc:spChg>
        <pc:picChg chg="add mod">
          <ac:chgData name="Anderson Felipe Weschenfelder" userId="ff51e415-3431-4519-9349-dcc5dc07eefb" providerId="ADAL" clId="{8BC861AC-80E8-42BC-B1EE-4942B1746BF0}" dt="2023-03-30T02:04:57.411" v="107" actId="1076"/>
          <ac:picMkLst>
            <pc:docMk/>
            <pc:sldMk cId="0" sldId="257"/>
            <ac:picMk id="2" creationId="{5AD66A6F-0703-BC17-65B1-1B9703BCE3D0}"/>
          </ac:picMkLst>
        </pc:picChg>
        <pc:picChg chg="add del mod">
          <ac:chgData name="Anderson Felipe Weschenfelder" userId="ff51e415-3431-4519-9349-dcc5dc07eefb" providerId="ADAL" clId="{8BC861AC-80E8-42BC-B1EE-4942B1746BF0}" dt="2023-03-30T02:21:46.061" v="421" actId="478"/>
          <ac:picMkLst>
            <pc:docMk/>
            <pc:sldMk cId="0" sldId="257"/>
            <ac:picMk id="5" creationId="{45B6C180-C95C-C00B-5940-ABE97DFFA566}"/>
          </ac:picMkLst>
        </pc:picChg>
        <pc:picChg chg="add mod ord">
          <ac:chgData name="Anderson Felipe Weschenfelder" userId="ff51e415-3431-4519-9349-dcc5dc07eefb" providerId="ADAL" clId="{8BC861AC-80E8-42BC-B1EE-4942B1746BF0}" dt="2023-03-30T02:23:09.656" v="436" actId="1076"/>
          <ac:picMkLst>
            <pc:docMk/>
            <pc:sldMk cId="0" sldId="257"/>
            <ac:picMk id="6" creationId="{C9BE3E6F-46CC-A03A-6FA3-8CBDEC89202D}"/>
          </ac:picMkLst>
        </pc:picChg>
      </pc:sldChg>
      <pc:sldChg chg="addSp delSp modSp add del mod delAnim modAnim">
        <pc:chgData name="Anderson Felipe Weschenfelder" userId="ff51e415-3431-4519-9349-dcc5dc07eefb" providerId="ADAL" clId="{8BC861AC-80E8-42BC-B1EE-4942B1746BF0}" dt="2023-03-30T02:52:00.438" v="916"/>
        <pc:sldMkLst>
          <pc:docMk/>
          <pc:sldMk cId="4037631695" sldId="259"/>
        </pc:sldMkLst>
        <pc:spChg chg="add del mod">
          <ac:chgData name="Anderson Felipe Weschenfelder" userId="ff51e415-3431-4519-9349-dcc5dc07eefb" providerId="ADAL" clId="{8BC861AC-80E8-42BC-B1EE-4942B1746BF0}" dt="2023-03-30T02:34:20.727" v="508" actId="478"/>
          <ac:spMkLst>
            <pc:docMk/>
            <pc:sldMk cId="4037631695" sldId="259"/>
            <ac:spMk id="8" creationId="{E7BC2DED-7170-6B02-565C-EBE89ECBE8BE}"/>
          </ac:spMkLst>
        </pc:spChg>
        <pc:spChg chg="add del mod">
          <ac:chgData name="Anderson Felipe Weschenfelder" userId="ff51e415-3431-4519-9349-dcc5dc07eefb" providerId="ADAL" clId="{8BC861AC-80E8-42BC-B1EE-4942B1746BF0}" dt="2023-03-30T02:47:42.558" v="800" actId="478"/>
          <ac:spMkLst>
            <pc:docMk/>
            <pc:sldMk cId="4037631695" sldId="259"/>
            <ac:spMk id="9" creationId="{DBD42A5D-0C73-5B51-B7D4-8BB349B01B67}"/>
          </ac:spMkLst>
        </pc:spChg>
        <pc:spChg chg="add del mod">
          <ac:chgData name="Anderson Felipe Weschenfelder" userId="ff51e415-3431-4519-9349-dcc5dc07eefb" providerId="ADAL" clId="{8BC861AC-80E8-42BC-B1EE-4942B1746BF0}" dt="2023-03-30T02:47:41.679" v="799" actId="478"/>
          <ac:spMkLst>
            <pc:docMk/>
            <pc:sldMk cId="4037631695" sldId="259"/>
            <ac:spMk id="10" creationId="{D3BA6B05-A7B5-89B4-3635-EBBA6BD461F0}"/>
          </ac:spMkLst>
        </pc:spChg>
        <pc:spChg chg="add mod">
          <ac:chgData name="Anderson Felipe Weschenfelder" userId="ff51e415-3431-4519-9349-dcc5dc07eefb" providerId="ADAL" clId="{8BC861AC-80E8-42BC-B1EE-4942B1746BF0}" dt="2023-03-30T02:49:55.440" v="852" actId="1076"/>
          <ac:spMkLst>
            <pc:docMk/>
            <pc:sldMk cId="4037631695" sldId="259"/>
            <ac:spMk id="13" creationId="{74410E51-852A-C040-0FED-AC909DC2448E}"/>
          </ac:spMkLst>
        </pc:spChg>
        <pc:spChg chg="add mod">
          <ac:chgData name="Anderson Felipe Weschenfelder" userId="ff51e415-3431-4519-9349-dcc5dc07eefb" providerId="ADAL" clId="{8BC861AC-80E8-42BC-B1EE-4942B1746BF0}" dt="2023-03-30T02:52:00.438" v="916"/>
          <ac:spMkLst>
            <pc:docMk/>
            <pc:sldMk cId="4037631695" sldId="259"/>
            <ac:spMk id="18" creationId="{5B8AF496-E7F1-7947-B0C5-7DA6446D7969}"/>
          </ac:spMkLst>
        </pc:spChg>
        <pc:picChg chg="add del mod">
          <ac:chgData name="Anderson Felipe Weschenfelder" userId="ff51e415-3431-4519-9349-dcc5dc07eefb" providerId="ADAL" clId="{8BC861AC-80E8-42BC-B1EE-4942B1746BF0}" dt="2023-03-30T02:26:27.841" v="475" actId="478"/>
          <ac:picMkLst>
            <pc:docMk/>
            <pc:sldMk cId="4037631695" sldId="259"/>
            <ac:picMk id="4" creationId="{FBEDA884-8682-FD69-A474-B2542C49F1A5}"/>
          </ac:picMkLst>
        </pc:picChg>
        <pc:picChg chg="add del mod">
          <ac:chgData name="Anderson Felipe Weschenfelder" userId="ff51e415-3431-4519-9349-dcc5dc07eefb" providerId="ADAL" clId="{8BC861AC-80E8-42BC-B1EE-4942B1746BF0}" dt="2023-03-30T02:26:26.213" v="474" actId="478"/>
          <ac:picMkLst>
            <pc:docMk/>
            <pc:sldMk cId="4037631695" sldId="259"/>
            <ac:picMk id="5" creationId="{AD8E5ECA-3D9F-1231-47C4-F863ABBADAD8}"/>
          </ac:picMkLst>
        </pc:picChg>
        <pc:picChg chg="add del mod">
          <ac:chgData name="Anderson Felipe Weschenfelder" userId="ff51e415-3431-4519-9349-dcc5dc07eefb" providerId="ADAL" clId="{8BC861AC-80E8-42BC-B1EE-4942B1746BF0}" dt="2023-03-30T02:47:39.510" v="797" actId="478"/>
          <ac:picMkLst>
            <pc:docMk/>
            <pc:sldMk cId="4037631695" sldId="259"/>
            <ac:picMk id="6" creationId="{0B9ED263-BE59-737F-49ED-47F0C4D8967C}"/>
          </ac:picMkLst>
        </pc:picChg>
        <pc:picChg chg="add del mod">
          <ac:chgData name="Anderson Felipe Weschenfelder" userId="ff51e415-3431-4519-9349-dcc5dc07eefb" providerId="ADAL" clId="{8BC861AC-80E8-42BC-B1EE-4942B1746BF0}" dt="2023-03-30T02:47:40.284" v="798" actId="478"/>
          <ac:picMkLst>
            <pc:docMk/>
            <pc:sldMk cId="4037631695" sldId="259"/>
            <ac:picMk id="7" creationId="{BDF33790-4467-8F5D-8369-A07A2551C097}"/>
          </ac:picMkLst>
        </pc:picChg>
        <pc:picChg chg="add mod">
          <ac:chgData name="Anderson Felipe Weschenfelder" userId="ff51e415-3431-4519-9349-dcc5dc07eefb" providerId="ADAL" clId="{8BC861AC-80E8-42BC-B1EE-4942B1746BF0}" dt="2023-03-30T02:49:49.505" v="851" actId="1076"/>
          <ac:picMkLst>
            <pc:docMk/>
            <pc:sldMk cId="4037631695" sldId="259"/>
            <ac:picMk id="12" creationId="{7C1E25B7-A85C-60EF-A535-DDACAC5925E1}"/>
          </ac:picMkLst>
        </pc:picChg>
        <pc:picChg chg="add del mod">
          <ac:chgData name="Anderson Felipe Weschenfelder" userId="ff51e415-3431-4519-9349-dcc5dc07eefb" providerId="ADAL" clId="{8BC861AC-80E8-42BC-B1EE-4942B1746BF0}" dt="2023-03-30T02:50:27.003" v="856" actId="478"/>
          <ac:picMkLst>
            <pc:docMk/>
            <pc:sldMk cId="4037631695" sldId="259"/>
            <ac:picMk id="15" creationId="{D7095A87-42CF-BB55-1F71-83FD7570D819}"/>
          </ac:picMkLst>
        </pc:picChg>
        <pc:picChg chg="add mod">
          <ac:chgData name="Anderson Felipe Weschenfelder" userId="ff51e415-3431-4519-9349-dcc5dc07eefb" providerId="ADAL" clId="{8BC861AC-80E8-42BC-B1EE-4942B1746BF0}" dt="2023-03-30T02:50:53.244" v="859" actId="1076"/>
          <ac:picMkLst>
            <pc:docMk/>
            <pc:sldMk cId="4037631695" sldId="259"/>
            <ac:picMk id="17" creationId="{6BF9FFDC-8ADF-4141-AE1E-CF3F5B047F7C}"/>
          </ac:picMkLst>
        </pc:picChg>
        <pc:picChg chg="mod">
          <ac:chgData name="Anderson Felipe Weschenfelder" userId="ff51e415-3431-4519-9349-dcc5dc07eefb" providerId="ADAL" clId="{8BC861AC-80E8-42BC-B1EE-4942B1746BF0}" dt="2023-03-30T02:34:23.975" v="510" actId="1076"/>
          <ac:picMkLst>
            <pc:docMk/>
            <pc:sldMk cId="4037631695" sldId="259"/>
            <ac:picMk id="60" creationId="{00000000-0000-0000-0000-000000000000}"/>
          </ac:picMkLst>
        </pc:picChg>
      </pc:sldChg>
      <pc:sldChg chg="addSp delSp modSp add mod ord delAnim modAnim">
        <pc:chgData name="Anderson Felipe Weschenfelder" userId="ff51e415-3431-4519-9349-dcc5dc07eefb" providerId="ADAL" clId="{8BC861AC-80E8-42BC-B1EE-4942B1746BF0}" dt="2023-04-09T23:49:13.943" v="1910" actId="1076"/>
        <pc:sldMkLst>
          <pc:docMk/>
          <pc:sldMk cId="2625636411" sldId="260"/>
        </pc:sldMkLst>
        <pc:spChg chg="mod">
          <ac:chgData name="Anderson Felipe Weschenfelder" userId="ff51e415-3431-4519-9349-dcc5dc07eefb" providerId="ADAL" clId="{8BC861AC-80E8-42BC-B1EE-4942B1746BF0}" dt="2023-04-09T23:49:10.071" v="1909" actId="1076"/>
          <ac:spMkLst>
            <pc:docMk/>
            <pc:sldMk cId="2625636411" sldId="260"/>
            <ac:spMk id="3" creationId="{B548802E-815D-FEC7-A214-BAB61B0BA666}"/>
          </ac:spMkLst>
        </pc:spChg>
        <pc:spChg chg="add del mod">
          <ac:chgData name="Anderson Felipe Weschenfelder" userId="ff51e415-3431-4519-9349-dcc5dc07eefb" providerId="ADAL" clId="{8BC861AC-80E8-42BC-B1EE-4942B1746BF0}" dt="2023-03-30T02:10:28.489" v="189" actId="478"/>
          <ac:spMkLst>
            <pc:docMk/>
            <pc:sldMk cId="2625636411" sldId="260"/>
            <ac:spMk id="4" creationId="{6CB2098F-979E-FEF8-D55A-32E49A623865}"/>
          </ac:spMkLst>
        </pc:spChg>
        <pc:spChg chg="add mod">
          <ac:chgData name="Anderson Felipe Weschenfelder" userId="ff51e415-3431-4519-9349-dcc5dc07eefb" providerId="ADAL" clId="{8BC861AC-80E8-42BC-B1EE-4942B1746BF0}" dt="2023-04-09T23:49:13.943" v="1910" actId="1076"/>
          <ac:spMkLst>
            <pc:docMk/>
            <pc:sldMk cId="2625636411" sldId="260"/>
            <ac:spMk id="5" creationId="{9A673F69-15FB-56E4-96B5-C652CE94297C}"/>
          </ac:spMkLst>
        </pc:spChg>
        <pc:picChg chg="add del mod">
          <ac:chgData name="Anderson Felipe Weschenfelder" userId="ff51e415-3431-4519-9349-dcc5dc07eefb" providerId="ADAL" clId="{8BC861AC-80E8-42BC-B1EE-4942B1746BF0}" dt="2023-03-30T02:16:13.153" v="352" actId="478"/>
          <ac:picMkLst>
            <pc:docMk/>
            <pc:sldMk cId="2625636411" sldId="260"/>
            <ac:picMk id="6" creationId="{2931EBD8-6B27-F2FA-4614-29E87A35D21C}"/>
          </ac:picMkLst>
        </pc:picChg>
        <pc:picChg chg="add del mod">
          <ac:chgData name="Anderson Felipe Weschenfelder" userId="ff51e415-3431-4519-9349-dcc5dc07eefb" providerId="ADAL" clId="{8BC861AC-80E8-42BC-B1EE-4942B1746BF0}" dt="2023-03-30T02:17:20.167" v="356" actId="478"/>
          <ac:picMkLst>
            <pc:docMk/>
            <pc:sldMk cId="2625636411" sldId="260"/>
            <ac:picMk id="8" creationId="{9D3CE8B6-44B7-E0EC-94AF-5851C8A0703D}"/>
          </ac:picMkLst>
        </pc:picChg>
        <pc:picChg chg="add del mod">
          <ac:chgData name="Anderson Felipe Weschenfelder" userId="ff51e415-3431-4519-9349-dcc5dc07eefb" providerId="ADAL" clId="{8BC861AC-80E8-42BC-B1EE-4942B1746BF0}" dt="2023-03-30T02:18:09.381" v="407"/>
          <ac:picMkLst>
            <pc:docMk/>
            <pc:sldMk cId="2625636411" sldId="260"/>
            <ac:picMk id="10" creationId="{9935D4FE-6AF6-F6DB-8FC8-7796B6B2F87A}"/>
          </ac:picMkLst>
        </pc:picChg>
        <pc:picChg chg="add mod">
          <ac:chgData name="Anderson Felipe Weschenfelder" userId="ff51e415-3431-4519-9349-dcc5dc07eefb" providerId="ADAL" clId="{8BC861AC-80E8-42BC-B1EE-4942B1746BF0}" dt="2023-03-30T02:44:47.284" v="786" actId="1076"/>
          <ac:picMkLst>
            <pc:docMk/>
            <pc:sldMk cId="2625636411" sldId="260"/>
            <ac:picMk id="12" creationId="{1484FB73-197F-857E-26D7-BEB66C9EC467}"/>
          </ac:picMkLst>
        </pc:picChg>
        <pc:picChg chg="mod">
          <ac:chgData name="Anderson Felipe Weschenfelder" userId="ff51e415-3431-4519-9349-dcc5dc07eefb" providerId="ADAL" clId="{8BC861AC-80E8-42BC-B1EE-4942B1746BF0}" dt="2023-03-30T02:19:29.296" v="414" actId="1076"/>
          <ac:picMkLst>
            <pc:docMk/>
            <pc:sldMk cId="2625636411" sldId="260"/>
            <ac:picMk id="60" creationId="{00000000-0000-0000-0000-000000000000}"/>
          </ac:picMkLst>
        </pc:picChg>
      </pc:sldChg>
      <pc:sldChg chg="add del">
        <pc:chgData name="Anderson Felipe Weschenfelder" userId="ff51e415-3431-4519-9349-dcc5dc07eefb" providerId="ADAL" clId="{8BC861AC-80E8-42BC-B1EE-4942B1746BF0}" dt="2023-03-30T02:08:08.062" v="182" actId="47"/>
        <pc:sldMkLst>
          <pc:docMk/>
          <pc:sldMk cId="3433654873" sldId="260"/>
        </pc:sldMkLst>
      </pc:sldChg>
      <pc:sldChg chg="add del">
        <pc:chgData name="Anderson Felipe Weschenfelder" userId="ff51e415-3431-4519-9349-dcc5dc07eefb" providerId="ADAL" clId="{8BC861AC-80E8-42BC-B1EE-4942B1746BF0}" dt="2023-03-30T02:08:09.705" v="184" actId="47"/>
        <pc:sldMkLst>
          <pc:docMk/>
          <pc:sldMk cId="1401987270" sldId="261"/>
        </pc:sldMkLst>
      </pc:sldChg>
      <pc:sldChg chg="delSp modSp add mod delAnim">
        <pc:chgData name="Anderson Felipe Weschenfelder" userId="ff51e415-3431-4519-9349-dcc5dc07eefb" providerId="ADAL" clId="{8BC861AC-80E8-42BC-B1EE-4942B1746BF0}" dt="2023-03-30T02:43:46.792" v="773" actId="1076"/>
        <pc:sldMkLst>
          <pc:docMk/>
          <pc:sldMk cId="2943333755" sldId="261"/>
        </pc:sldMkLst>
        <pc:spChg chg="mod">
          <ac:chgData name="Anderson Felipe Weschenfelder" userId="ff51e415-3431-4519-9349-dcc5dc07eefb" providerId="ADAL" clId="{8BC861AC-80E8-42BC-B1EE-4942B1746BF0}" dt="2023-03-30T02:43:08.302" v="767" actId="1076"/>
          <ac:spMkLst>
            <pc:docMk/>
            <pc:sldMk cId="2943333755" sldId="261"/>
            <ac:spMk id="3" creationId="{B548802E-815D-FEC7-A214-BAB61B0BA666}"/>
          </ac:spMkLst>
        </pc:spChg>
        <pc:spChg chg="del mod">
          <ac:chgData name="Anderson Felipe Weschenfelder" userId="ff51e415-3431-4519-9349-dcc5dc07eefb" providerId="ADAL" clId="{8BC861AC-80E8-42BC-B1EE-4942B1746BF0}" dt="2023-03-30T02:37:41.670" v="534" actId="478"/>
          <ac:spMkLst>
            <pc:docMk/>
            <pc:sldMk cId="2943333755" sldId="261"/>
            <ac:spMk id="9" creationId="{DBD42A5D-0C73-5B51-B7D4-8BB349B01B67}"/>
          </ac:spMkLst>
        </pc:spChg>
        <pc:spChg chg="mod">
          <ac:chgData name="Anderson Felipe Weschenfelder" userId="ff51e415-3431-4519-9349-dcc5dc07eefb" providerId="ADAL" clId="{8BC861AC-80E8-42BC-B1EE-4942B1746BF0}" dt="2023-03-30T02:43:46.792" v="773" actId="1076"/>
          <ac:spMkLst>
            <pc:docMk/>
            <pc:sldMk cId="2943333755" sldId="261"/>
            <ac:spMk id="10" creationId="{D3BA6B05-A7B5-89B4-3635-EBBA6BD461F0}"/>
          </ac:spMkLst>
        </pc:spChg>
        <pc:picChg chg="del">
          <ac:chgData name="Anderson Felipe Weschenfelder" userId="ff51e415-3431-4519-9349-dcc5dc07eefb" providerId="ADAL" clId="{8BC861AC-80E8-42BC-B1EE-4942B1746BF0}" dt="2023-03-30T02:37:14.221" v="521" actId="478"/>
          <ac:picMkLst>
            <pc:docMk/>
            <pc:sldMk cId="2943333755" sldId="261"/>
            <ac:picMk id="6" creationId="{0B9ED263-BE59-737F-49ED-47F0C4D8967C}"/>
          </ac:picMkLst>
        </pc:picChg>
        <pc:picChg chg="del">
          <ac:chgData name="Anderson Felipe Weschenfelder" userId="ff51e415-3431-4519-9349-dcc5dc07eefb" providerId="ADAL" clId="{8BC861AC-80E8-42BC-B1EE-4942B1746BF0}" dt="2023-03-30T02:37:15.010" v="522" actId="478"/>
          <ac:picMkLst>
            <pc:docMk/>
            <pc:sldMk cId="2943333755" sldId="261"/>
            <ac:picMk id="7" creationId="{BDF33790-4467-8F5D-8369-A07A2551C097}"/>
          </ac:picMkLst>
        </pc:picChg>
      </pc:sldChg>
      <pc:sldChg chg="add del">
        <pc:chgData name="Anderson Felipe Weschenfelder" userId="ff51e415-3431-4519-9349-dcc5dc07eefb" providerId="ADAL" clId="{8BC861AC-80E8-42BC-B1EE-4942B1746BF0}" dt="2023-03-30T02:08:08.883" v="183" actId="47"/>
        <pc:sldMkLst>
          <pc:docMk/>
          <pc:sldMk cId="1639643209" sldId="262"/>
        </pc:sldMkLst>
      </pc:sldChg>
      <pc:sldChg chg="add">
        <pc:chgData name="Anderson Felipe Weschenfelder" userId="ff51e415-3431-4519-9349-dcc5dc07eefb" providerId="ADAL" clId="{8BC861AC-80E8-42BC-B1EE-4942B1746BF0}" dt="2023-03-30T02:34:55.910" v="520"/>
        <pc:sldMkLst>
          <pc:docMk/>
          <pc:sldMk cId="1879696882" sldId="262"/>
        </pc:sldMkLst>
      </pc:sldChg>
      <pc:sldChg chg="addSp delSp modSp add mod delAnim">
        <pc:chgData name="Anderson Felipe Weschenfelder" userId="ff51e415-3431-4519-9349-dcc5dc07eefb" providerId="ADAL" clId="{8BC861AC-80E8-42BC-B1EE-4942B1746BF0}" dt="2023-03-30T03:05:32.617" v="1907" actId="1076"/>
        <pc:sldMkLst>
          <pc:docMk/>
          <pc:sldMk cId="3348398482" sldId="263"/>
        </pc:sldMkLst>
        <pc:spChg chg="mod">
          <ac:chgData name="Anderson Felipe Weschenfelder" userId="ff51e415-3431-4519-9349-dcc5dc07eefb" providerId="ADAL" clId="{8BC861AC-80E8-42BC-B1EE-4942B1746BF0}" dt="2023-03-30T02:52:56.992" v="938" actId="20577"/>
          <ac:spMkLst>
            <pc:docMk/>
            <pc:sldMk cId="3348398482" sldId="263"/>
            <ac:spMk id="3" creationId="{B548802E-815D-FEC7-A214-BAB61B0BA666}"/>
          </ac:spMkLst>
        </pc:spChg>
        <pc:spChg chg="add mod">
          <ac:chgData name="Anderson Felipe Weschenfelder" userId="ff51e415-3431-4519-9349-dcc5dc07eefb" providerId="ADAL" clId="{8BC861AC-80E8-42BC-B1EE-4942B1746BF0}" dt="2023-03-30T03:02:24.149" v="1882" actId="1076"/>
          <ac:spMkLst>
            <pc:docMk/>
            <pc:sldMk cId="3348398482" sldId="263"/>
            <ac:spMk id="5" creationId="{D1906173-BB79-CE57-A690-7A90E5C8FE3E}"/>
          </ac:spMkLst>
        </pc:spChg>
        <pc:spChg chg="del">
          <ac:chgData name="Anderson Felipe Weschenfelder" userId="ff51e415-3431-4519-9349-dcc5dc07eefb" providerId="ADAL" clId="{8BC861AC-80E8-42BC-B1EE-4942B1746BF0}" dt="2023-03-30T02:52:26.938" v="920" actId="478"/>
          <ac:spMkLst>
            <pc:docMk/>
            <pc:sldMk cId="3348398482" sldId="263"/>
            <ac:spMk id="9" creationId="{DBD42A5D-0C73-5B51-B7D4-8BB349B01B67}"/>
          </ac:spMkLst>
        </pc:spChg>
        <pc:spChg chg="del">
          <ac:chgData name="Anderson Felipe Weschenfelder" userId="ff51e415-3431-4519-9349-dcc5dc07eefb" providerId="ADAL" clId="{8BC861AC-80E8-42BC-B1EE-4942B1746BF0}" dt="2023-03-30T02:52:25.441" v="919" actId="478"/>
          <ac:spMkLst>
            <pc:docMk/>
            <pc:sldMk cId="3348398482" sldId="263"/>
            <ac:spMk id="10" creationId="{D3BA6B05-A7B5-89B4-3635-EBBA6BD461F0}"/>
          </ac:spMkLst>
        </pc:spChg>
        <pc:picChg chg="del">
          <ac:chgData name="Anderson Felipe Weschenfelder" userId="ff51e415-3431-4519-9349-dcc5dc07eefb" providerId="ADAL" clId="{8BC861AC-80E8-42BC-B1EE-4942B1746BF0}" dt="2023-03-30T02:52:22.661" v="917" actId="478"/>
          <ac:picMkLst>
            <pc:docMk/>
            <pc:sldMk cId="3348398482" sldId="263"/>
            <ac:picMk id="6" creationId="{0B9ED263-BE59-737F-49ED-47F0C4D8967C}"/>
          </ac:picMkLst>
        </pc:picChg>
        <pc:picChg chg="del">
          <ac:chgData name="Anderson Felipe Weschenfelder" userId="ff51e415-3431-4519-9349-dcc5dc07eefb" providerId="ADAL" clId="{8BC861AC-80E8-42BC-B1EE-4942B1746BF0}" dt="2023-03-30T02:52:23.661" v="918" actId="478"/>
          <ac:picMkLst>
            <pc:docMk/>
            <pc:sldMk cId="3348398482" sldId="263"/>
            <ac:picMk id="7" creationId="{BDF33790-4467-8F5D-8369-A07A2551C097}"/>
          </ac:picMkLst>
        </pc:picChg>
        <pc:picChg chg="add mod">
          <ac:chgData name="Anderson Felipe Weschenfelder" userId="ff51e415-3431-4519-9349-dcc5dc07eefb" providerId="ADAL" clId="{8BC861AC-80E8-42BC-B1EE-4942B1746BF0}" dt="2023-03-30T03:05:32.617" v="1907" actId="1076"/>
          <ac:picMkLst>
            <pc:docMk/>
            <pc:sldMk cId="3348398482" sldId="263"/>
            <ac:picMk id="11" creationId="{75302B1F-3158-A004-703C-37A124641568}"/>
          </ac:picMkLst>
        </pc:picChg>
        <pc:picChg chg="mod">
          <ac:chgData name="Anderson Felipe Weschenfelder" userId="ff51e415-3431-4519-9349-dcc5dc07eefb" providerId="ADAL" clId="{8BC861AC-80E8-42BC-B1EE-4942B1746BF0}" dt="2023-03-30T02:53:42.159" v="979" actId="1076"/>
          <ac:picMkLst>
            <pc:docMk/>
            <pc:sldMk cId="3348398482" sldId="263"/>
            <ac:picMk id="60" creationId="{00000000-0000-0000-0000-000000000000}"/>
          </ac:picMkLst>
        </pc:picChg>
      </pc:sldChg>
      <pc:sldChg chg="addSp delSp modSp add mod">
        <pc:chgData name="Anderson Felipe Weschenfelder" userId="ff51e415-3431-4519-9349-dcc5dc07eefb" providerId="ADAL" clId="{8BC861AC-80E8-42BC-B1EE-4942B1746BF0}" dt="2023-03-30T03:04:41.229" v="1903" actId="1076"/>
        <pc:sldMkLst>
          <pc:docMk/>
          <pc:sldMk cId="1000034845" sldId="264"/>
        </pc:sldMkLst>
        <pc:spChg chg="mod">
          <ac:chgData name="Anderson Felipe Weschenfelder" userId="ff51e415-3431-4519-9349-dcc5dc07eefb" providerId="ADAL" clId="{8BC861AC-80E8-42BC-B1EE-4942B1746BF0}" dt="2023-03-30T02:53:11.801" v="959" actId="20577"/>
          <ac:spMkLst>
            <pc:docMk/>
            <pc:sldMk cId="1000034845" sldId="264"/>
            <ac:spMk id="3" creationId="{B548802E-815D-FEC7-A214-BAB61B0BA666}"/>
          </ac:spMkLst>
        </pc:spChg>
        <pc:spChg chg="add del mod">
          <ac:chgData name="Anderson Felipe Weschenfelder" userId="ff51e415-3431-4519-9349-dcc5dc07eefb" providerId="ADAL" clId="{8BC861AC-80E8-42BC-B1EE-4942B1746BF0}" dt="2023-03-30T03:02:31.053" v="1883" actId="1076"/>
          <ac:spMkLst>
            <pc:docMk/>
            <pc:sldMk cId="1000034845" sldId="264"/>
            <ac:spMk id="5" creationId="{D1906173-BB79-CE57-A690-7A90E5C8FE3E}"/>
          </ac:spMkLst>
        </pc:spChg>
        <pc:picChg chg="add mod">
          <ac:chgData name="Anderson Felipe Weschenfelder" userId="ff51e415-3431-4519-9349-dcc5dc07eefb" providerId="ADAL" clId="{8BC861AC-80E8-42BC-B1EE-4942B1746BF0}" dt="2023-03-30T03:04:41.229" v="1903" actId="1076"/>
          <ac:picMkLst>
            <pc:docMk/>
            <pc:sldMk cId="1000034845" sldId="264"/>
            <ac:picMk id="6" creationId="{B7B0F915-3A78-5F5D-596F-8465639580D7}"/>
          </ac:picMkLst>
        </pc:picChg>
      </pc:sldChg>
      <pc:sldChg chg="addSp delSp modSp add mod">
        <pc:chgData name="Anderson Felipe Weschenfelder" userId="ff51e415-3431-4519-9349-dcc5dc07eefb" providerId="ADAL" clId="{8BC861AC-80E8-42BC-B1EE-4942B1746BF0}" dt="2023-03-30T03:04:03.449" v="1899" actId="1076"/>
        <pc:sldMkLst>
          <pc:docMk/>
          <pc:sldMk cId="2760530781" sldId="265"/>
        </pc:sldMkLst>
        <pc:spChg chg="mod">
          <ac:chgData name="Anderson Felipe Weschenfelder" userId="ff51e415-3431-4519-9349-dcc5dc07eefb" providerId="ADAL" clId="{8BC861AC-80E8-42BC-B1EE-4942B1746BF0}" dt="2023-03-30T02:53:26.169" v="977" actId="20577"/>
          <ac:spMkLst>
            <pc:docMk/>
            <pc:sldMk cId="2760530781" sldId="265"/>
            <ac:spMk id="3" creationId="{B548802E-815D-FEC7-A214-BAB61B0BA666}"/>
          </ac:spMkLst>
        </pc:spChg>
        <pc:spChg chg="mod">
          <ac:chgData name="Anderson Felipe Weschenfelder" userId="ff51e415-3431-4519-9349-dcc5dc07eefb" providerId="ADAL" clId="{8BC861AC-80E8-42BC-B1EE-4942B1746BF0}" dt="2023-03-30T03:02:35.057" v="1884" actId="1076"/>
          <ac:spMkLst>
            <pc:docMk/>
            <pc:sldMk cId="2760530781" sldId="265"/>
            <ac:spMk id="5" creationId="{D1906173-BB79-CE57-A690-7A90E5C8FE3E}"/>
          </ac:spMkLst>
        </pc:spChg>
        <pc:picChg chg="add del mod">
          <ac:chgData name="Anderson Felipe Weschenfelder" userId="ff51e415-3431-4519-9349-dcc5dc07eefb" providerId="ADAL" clId="{8BC861AC-80E8-42BC-B1EE-4942B1746BF0}" dt="2023-03-30T03:04:01.904" v="1898" actId="478"/>
          <ac:picMkLst>
            <pc:docMk/>
            <pc:sldMk cId="2760530781" sldId="265"/>
            <ac:picMk id="6" creationId="{C087C102-5A25-6E25-FB70-9F77CFF5F86F}"/>
          </ac:picMkLst>
        </pc:picChg>
        <pc:picChg chg="add mod">
          <ac:chgData name="Anderson Felipe Weschenfelder" userId="ff51e415-3431-4519-9349-dcc5dc07eefb" providerId="ADAL" clId="{8BC861AC-80E8-42BC-B1EE-4942B1746BF0}" dt="2023-03-30T03:04:03.449" v="1899" actId="1076"/>
          <ac:picMkLst>
            <pc:docMk/>
            <pc:sldMk cId="2760530781" sldId="265"/>
            <ac:picMk id="8" creationId="{7E3090E1-93FC-A5C7-684D-786B1FAF7291}"/>
          </ac:picMkLst>
        </pc:picChg>
      </pc:sldChg>
      <pc:sldChg chg="addSp modSp add mod">
        <pc:chgData name="Anderson Felipe Weschenfelder" userId="ff51e415-3431-4519-9349-dcc5dc07eefb" providerId="ADAL" clId="{8BC861AC-80E8-42BC-B1EE-4942B1746BF0}" dt="2023-03-30T03:03:24.191" v="1889" actId="962"/>
        <pc:sldMkLst>
          <pc:docMk/>
          <pc:sldMk cId="1363199027" sldId="266"/>
        </pc:sldMkLst>
        <pc:spChg chg="mod">
          <ac:chgData name="Anderson Felipe Weschenfelder" userId="ff51e415-3431-4519-9349-dcc5dc07eefb" providerId="ADAL" clId="{8BC861AC-80E8-42BC-B1EE-4942B1746BF0}" dt="2023-03-30T02:59:26.634" v="1575" actId="20577"/>
          <ac:spMkLst>
            <pc:docMk/>
            <pc:sldMk cId="1363199027" sldId="266"/>
            <ac:spMk id="3" creationId="{B548802E-815D-FEC7-A214-BAB61B0BA666}"/>
          </ac:spMkLst>
        </pc:spChg>
        <pc:spChg chg="mod">
          <ac:chgData name="Anderson Felipe Weschenfelder" userId="ff51e415-3431-4519-9349-dcc5dc07eefb" providerId="ADAL" clId="{8BC861AC-80E8-42BC-B1EE-4942B1746BF0}" dt="2023-03-30T03:02:41.837" v="1885" actId="1076"/>
          <ac:spMkLst>
            <pc:docMk/>
            <pc:sldMk cId="1363199027" sldId="266"/>
            <ac:spMk id="5" creationId="{D1906173-BB79-CE57-A690-7A90E5C8FE3E}"/>
          </ac:spMkLst>
        </pc:spChg>
        <pc:picChg chg="add mod">
          <ac:chgData name="Anderson Felipe Weschenfelder" userId="ff51e415-3431-4519-9349-dcc5dc07eefb" providerId="ADAL" clId="{8BC861AC-80E8-42BC-B1EE-4942B1746BF0}" dt="2023-03-30T03:03:24.191" v="1889" actId="962"/>
          <ac:picMkLst>
            <pc:docMk/>
            <pc:sldMk cId="1363199027" sldId="266"/>
            <ac:picMk id="6" creationId="{AE2C4C6F-C1BE-E5AD-5ED4-B9CAEE177FFD}"/>
          </ac:picMkLst>
        </pc:picChg>
      </pc:sldChg>
    </pc:docChg>
  </pc:docChgLst>
  <pc:docChgLst>
    <pc:chgData name="Thiago da Silva Franca" userId="S::tsfranca@edu.unisinos.br::cca1fd3e-6c18-4535-8268-663e1636e8b2" providerId="AD" clId="Web-{18A87979-2BA7-CD09-0B41-EB0B434BC2B6}"/>
    <pc:docChg chg="modSld">
      <pc:chgData name="Thiago da Silva Franca" userId="S::tsfranca@edu.unisinos.br::cca1fd3e-6c18-4535-8268-663e1636e8b2" providerId="AD" clId="Web-{18A87979-2BA7-CD09-0B41-EB0B434BC2B6}" dt="2023-12-13T19:48:48.163" v="6" actId="20577"/>
      <pc:docMkLst>
        <pc:docMk/>
      </pc:docMkLst>
      <pc:sldChg chg="modSp">
        <pc:chgData name="Thiago da Silva Franca" userId="S::tsfranca@edu.unisinos.br::cca1fd3e-6c18-4535-8268-663e1636e8b2" providerId="AD" clId="Web-{18A87979-2BA7-CD09-0B41-EB0B434BC2B6}" dt="2023-12-13T19:48:48.163" v="6" actId="20577"/>
        <pc:sldMkLst>
          <pc:docMk/>
          <pc:sldMk cId="2165104167" sldId="272"/>
        </pc:sldMkLst>
        <pc:spChg chg="mod">
          <ac:chgData name="Thiago da Silva Franca" userId="S::tsfranca@edu.unisinos.br::cca1fd3e-6c18-4535-8268-663e1636e8b2" providerId="AD" clId="Web-{18A87979-2BA7-CD09-0B41-EB0B434BC2B6}" dt="2023-12-13T19:48:48.163" v="6" actId="20577"/>
          <ac:spMkLst>
            <pc:docMk/>
            <pc:sldMk cId="2165104167" sldId="272"/>
            <ac:spMk id="6" creationId="{DAE646EB-2931-B70A-316D-4903AB64FCB2}"/>
          </ac:spMkLst>
        </pc:spChg>
      </pc:sldChg>
      <pc:sldChg chg="modSp">
        <pc:chgData name="Thiago da Silva Franca" userId="S::tsfranca@edu.unisinos.br::cca1fd3e-6c18-4535-8268-663e1636e8b2" providerId="AD" clId="Web-{18A87979-2BA7-CD09-0B41-EB0B434BC2B6}" dt="2023-12-13T19:48:38.866" v="2" actId="20577"/>
        <pc:sldMkLst>
          <pc:docMk/>
          <pc:sldMk cId="2107076588" sldId="273"/>
        </pc:sldMkLst>
        <pc:spChg chg="mod">
          <ac:chgData name="Thiago da Silva Franca" userId="S::tsfranca@edu.unisinos.br::cca1fd3e-6c18-4535-8268-663e1636e8b2" providerId="AD" clId="Web-{18A87979-2BA7-CD09-0B41-EB0B434BC2B6}" dt="2023-12-13T19:48:38.866" v="2" actId="20577"/>
          <ac:spMkLst>
            <pc:docMk/>
            <pc:sldMk cId="2107076588" sldId="273"/>
            <ac:spMk id="6" creationId="{DAE646EB-2931-B70A-316D-4903AB64FCB2}"/>
          </ac:spMkLst>
        </pc:spChg>
      </pc:sldChg>
    </pc:docChg>
  </pc:docChgLst>
  <pc:docChgLst>
    <pc:chgData name="Lucas Gasparin Rieck" userId="21dc28e7-e487-4d0f-a139-ecf63296a2ea" providerId="ADAL" clId="{FCB25D6A-EE10-4852-A899-9C6558AD6D28}"/>
    <pc:docChg chg="custSel addSld modSld">
      <pc:chgData name="Lucas Gasparin Rieck" userId="21dc28e7-e487-4d0f-a139-ecf63296a2ea" providerId="ADAL" clId="{FCB25D6A-EE10-4852-A899-9C6558AD6D28}" dt="2023-12-13T13:40:35.385" v="320" actId="1076"/>
      <pc:docMkLst>
        <pc:docMk/>
      </pc:docMkLst>
      <pc:sldChg chg="addSp delSp modSp add mod">
        <pc:chgData name="Lucas Gasparin Rieck" userId="21dc28e7-e487-4d0f-a139-ecf63296a2ea" providerId="ADAL" clId="{FCB25D6A-EE10-4852-A899-9C6558AD6D28}" dt="2023-12-13T13:40:35.385" v="320" actId="1076"/>
        <pc:sldMkLst>
          <pc:docMk/>
          <pc:sldMk cId="483484678" sldId="275"/>
        </pc:sldMkLst>
        <pc:spChg chg="mod">
          <ac:chgData name="Lucas Gasparin Rieck" userId="21dc28e7-e487-4d0f-a139-ecf63296a2ea" providerId="ADAL" clId="{FCB25D6A-EE10-4852-A899-9C6558AD6D28}" dt="2023-12-13T13:19:35.631" v="8" actId="20577"/>
          <ac:spMkLst>
            <pc:docMk/>
            <pc:sldMk cId="483484678" sldId="275"/>
            <ac:spMk id="3" creationId="{B548802E-815D-FEC7-A214-BAB61B0BA666}"/>
          </ac:spMkLst>
        </pc:spChg>
        <pc:spChg chg="add del">
          <ac:chgData name="Lucas Gasparin Rieck" userId="21dc28e7-e487-4d0f-a139-ecf63296a2ea" providerId="ADAL" clId="{FCB25D6A-EE10-4852-A899-9C6558AD6D28}" dt="2023-12-13T13:38:47.607" v="297"/>
          <ac:spMkLst>
            <pc:docMk/>
            <pc:sldMk cId="483484678" sldId="275"/>
            <ac:spMk id="4" creationId="{36A74345-3DCE-E91E-65D4-C60AA6FD0B78}"/>
          </ac:spMkLst>
        </pc:spChg>
        <pc:spChg chg="mod">
          <ac:chgData name="Lucas Gasparin Rieck" userId="21dc28e7-e487-4d0f-a139-ecf63296a2ea" providerId="ADAL" clId="{FCB25D6A-EE10-4852-A899-9C6558AD6D28}" dt="2023-12-13T13:40:35.385" v="320" actId="1076"/>
          <ac:spMkLst>
            <pc:docMk/>
            <pc:sldMk cId="483484678" sldId="275"/>
            <ac:spMk id="6" creationId="{DAE646EB-2931-B70A-316D-4903AB64FCB2}"/>
          </ac:spMkLst>
        </pc:spChg>
        <pc:spChg chg="add del">
          <ac:chgData name="Lucas Gasparin Rieck" userId="21dc28e7-e487-4d0f-a139-ecf63296a2ea" providerId="ADAL" clId="{FCB25D6A-EE10-4852-A899-9C6558AD6D28}" dt="2023-12-13T13:40:13.844" v="314"/>
          <ac:spMkLst>
            <pc:docMk/>
            <pc:sldMk cId="483484678" sldId="275"/>
            <ac:spMk id="9" creationId="{76614AFA-EBA1-DFB1-51C4-926EB5D1C3A8}"/>
          </ac:spMkLst>
        </pc:spChg>
        <pc:picChg chg="del">
          <ac:chgData name="Lucas Gasparin Rieck" userId="21dc28e7-e487-4d0f-a139-ecf63296a2ea" providerId="ADAL" clId="{FCB25D6A-EE10-4852-A899-9C6558AD6D28}" dt="2023-12-13T13:37:31.720" v="295" actId="478"/>
          <ac:picMkLst>
            <pc:docMk/>
            <pc:sldMk cId="483484678" sldId="275"/>
            <ac:picMk id="2" creationId="{9AC621EE-325B-BCFC-1006-AFB96B1B3784}"/>
          </ac:picMkLst>
        </pc:picChg>
        <pc:picChg chg="add mod modCrop">
          <ac:chgData name="Lucas Gasparin Rieck" userId="21dc28e7-e487-4d0f-a139-ecf63296a2ea" providerId="ADAL" clId="{FCB25D6A-EE10-4852-A899-9C6558AD6D28}" dt="2023-12-13T13:40:02.982" v="312" actId="1076"/>
          <ac:picMkLst>
            <pc:docMk/>
            <pc:sldMk cId="483484678" sldId="275"/>
            <ac:picMk id="5" creationId="{65C9D777-118E-B769-6EE0-87CB1B1EBCCD}"/>
          </ac:picMkLst>
        </pc:picChg>
        <pc:picChg chg="add mod">
          <ac:chgData name="Lucas Gasparin Rieck" userId="21dc28e7-e487-4d0f-a139-ecf63296a2ea" providerId="ADAL" clId="{FCB25D6A-EE10-4852-A899-9C6558AD6D28}" dt="2023-12-13T13:39:56.845" v="311" actId="1076"/>
          <ac:picMkLst>
            <pc:docMk/>
            <pc:sldMk cId="483484678" sldId="275"/>
            <ac:picMk id="8" creationId="{256748D6-BB2E-5B32-CA71-ABA0AE893474}"/>
          </ac:picMkLst>
        </pc:picChg>
        <pc:picChg chg="add mod">
          <ac:chgData name="Lucas Gasparin Rieck" userId="21dc28e7-e487-4d0f-a139-ecf63296a2ea" providerId="ADAL" clId="{FCB25D6A-EE10-4852-A899-9C6558AD6D28}" dt="2023-12-13T13:40:21.237" v="319" actId="1076"/>
          <ac:picMkLst>
            <pc:docMk/>
            <pc:sldMk cId="483484678" sldId="275"/>
            <ac:picMk id="10" creationId="{60C0CF81-85AD-E121-16A2-0ECCAE45C3C8}"/>
          </ac:picMkLst>
        </pc:picChg>
      </pc:sldChg>
    </pc:docChg>
  </pc:docChgLst>
  <pc:docChgLst>
    <pc:chgData name="Thiago da Silva Franca" userId="S::tsfranca@edu.unisinos.br::cca1fd3e-6c18-4535-8268-663e1636e8b2" providerId="AD" clId="Web-{C92C2E40-BA60-41FD-B86E-4D7BB5C3BD09}"/>
    <pc:docChg chg="addSld delSld modSld sldOrd">
      <pc:chgData name="Thiago da Silva Franca" userId="S::tsfranca@edu.unisinos.br::cca1fd3e-6c18-4535-8268-663e1636e8b2" providerId="AD" clId="Web-{C92C2E40-BA60-41FD-B86E-4D7BB5C3BD09}" dt="2023-12-12T21:19:35.979" v="173" actId="1076"/>
      <pc:docMkLst>
        <pc:docMk/>
      </pc:docMkLst>
      <pc:sldChg chg="mod modShow">
        <pc:chgData name="Thiago da Silva Franca" userId="S::tsfranca@edu.unisinos.br::cca1fd3e-6c18-4535-8268-663e1636e8b2" providerId="AD" clId="Web-{C92C2E40-BA60-41FD-B86E-4D7BB5C3BD09}" dt="2023-12-12T21:14:56.788" v="73"/>
        <pc:sldMkLst>
          <pc:docMk/>
          <pc:sldMk cId="2625636411" sldId="260"/>
        </pc:sldMkLst>
      </pc:sldChg>
      <pc:sldChg chg="addSp delSp modSp add replId">
        <pc:chgData name="Thiago da Silva Franca" userId="S::tsfranca@edu.unisinos.br::cca1fd3e-6c18-4535-8268-663e1636e8b2" providerId="AD" clId="Web-{C92C2E40-BA60-41FD-B86E-4D7BB5C3BD09}" dt="2023-12-12T21:19:35.979" v="173" actId="1076"/>
        <pc:sldMkLst>
          <pc:docMk/>
          <pc:sldMk cId="2165104167" sldId="272"/>
        </pc:sldMkLst>
        <pc:spChg chg="mod">
          <ac:chgData name="Thiago da Silva Franca" userId="S::tsfranca@edu.unisinos.br::cca1fd3e-6c18-4535-8268-663e1636e8b2" providerId="AD" clId="Web-{C92C2E40-BA60-41FD-B86E-4D7BB5C3BD09}" dt="2023-12-12T21:17:51.738" v="146" actId="20577"/>
          <ac:spMkLst>
            <pc:docMk/>
            <pc:sldMk cId="2165104167" sldId="272"/>
            <ac:spMk id="3" creationId="{B548802E-815D-FEC7-A214-BAB61B0BA666}"/>
          </ac:spMkLst>
        </pc:spChg>
        <pc:spChg chg="add mod">
          <ac:chgData name="Thiago da Silva Franca" userId="S::tsfranca@edu.unisinos.br::cca1fd3e-6c18-4535-8268-663e1636e8b2" providerId="AD" clId="Web-{C92C2E40-BA60-41FD-B86E-4D7BB5C3BD09}" dt="2023-12-12T21:19:35.979" v="173" actId="1076"/>
          <ac:spMkLst>
            <pc:docMk/>
            <pc:sldMk cId="2165104167" sldId="272"/>
            <ac:spMk id="6" creationId="{DAE646EB-2931-B70A-316D-4903AB64FCB2}"/>
          </ac:spMkLst>
        </pc:spChg>
        <pc:picChg chg="add del mod">
          <ac:chgData name="Thiago da Silva Franca" userId="S::tsfranca@edu.unisinos.br::cca1fd3e-6c18-4535-8268-663e1636e8b2" providerId="AD" clId="Web-{C92C2E40-BA60-41FD-B86E-4D7BB5C3BD09}" dt="2023-12-12T21:13:01.890" v="54"/>
          <ac:picMkLst>
            <pc:docMk/>
            <pc:sldMk cId="2165104167" sldId="272"/>
            <ac:picMk id="2" creationId="{9AC621EE-325B-BCFC-1006-AFB96B1B3784}"/>
          </ac:picMkLst>
        </pc:picChg>
        <pc:picChg chg="del">
          <ac:chgData name="Thiago da Silva Franca" userId="S::tsfranca@edu.unisinos.br::cca1fd3e-6c18-4535-8268-663e1636e8b2" providerId="AD" clId="Web-{C92C2E40-BA60-41FD-B86E-4D7BB5C3BD09}" dt="2023-12-12T21:08:57.217" v="1"/>
          <ac:picMkLst>
            <pc:docMk/>
            <pc:sldMk cId="2165104167" sldId="272"/>
            <ac:picMk id="4" creationId="{B56E0FDE-7B9A-498E-A62F-80A9795EDE47}"/>
          </ac:picMkLst>
        </pc:picChg>
        <pc:picChg chg="add mod">
          <ac:chgData name="Thiago da Silva Franca" userId="S::tsfranca@edu.unisinos.br::cca1fd3e-6c18-4535-8268-663e1636e8b2" providerId="AD" clId="Web-{C92C2E40-BA60-41FD-B86E-4D7BB5C3BD09}" dt="2023-12-12T21:15:14.274" v="88" actId="1076"/>
          <ac:picMkLst>
            <pc:docMk/>
            <pc:sldMk cId="2165104167" sldId="272"/>
            <ac:picMk id="7" creationId="{3F699170-32A1-A42D-3573-9881A9B240B8}"/>
          </ac:picMkLst>
        </pc:picChg>
        <pc:picChg chg="add mod">
          <ac:chgData name="Thiago da Silva Franca" userId="S::tsfranca@edu.unisinos.br::cca1fd3e-6c18-4535-8268-663e1636e8b2" providerId="AD" clId="Web-{C92C2E40-BA60-41FD-B86E-4D7BB5C3BD09}" dt="2023-12-12T21:15:15.946" v="89" actId="1076"/>
          <ac:picMkLst>
            <pc:docMk/>
            <pc:sldMk cId="2165104167" sldId="272"/>
            <ac:picMk id="8" creationId="{A9DCB4EA-7286-0062-E82F-4CAFBBA92B22}"/>
          </ac:picMkLst>
        </pc:picChg>
      </pc:sldChg>
      <pc:sldChg chg="modSp add replId">
        <pc:chgData name="Thiago da Silva Franca" userId="S::tsfranca@edu.unisinos.br::cca1fd3e-6c18-4535-8268-663e1636e8b2" providerId="AD" clId="Web-{C92C2E40-BA60-41FD-B86E-4D7BB5C3BD09}" dt="2023-12-12T21:19:22.275" v="172" actId="20577"/>
        <pc:sldMkLst>
          <pc:docMk/>
          <pc:sldMk cId="2107076588" sldId="273"/>
        </pc:sldMkLst>
        <pc:spChg chg="mod">
          <ac:chgData name="Thiago da Silva Franca" userId="S::tsfranca@edu.unisinos.br::cca1fd3e-6c18-4535-8268-663e1636e8b2" providerId="AD" clId="Web-{C92C2E40-BA60-41FD-B86E-4D7BB5C3BD09}" dt="2023-12-12T21:17:56.394" v="148" actId="20577"/>
          <ac:spMkLst>
            <pc:docMk/>
            <pc:sldMk cId="2107076588" sldId="273"/>
            <ac:spMk id="3" creationId="{B548802E-815D-FEC7-A214-BAB61B0BA666}"/>
          </ac:spMkLst>
        </pc:spChg>
        <pc:spChg chg="mod">
          <ac:chgData name="Thiago da Silva Franca" userId="S::tsfranca@edu.unisinos.br::cca1fd3e-6c18-4535-8268-663e1636e8b2" providerId="AD" clId="Web-{C92C2E40-BA60-41FD-B86E-4D7BB5C3BD09}" dt="2023-12-12T21:19:22.275" v="172" actId="20577"/>
          <ac:spMkLst>
            <pc:docMk/>
            <pc:sldMk cId="2107076588" sldId="273"/>
            <ac:spMk id="6" creationId="{DAE646EB-2931-B70A-316D-4903AB64FCB2}"/>
          </ac:spMkLst>
        </pc:spChg>
        <pc:picChg chg="mod">
          <ac:chgData name="Thiago da Silva Franca" userId="S::tsfranca@edu.unisinos.br::cca1fd3e-6c18-4535-8268-663e1636e8b2" providerId="AD" clId="Web-{C92C2E40-BA60-41FD-B86E-4D7BB5C3BD09}" dt="2023-12-12T21:16:34.404" v="121" actId="1076"/>
          <ac:picMkLst>
            <pc:docMk/>
            <pc:sldMk cId="2107076588" sldId="273"/>
            <ac:picMk id="2" creationId="{9AC621EE-325B-BCFC-1006-AFB96B1B3784}"/>
          </ac:picMkLst>
        </pc:picChg>
      </pc:sldChg>
      <pc:sldChg chg="addSp delSp modSp add ord replId">
        <pc:chgData name="Thiago da Silva Franca" userId="S::tsfranca@edu.unisinos.br::cca1fd3e-6c18-4535-8268-663e1636e8b2" providerId="AD" clId="Web-{C92C2E40-BA60-41FD-B86E-4D7BB5C3BD09}" dt="2023-12-12T21:17:46.034" v="144" actId="20577"/>
        <pc:sldMkLst>
          <pc:docMk/>
          <pc:sldMk cId="3531207679" sldId="274"/>
        </pc:sldMkLst>
        <pc:spChg chg="mod">
          <ac:chgData name="Thiago da Silva Franca" userId="S::tsfranca@edu.unisinos.br::cca1fd3e-6c18-4535-8268-663e1636e8b2" providerId="AD" clId="Web-{C92C2E40-BA60-41FD-B86E-4D7BB5C3BD09}" dt="2023-12-12T21:17:46.034" v="144" actId="20577"/>
          <ac:spMkLst>
            <pc:docMk/>
            <pc:sldMk cId="3531207679" sldId="274"/>
            <ac:spMk id="3" creationId="{B548802E-815D-FEC7-A214-BAB61B0BA666}"/>
          </ac:spMkLst>
        </pc:spChg>
        <pc:spChg chg="del">
          <ac:chgData name="Thiago da Silva Franca" userId="S::tsfranca@edu.unisinos.br::cca1fd3e-6c18-4535-8268-663e1636e8b2" providerId="AD" clId="Web-{C92C2E40-BA60-41FD-B86E-4D7BB5C3BD09}" dt="2023-12-12T21:17:13.735" v="130"/>
          <ac:spMkLst>
            <pc:docMk/>
            <pc:sldMk cId="3531207679" sldId="274"/>
            <ac:spMk id="6" creationId="{DAE646EB-2931-B70A-316D-4903AB64FCB2}"/>
          </ac:spMkLst>
        </pc:spChg>
        <pc:picChg chg="del">
          <ac:chgData name="Thiago da Silva Franca" userId="S::tsfranca@edu.unisinos.br::cca1fd3e-6c18-4535-8268-663e1636e8b2" providerId="AD" clId="Web-{C92C2E40-BA60-41FD-B86E-4D7BB5C3BD09}" dt="2023-12-12T21:16:52.030" v="124"/>
          <ac:picMkLst>
            <pc:docMk/>
            <pc:sldMk cId="3531207679" sldId="274"/>
            <ac:picMk id="2" creationId="{9AC621EE-325B-BCFC-1006-AFB96B1B3784}"/>
          </ac:picMkLst>
        </pc:picChg>
        <pc:picChg chg="add mod">
          <ac:chgData name="Thiago da Silva Franca" userId="S::tsfranca@edu.unisinos.br::cca1fd3e-6c18-4535-8268-663e1636e8b2" providerId="AD" clId="Web-{C92C2E40-BA60-41FD-B86E-4D7BB5C3BD09}" dt="2023-12-12T21:17:32.158" v="136" actId="1076"/>
          <ac:picMkLst>
            <pc:docMk/>
            <pc:sldMk cId="3531207679" sldId="274"/>
            <ac:picMk id="4" creationId="{A7653F94-6326-3619-5ACB-806DB139AB1E}"/>
          </ac:picMkLst>
        </pc:picChg>
        <pc:picChg chg="add mod">
          <ac:chgData name="Thiago da Silva Franca" userId="S::tsfranca@edu.unisinos.br::cca1fd3e-6c18-4535-8268-663e1636e8b2" providerId="AD" clId="Web-{C92C2E40-BA60-41FD-B86E-4D7BB5C3BD09}" dt="2023-12-12T21:17:38.065" v="138" actId="1076"/>
          <ac:picMkLst>
            <pc:docMk/>
            <pc:sldMk cId="3531207679" sldId="274"/>
            <ac:picMk id="5" creationId="{46BDCDD0-54C1-33D6-6BAC-06E7BC9F169F}"/>
          </ac:picMkLst>
        </pc:picChg>
      </pc:sldChg>
      <pc:sldChg chg="add del replId">
        <pc:chgData name="Thiago da Silva Franca" userId="S::tsfranca@edu.unisinos.br::cca1fd3e-6c18-4535-8268-663e1636e8b2" providerId="AD" clId="Web-{C92C2E40-BA60-41FD-B86E-4D7BB5C3BD09}" dt="2023-12-12T21:16:55.187" v="126"/>
        <pc:sldMkLst>
          <pc:docMk/>
          <pc:sldMk cId="3612960978" sldId="275"/>
        </pc:sldMkLst>
      </pc:sldChg>
      <pc:sldChg chg="addSp modSp add del">
        <pc:chgData name="Thiago da Silva Franca" userId="S::tsfranca@edu.unisinos.br::cca1fd3e-6c18-4535-8268-663e1636e8b2" providerId="AD" clId="Web-{C92C2E40-BA60-41FD-B86E-4D7BB5C3BD09}" dt="2023-12-12T21:09:09.531" v="4"/>
        <pc:sldMkLst>
          <pc:docMk/>
          <pc:sldMk cId="3934984774" sldId="294"/>
        </pc:sldMkLst>
        <pc:picChg chg="add mod">
          <ac:chgData name="Thiago da Silva Franca" userId="S::tsfranca@edu.unisinos.br::cca1fd3e-6c18-4535-8268-663e1636e8b2" providerId="AD" clId="Web-{C92C2E40-BA60-41FD-B86E-4D7BB5C3BD09}" dt="2023-12-12T21:09:05.749" v="3"/>
          <ac:picMkLst>
            <pc:docMk/>
            <pc:sldMk cId="3934984774" sldId="294"/>
            <ac:picMk id="4" creationId="{E0507D4F-8F12-E14D-B4A2-5BDB99F1DA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725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977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4f88bd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4f88bdd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83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70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1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79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57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501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94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33645" y="1627670"/>
            <a:ext cx="5410355" cy="158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 LOOP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BR"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4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ADPLL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TDC Proposto</a:t>
            </a:r>
            <a:endParaRPr lang="pt-BR" dirty="0"/>
          </a:p>
        </p:txBody>
      </p:sp>
      <p:pic>
        <p:nvPicPr>
          <p:cNvPr id="2" name="Imagem 1" descr="Uma imagem contendo Gráfico&#10;&#10;Descrição gerada automaticamente">
            <a:extLst>
              <a:ext uri="{FF2B5EF4-FFF2-40B4-BE49-F238E27FC236}">
                <a16:creationId xmlns:a16="http://schemas.microsoft.com/office/drawing/2014/main" id="{9AC621EE-325B-BCFC-1006-AFB96B1B3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05" y="860482"/>
            <a:ext cx="4081712" cy="28660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E646EB-2931-B70A-316D-4903AB64FCB2}"/>
              </a:ext>
            </a:extLst>
          </p:cNvPr>
          <p:cNvSpPr txBox="1"/>
          <p:nvPr/>
        </p:nvSpPr>
        <p:spPr>
          <a:xfrm rot="10800000" flipV="1">
            <a:off x="362837" y="815436"/>
            <a:ext cx="453062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Frequência de operação: 2,4 GHz;</a:t>
            </a:r>
            <a:endParaRPr lang="pt-BR" sz="1800" b="1" dirty="0">
              <a:solidFill>
                <a:srgbClr val="20409A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Resolução teórica:  ~12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ps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ea typeface="Roboto"/>
                <a:sym typeface="Roboto"/>
              </a:rPr>
              <a:t>Resolução pós 1º Layout:  ~16 </a:t>
            </a:r>
            <a:r>
              <a:rPr lang="pt-BR" sz="1800" b="1" dirty="0" err="1">
                <a:solidFill>
                  <a:srgbClr val="20409A"/>
                </a:solidFill>
                <a:ea typeface="Roboto"/>
                <a:sym typeface="Roboto"/>
              </a:rPr>
              <a:t>ps</a:t>
            </a:r>
            <a:r>
              <a:rPr lang="pt-BR" sz="1800" b="1" dirty="0">
                <a:solidFill>
                  <a:srgbClr val="20409A"/>
                </a:solidFill>
                <a:ea typeface="Roboto"/>
                <a:sym typeface="Roboto"/>
              </a:rPr>
              <a:t>;</a:t>
            </a:r>
            <a:endParaRPr lang="pt-BR" sz="1800" b="1" dirty="0">
              <a:solidFill>
                <a:srgbClr val="20409A"/>
              </a:solidFill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ea typeface="Roboto"/>
              </a:rPr>
              <a:t>Tempo de ciclo: ~1,2 </a:t>
            </a:r>
            <a:r>
              <a:rPr lang="pt-BR" sz="1800" b="1" dirty="0" err="1">
                <a:solidFill>
                  <a:srgbClr val="20409A"/>
                </a:solidFill>
                <a:ea typeface="Roboto"/>
              </a:rPr>
              <a:t>ns</a:t>
            </a:r>
            <a:r>
              <a:rPr lang="pt-BR" sz="1800" b="1" dirty="0">
                <a:solidFill>
                  <a:srgbClr val="20409A"/>
                </a:solidFill>
                <a:ea typeface="Roboto"/>
              </a:rPr>
              <a:t>;</a:t>
            </a:r>
            <a:endParaRPr lang="pt-BR" sz="1800" b="1" dirty="0" err="1">
              <a:solidFill>
                <a:srgbClr val="20409A"/>
              </a:solidFill>
              <a:ea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Potência média: 855 µW.</a:t>
            </a:r>
            <a:endParaRPr lang="pt-BR" sz="1800" b="1" dirty="0">
              <a:solidFill>
                <a:srgbClr val="20409A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70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LC-DCO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E646EB-2931-B70A-316D-4903AB64FCB2}"/>
              </a:ext>
            </a:extLst>
          </p:cNvPr>
          <p:cNvSpPr txBox="1"/>
          <p:nvPr/>
        </p:nvSpPr>
        <p:spPr>
          <a:xfrm rot="10800000" flipV="1">
            <a:off x="362837" y="760771"/>
            <a:ext cx="453062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Frequência de operação: </a:t>
            </a:r>
          </a:p>
          <a:p>
            <a:pPr lvl="2"/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	4,6GHz ~ 5,2GHz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Divisor por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Topologia CMOS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cross-coupled</a:t>
            </a:r>
            <a:endParaRPr lang="pt-BR" sz="18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Weak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Inversion</a:t>
            </a:r>
            <a:endParaRPr lang="pt-BR" sz="18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Indutor (modelagem em EMX)</a:t>
            </a:r>
          </a:p>
          <a:p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Banco de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varactores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endParaRPr lang="pt-BR" sz="18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pt-BR" sz="18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Metodologia validada para 65nm / 900 MHz</a:t>
            </a:r>
            <a:endParaRPr lang="pt-BR" sz="1800" b="1" dirty="0">
              <a:solidFill>
                <a:srgbClr val="20409A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C9D777-118E-B769-6EE0-87CB1B1EBC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4762831" y="2667610"/>
            <a:ext cx="3267986" cy="12254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6748D6-BB2E-5B32-CA71-ABA0AE893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638142"/>
            <a:ext cx="1992533" cy="20045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C0CF81-85AD-E121-16A2-0ECCAE45C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641" y="833998"/>
            <a:ext cx="1566714" cy="16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ADPLL PROPOSTO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C4556B-19B4-44E1-B0B8-718E3A08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97" y="937576"/>
            <a:ext cx="6562155" cy="32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3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ESPECIFICAÇÕES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88D097-158E-4A14-B398-55B459185427}"/>
              </a:ext>
            </a:extLst>
          </p:cNvPr>
          <p:cNvSpPr txBox="1"/>
          <p:nvPr/>
        </p:nvSpPr>
        <p:spPr>
          <a:xfrm rot="10800000" flipV="1">
            <a:off x="317719" y="1320489"/>
            <a:ext cx="8508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Faixa de frequência de operação 4,6 à 5,2 GHz;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Resolução do TDC &lt;= 15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ps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Phase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noise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in band &lt; -91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dBc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Phase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noise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out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band &lt; -105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dBc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@ 1 MHz;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PVT bank range 1 GHz -- (7 bits);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ACQ bank Range 80 MHz -- (6 bits);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TRK bank Range 2 MHz -- (7 bits);</a:t>
            </a:r>
          </a:p>
        </p:txBody>
      </p:sp>
    </p:spTree>
    <p:extLst>
      <p:ext uri="{BB962C8B-B14F-4D97-AF65-F5344CB8AC3E}">
        <p14:creationId xmlns:p14="http://schemas.microsoft.com/office/powerpoint/2010/main" val="319959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ADPLL PROPOSTO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9A9431-7C99-47BA-A046-40865B17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36" y="802028"/>
            <a:ext cx="7669762" cy="35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0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LOOP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788D097-158E-4A14-B398-55B459185427}"/>
                  </a:ext>
                </a:extLst>
              </p:cNvPr>
              <p:cNvSpPr txBox="1"/>
              <p:nvPr/>
            </p:nvSpPr>
            <p:spPr>
              <a:xfrm rot="10800000" flipV="1">
                <a:off x="307911" y="1711454"/>
                <a:ext cx="4543530" cy="218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800" b="1" dirty="0">
                    <a:solidFill>
                      <a:srgbClr val="20409A"/>
                    </a:solidFill>
                    <a:latin typeface="Roboto"/>
                    <a:ea typeface="Roboto"/>
                    <a:cs typeface="Roboto"/>
                    <a:sym typeface="Roboto"/>
                  </a:rPr>
                  <a:t>TIPO I para PVT e ACQ </a:t>
                </a:r>
                <a:r>
                  <a:rPr lang="pt-BR" sz="1800" b="1" dirty="0" err="1">
                    <a:solidFill>
                      <a:srgbClr val="20409A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</a:t>
                </a:r>
                <a:r>
                  <a:rPr lang="pt-BR" sz="1800" b="1" dirty="0">
                    <a:solidFill>
                      <a:srgbClr val="20409A"/>
                    </a:solidFill>
                    <a:latin typeface="Roboto"/>
                    <a:ea typeface="Roboto"/>
                    <a:cs typeface="Roboto"/>
                    <a:sym typeface="Roboto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800" b="1" dirty="0">
                    <a:solidFill>
                      <a:srgbClr val="20409A"/>
                    </a:solidFill>
                    <a:latin typeface="Roboto"/>
                    <a:ea typeface="Roboto"/>
                    <a:cs typeface="Roboto"/>
                    <a:sym typeface="Roboto"/>
                  </a:rPr>
                  <a:t>PVT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𝑲</m:t>
                        </m:r>
                      </m:e>
                      <m:sub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𝒑</m:t>
                        </m:r>
                      </m:sub>
                    </m:sSub>
                    <m:r>
                      <a:rPr lang="pt-BR" sz="1800" b="1" i="1" smtClean="0">
                        <a:solidFill>
                          <a:srgbClr val="20409A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p>
                      <m:sSupPr>
                        <m:ctrlP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𝟐</m:t>
                        </m:r>
                      </m:e>
                      <m:sup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−</m:t>
                        </m:r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𝟐</m:t>
                        </m:r>
                      </m:sup>
                    </m:sSup>
                  </m:oMath>
                </a14:m>
                <a:endParaRPr lang="pt-BR" sz="1800" b="1" dirty="0">
                  <a:solidFill>
                    <a:srgbClr val="20409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800" b="1" dirty="0">
                    <a:solidFill>
                      <a:srgbClr val="20409A"/>
                    </a:solidFill>
                    <a:latin typeface="Roboto"/>
                    <a:ea typeface="Roboto"/>
                    <a:cs typeface="Roboto"/>
                    <a:sym typeface="Roboto"/>
                  </a:rPr>
                  <a:t>ACQ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𝑲</m:t>
                        </m:r>
                      </m:e>
                      <m:sub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𝒑</m:t>
                        </m:r>
                      </m:sub>
                    </m:sSub>
                    <m:r>
                      <a:rPr lang="pt-BR" sz="1800" b="1" i="1" smtClean="0">
                        <a:solidFill>
                          <a:srgbClr val="20409A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p>
                      <m:sSupPr>
                        <m:ctrlP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𝟐</m:t>
                        </m:r>
                      </m:e>
                      <m:sup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−</m:t>
                        </m:r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𝟓</m:t>
                        </m:r>
                      </m:sup>
                    </m:sSup>
                  </m:oMath>
                </a14:m>
                <a:endParaRPr lang="pt-BR" sz="1800" b="1" dirty="0">
                  <a:solidFill>
                    <a:srgbClr val="20409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endParaRPr lang="pt-BR" sz="1800" b="1" dirty="0">
                  <a:solidFill>
                    <a:srgbClr val="20409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r>
                  <a:rPr lang="pt-BR" sz="1800" b="1" dirty="0">
                    <a:solidFill>
                      <a:srgbClr val="20409A"/>
                    </a:solidFill>
                    <a:latin typeface="Roboto"/>
                    <a:ea typeface="Roboto"/>
                    <a:cs typeface="Roboto"/>
                    <a:sym typeface="Roboto"/>
                  </a:rPr>
                  <a:t>TIPO II para TRK </a:t>
                </a:r>
                <a:r>
                  <a:rPr lang="pt-BR" sz="1800" b="1" dirty="0" err="1">
                    <a:solidFill>
                      <a:srgbClr val="20409A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</a:t>
                </a:r>
                <a:r>
                  <a:rPr lang="pt-BR" sz="1800" b="1" dirty="0">
                    <a:solidFill>
                      <a:srgbClr val="20409A"/>
                    </a:solidFill>
                    <a:latin typeface="Roboto"/>
                    <a:ea typeface="Roboto"/>
                    <a:cs typeface="Roboto"/>
                    <a:sym typeface="Roboto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𝑲</m:t>
                        </m:r>
                      </m:e>
                      <m:sub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𝒑</m:t>
                        </m:r>
                      </m:sub>
                    </m:sSub>
                    <m:r>
                      <a:rPr lang="pt-BR" sz="1800" b="1" i="1" smtClean="0">
                        <a:solidFill>
                          <a:srgbClr val="20409A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p>
                      <m:sSupPr>
                        <m:ctrlP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𝟐</m:t>
                        </m:r>
                      </m:e>
                      <m:sup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−</m:t>
                        </m:r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𝟓</m:t>
                        </m:r>
                      </m:sup>
                    </m:sSup>
                  </m:oMath>
                </a14:m>
                <a:endParaRPr lang="pt-BR" sz="1800" b="1" dirty="0">
                  <a:solidFill>
                    <a:srgbClr val="20409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𝑲</m:t>
                        </m:r>
                      </m:e>
                      <m:sub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𝑰</m:t>
                        </m:r>
                      </m:sub>
                    </m:sSub>
                    <m:r>
                      <a:rPr lang="pt-BR" sz="1800" b="1" i="1" smtClean="0">
                        <a:solidFill>
                          <a:srgbClr val="20409A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p>
                      <m:sSupPr>
                        <m:ctrlP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𝟐</m:t>
                        </m:r>
                      </m:e>
                      <m:sup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−</m:t>
                        </m:r>
                        <m:r>
                          <a:rPr lang="pt-BR" sz="1800" b="1" i="1" smtClean="0">
                            <a:solidFill>
                              <a:srgbClr val="20409A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𝟏𝟐</m:t>
                        </m:r>
                      </m:sup>
                    </m:sSup>
                  </m:oMath>
                </a14:m>
                <a:endParaRPr lang="pt-BR" sz="1800" b="1" dirty="0">
                  <a:solidFill>
                    <a:srgbClr val="20409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788D097-158E-4A14-B398-55B45918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07911" y="1711454"/>
                <a:ext cx="4543530" cy="2189317"/>
              </a:xfrm>
              <a:prstGeom prst="rect">
                <a:avLst/>
              </a:prstGeom>
              <a:blipFill>
                <a:blip r:embed="rId4"/>
                <a:stretch>
                  <a:fillRect l="-1208" t="-1393" b="-1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943633C6-F621-4191-AF13-DCC0BBFA2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362" y="964792"/>
            <a:ext cx="4299810" cy="16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SIMULAÇÃO COMPORTAMENTAL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E34C56-DA55-45C9-BDA7-CDEC4C35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95" y="578497"/>
            <a:ext cx="5353760" cy="36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8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SEETLING TIME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6E0FDE-7B9A-498E-A62F-80A9795ED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5" y="682981"/>
            <a:ext cx="4666236" cy="35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TDC Proposto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E646EB-2931-B70A-316D-4903AB64FCB2}"/>
              </a:ext>
            </a:extLst>
          </p:cNvPr>
          <p:cNvSpPr txBox="1"/>
          <p:nvPr/>
        </p:nvSpPr>
        <p:spPr>
          <a:xfrm rot="10800000" flipV="1">
            <a:off x="400436" y="788503"/>
            <a:ext cx="703469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</a:rPr>
              <a:t>Topologia Vernier;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</a:rPr>
              <a:t>28 estágios de delay para frequência central de 2,4 GHz;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</a:rPr>
              <a:t>Resolução &lt;= 15 </a:t>
            </a:r>
            <a:r>
              <a:rPr lang="pt-BR" sz="1800" b="1" dirty="0" err="1">
                <a:solidFill>
                  <a:srgbClr val="20409A"/>
                </a:solidFill>
                <a:latin typeface="Roboto"/>
                <a:ea typeface="Roboto"/>
                <a:cs typeface="Roboto"/>
              </a:rPr>
              <a:t>ps</a:t>
            </a: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20409A"/>
                </a:solidFill>
                <a:latin typeface="Roboto"/>
                <a:ea typeface="Roboto"/>
                <a:cs typeface="Roboto"/>
              </a:rPr>
              <a:t>Consumo &lt; 1mW.</a:t>
            </a:r>
          </a:p>
        </p:txBody>
      </p:sp>
      <p:pic>
        <p:nvPicPr>
          <p:cNvPr id="7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3F699170-32A1-A42D-3573-9881A9B24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082968"/>
            <a:ext cx="3683167" cy="14142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9DCB4EA-7286-0062-E82F-4CAFBBA92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335" y="1744579"/>
            <a:ext cx="4695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ALL DIGITAL PHASE-LOCKED-LOOP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48802E-815D-FEC7-A214-BAB61B0BA666}"/>
              </a:ext>
            </a:extLst>
          </p:cNvPr>
          <p:cNvSpPr txBox="1"/>
          <p:nvPr/>
        </p:nvSpPr>
        <p:spPr>
          <a:xfrm>
            <a:off x="0" y="221316"/>
            <a:ext cx="9144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TDC Proposto</a:t>
            </a:r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7653F94-6326-3619-5ACB-806DB139A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94" y="2570633"/>
            <a:ext cx="6811377" cy="1686654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6BDCDD0-54C1-33D6-6BAC-06E7BC9F1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821" y="744980"/>
            <a:ext cx="3946357" cy="18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076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238</Words>
  <Application>Microsoft Office PowerPoint</Application>
  <PresentationFormat>Apresentação na tela (16:9)</PresentationFormat>
  <Paragraphs>57</Paragraphs>
  <Slides>12</Slides>
  <Notes>12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Nunes do Prado</dc:creator>
  <cp:lastModifiedBy>Lucas Gasparin Rieck</cp:lastModifiedBy>
  <cp:revision>72</cp:revision>
  <dcterms:modified xsi:type="dcterms:W3CDTF">2023-12-13T19:49:05Z</dcterms:modified>
</cp:coreProperties>
</file>