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34"/>
  </p:notesMasterIdLst>
  <p:sldIdLst>
    <p:sldId id="256" r:id="rId5"/>
    <p:sldId id="284" r:id="rId6"/>
    <p:sldId id="260" r:id="rId7"/>
    <p:sldId id="291" r:id="rId8"/>
    <p:sldId id="262" r:id="rId9"/>
    <p:sldId id="263" r:id="rId10"/>
    <p:sldId id="264" r:id="rId11"/>
    <p:sldId id="265" r:id="rId12"/>
    <p:sldId id="278" r:id="rId13"/>
    <p:sldId id="266" r:id="rId14"/>
    <p:sldId id="279" r:id="rId15"/>
    <p:sldId id="292" r:id="rId16"/>
    <p:sldId id="286" r:id="rId17"/>
    <p:sldId id="287" r:id="rId18"/>
    <p:sldId id="288" r:id="rId19"/>
    <p:sldId id="269" r:id="rId20"/>
    <p:sldId id="282" r:id="rId21"/>
    <p:sldId id="281" r:id="rId22"/>
    <p:sldId id="267" r:id="rId23"/>
    <p:sldId id="289" r:id="rId24"/>
    <p:sldId id="280" r:id="rId25"/>
    <p:sldId id="277" r:id="rId26"/>
    <p:sldId id="271" r:id="rId27"/>
    <p:sldId id="272" r:id="rId28"/>
    <p:sldId id="276" r:id="rId29"/>
    <p:sldId id="274" r:id="rId30"/>
    <p:sldId id="270" r:id="rId31"/>
    <p:sldId id="285" r:id="rId32"/>
    <p:sldId id="258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C6AD7-667C-4650-AB92-9F9CBEA201BA}" v="474" dt="2024-06-13T23:16:47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6381" autoAdjust="0"/>
  </p:normalViewPr>
  <p:slideViewPr>
    <p:cSldViewPr snapToGrid="0">
      <p:cViewPr varScale="1">
        <p:scale>
          <a:sx n="78" d="100"/>
          <a:sy n="78" d="100"/>
        </p:scale>
        <p:origin x="11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Felipe Weschenfelder" userId="ff51e415-3431-4519-9349-dcc5dc07eefb" providerId="ADAL" clId="{B21C6AD7-667C-4650-AB92-9F9CBEA201BA}"/>
    <pc:docChg chg="undo redo custSel addSld delSld modSld">
      <pc:chgData name="Anderson Felipe Weschenfelder" userId="ff51e415-3431-4519-9349-dcc5dc07eefb" providerId="ADAL" clId="{B21C6AD7-667C-4650-AB92-9F9CBEA201BA}" dt="2024-06-17T22:21:18.498" v="4988" actId="1076"/>
      <pc:docMkLst>
        <pc:docMk/>
      </pc:docMkLst>
      <pc:sldChg chg="modSp mod">
        <pc:chgData name="Anderson Felipe Weschenfelder" userId="ff51e415-3431-4519-9349-dcc5dc07eefb" providerId="ADAL" clId="{B21C6AD7-667C-4650-AB92-9F9CBEA201BA}" dt="2024-06-11T21:29:17.617" v="160" actId="20577"/>
        <pc:sldMkLst>
          <pc:docMk/>
          <pc:sldMk cId="0" sldId="256"/>
        </pc:sldMkLst>
        <pc:spChg chg="mod">
          <ac:chgData name="Anderson Felipe Weschenfelder" userId="ff51e415-3431-4519-9349-dcc5dc07eefb" providerId="ADAL" clId="{B21C6AD7-667C-4650-AB92-9F9CBEA201BA}" dt="2024-06-11T21:29:17.617" v="160" actId="20577"/>
          <ac:spMkLst>
            <pc:docMk/>
            <pc:sldMk cId="0" sldId="256"/>
            <ac:spMk id="6" creationId="{B744DAD0-6EDC-6766-1D69-FD1DEAD4060D}"/>
          </ac:spMkLst>
        </pc:spChg>
        <pc:spChg chg="mod">
          <ac:chgData name="Anderson Felipe Weschenfelder" userId="ff51e415-3431-4519-9349-dcc5dc07eefb" providerId="ADAL" clId="{B21C6AD7-667C-4650-AB92-9F9CBEA201BA}" dt="2024-06-11T21:28:43.527" v="91" actId="20577"/>
          <ac:spMkLst>
            <pc:docMk/>
            <pc:sldMk cId="0" sldId="256"/>
            <ac:spMk id="8" creationId="{833265BF-689C-4F04-BA46-91ECABA96A88}"/>
          </ac:spMkLst>
        </pc:spChg>
      </pc:sldChg>
      <pc:sldChg chg="addSp delSp modSp mod modNotesTx">
        <pc:chgData name="Anderson Felipe Weschenfelder" userId="ff51e415-3431-4519-9349-dcc5dc07eefb" providerId="ADAL" clId="{B21C6AD7-667C-4650-AB92-9F9CBEA201BA}" dt="2024-06-13T23:43:11.591" v="4970" actId="6549"/>
        <pc:sldMkLst>
          <pc:docMk/>
          <pc:sldMk cId="16798279" sldId="260"/>
        </pc:sldMkLst>
        <pc:spChg chg="mod">
          <ac:chgData name="Anderson Felipe Weschenfelder" userId="ff51e415-3431-4519-9349-dcc5dc07eefb" providerId="ADAL" clId="{B21C6AD7-667C-4650-AB92-9F9CBEA201BA}" dt="2024-06-12T01:17:03.620" v="806" actId="20577"/>
          <ac:spMkLst>
            <pc:docMk/>
            <pc:sldMk cId="16798279" sldId="260"/>
            <ac:spMk id="10" creationId="{00000000-0000-0000-0000-000000000000}"/>
          </ac:spMkLst>
        </pc:spChg>
        <pc:picChg chg="del">
          <ac:chgData name="Anderson Felipe Weschenfelder" userId="ff51e415-3431-4519-9349-dcc5dc07eefb" providerId="ADAL" clId="{B21C6AD7-667C-4650-AB92-9F9CBEA201BA}" dt="2024-06-11T22:42:28.994" v="162" actId="478"/>
          <ac:picMkLst>
            <pc:docMk/>
            <pc:sldMk cId="16798279" sldId="260"/>
            <ac:picMk id="5" creationId="{00000000-0000-0000-0000-000000000000}"/>
          </ac:picMkLst>
        </pc:picChg>
        <pc:picChg chg="add del mod">
          <ac:chgData name="Anderson Felipe Weschenfelder" userId="ff51e415-3431-4519-9349-dcc5dc07eefb" providerId="ADAL" clId="{B21C6AD7-667C-4650-AB92-9F9CBEA201BA}" dt="2024-06-13T22:09:33.613" v="1964" actId="478"/>
          <ac:picMkLst>
            <pc:docMk/>
            <pc:sldMk cId="16798279" sldId="260"/>
            <ac:picMk id="5" creationId="{9CB290C8-484A-EEA9-C081-5B2452DD6D17}"/>
          </ac:picMkLst>
        </pc:picChg>
        <pc:picChg chg="add del mod">
          <ac:chgData name="Anderson Felipe Weschenfelder" userId="ff51e415-3431-4519-9349-dcc5dc07eefb" providerId="ADAL" clId="{B21C6AD7-667C-4650-AB92-9F9CBEA201BA}" dt="2024-06-11T22:50:03.307" v="229" actId="21"/>
          <ac:picMkLst>
            <pc:docMk/>
            <pc:sldMk cId="16798279" sldId="260"/>
            <ac:picMk id="6" creationId="{341367E6-0D22-EBCB-F3E8-14D79656F871}"/>
          </ac:picMkLst>
        </pc:picChg>
        <pc:picChg chg="add del mod">
          <ac:chgData name="Anderson Felipe Weschenfelder" userId="ff51e415-3431-4519-9349-dcc5dc07eefb" providerId="ADAL" clId="{B21C6AD7-667C-4650-AB92-9F9CBEA201BA}" dt="2024-06-11T22:50:03.307" v="229" actId="21"/>
          <ac:picMkLst>
            <pc:docMk/>
            <pc:sldMk cId="16798279" sldId="260"/>
            <ac:picMk id="8" creationId="{75C4EA29-1952-FEA0-7502-03CADB532BC9}"/>
          </ac:picMkLst>
        </pc:picChg>
        <pc:picChg chg="add mod">
          <ac:chgData name="Anderson Felipe Weschenfelder" userId="ff51e415-3431-4519-9349-dcc5dc07eefb" providerId="ADAL" clId="{B21C6AD7-667C-4650-AB92-9F9CBEA201BA}" dt="2024-06-13T22:13:31.442" v="2121" actId="1076"/>
          <ac:picMkLst>
            <pc:docMk/>
            <pc:sldMk cId="16798279" sldId="260"/>
            <ac:picMk id="11" creationId="{B1FD8148-8870-9622-2828-6F3A9A032871}"/>
          </ac:picMkLst>
        </pc:picChg>
        <pc:picChg chg="add del mod">
          <ac:chgData name="Anderson Felipe Weschenfelder" userId="ff51e415-3431-4519-9349-dcc5dc07eefb" providerId="ADAL" clId="{B21C6AD7-667C-4650-AB92-9F9CBEA201BA}" dt="2024-06-12T00:19:30.917" v="598" actId="478"/>
          <ac:picMkLst>
            <pc:docMk/>
            <pc:sldMk cId="16798279" sldId="260"/>
            <ac:picMk id="13" creationId="{1CB9353E-6357-8A3B-6408-8311ADB68F42}"/>
          </ac:picMkLst>
        </pc:picChg>
        <pc:picChg chg="add del mod">
          <ac:chgData name="Anderson Felipe Weschenfelder" userId="ff51e415-3431-4519-9349-dcc5dc07eefb" providerId="ADAL" clId="{B21C6AD7-667C-4650-AB92-9F9CBEA201BA}" dt="2024-06-12T01:17:12.029" v="807" actId="478"/>
          <ac:picMkLst>
            <pc:docMk/>
            <pc:sldMk cId="16798279" sldId="260"/>
            <ac:picMk id="14" creationId="{28B3053F-293C-3C96-17EA-91FF2325D24E}"/>
          </ac:picMkLst>
        </pc:picChg>
        <pc:picChg chg="add mod">
          <ac:chgData name="Anderson Felipe Weschenfelder" userId="ff51e415-3431-4519-9349-dcc5dc07eefb" providerId="ADAL" clId="{B21C6AD7-667C-4650-AB92-9F9CBEA201BA}" dt="2024-06-12T01:17:16.458" v="809" actId="1076"/>
          <ac:picMkLst>
            <pc:docMk/>
            <pc:sldMk cId="16798279" sldId="260"/>
            <ac:picMk id="15" creationId="{86DAC0C3-6ABD-E9D8-6160-20DB9720DF98}"/>
          </ac:picMkLst>
        </pc:picChg>
        <pc:picChg chg="del">
          <ac:chgData name="Anderson Felipe Weschenfelder" userId="ff51e415-3431-4519-9349-dcc5dc07eefb" providerId="ADAL" clId="{B21C6AD7-667C-4650-AB92-9F9CBEA201BA}" dt="2024-06-11T22:42:46.881" v="169" actId="478"/>
          <ac:picMkLst>
            <pc:docMk/>
            <pc:sldMk cId="16798279" sldId="260"/>
            <ac:picMk id="1026" creationId="{00000000-0000-0000-0000-000000000000}"/>
          </ac:picMkLst>
        </pc:picChg>
      </pc:sldChg>
      <pc:sldChg chg="addSp delSp modSp del mod">
        <pc:chgData name="Anderson Felipe Weschenfelder" userId="ff51e415-3431-4519-9349-dcc5dc07eefb" providerId="ADAL" clId="{B21C6AD7-667C-4650-AB92-9F9CBEA201BA}" dt="2024-06-12T00:23:13.157" v="712" actId="47"/>
        <pc:sldMkLst>
          <pc:docMk/>
          <pc:sldMk cId="1324849644" sldId="261"/>
        </pc:sldMkLst>
        <pc:spChg chg="mod">
          <ac:chgData name="Anderson Felipe Weschenfelder" userId="ff51e415-3431-4519-9349-dcc5dc07eefb" providerId="ADAL" clId="{B21C6AD7-667C-4650-AB92-9F9CBEA201BA}" dt="2024-06-12T00:21:51.020" v="693" actId="20577"/>
          <ac:spMkLst>
            <pc:docMk/>
            <pc:sldMk cId="1324849644" sldId="261"/>
            <ac:spMk id="4" creationId="{00000000-0000-0000-0000-000000000000}"/>
          </ac:spMkLst>
        </pc:spChg>
        <pc:picChg chg="add del mod">
          <ac:chgData name="Anderson Felipe Weschenfelder" userId="ff51e415-3431-4519-9349-dcc5dc07eefb" providerId="ADAL" clId="{B21C6AD7-667C-4650-AB92-9F9CBEA201BA}" dt="2024-06-11T22:58:54.617" v="251" actId="478"/>
          <ac:picMkLst>
            <pc:docMk/>
            <pc:sldMk cId="1324849644" sldId="261"/>
            <ac:picMk id="6" creationId="{0A3408F1-6938-7571-FD62-2C1413332F26}"/>
          </ac:picMkLst>
        </pc:picChg>
        <pc:picChg chg="del">
          <ac:chgData name="Anderson Felipe Weschenfelder" userId="ff51e415-3431-4519-9349-dcc5dc07eefb" providerId="ADAL" clId="{B21C6AD7-667C-4650-AB92-9F9CBEA201BA}" dt="2024-06-11T22:58:46.342" v="245" actId="478"/>
          <ac:picMkLst>
            <pc:docMk/>
            <pc:sldMk cId="1324849644" sldId="261"/>
            <ac:picMk id="8" creationId="{00000000-0000-0000-0000-000000000000}"/>
          </ac:picMkLst>
        </pc:picChg>
        <pc:picChg chg="add del mod">
          <ac:chgData name="Anderson Felipe Weschenfelder" userId="ff51e415-3431-4519-9349-dcc5dc07eefb" providerId="ADAL" clId="{B21C6AD7-667C-4650-AB92-9F9CBEA201BA}" dt="2024-06-12T00:21:53.168" v="694" actId="478"/>
          <ac:picMkLst>
            <pc:docMk/>
            <pc:sldMk cId="1324849644" sldId="261"/>
            <ac:picMk id="9" creationId="{75C5FE0A-F553-832E-0870-31EAF0F50818}"/>
          </ac:picMkLst>
        </pc:picChg>
        <pc:picChg chg="add mod">
          <ac:chgData name="Anderson Felipe Weschenfelder" userId="ff51e415-3431-4519-9349-dcc5dc07eefb" providerId="ADAL" clId="{B21C6AD7-667C-4650-AB92-9F9CBEA201BA}" dt="2024-06-11T23:05:40.052" v="261" actId="1076"/>
          <ac:picMkLst>
            <pc:docMk/>
            <pc:sldMk cId="1324849644" sldId="261"/>
            <ac:picMk id="11" creationId="{0A5E8A9B-359C-F134-9B3F-33867FEAD19C}"/>
          </ac:picMkLst>
        </pc:picChg>
        <pc:picChg chg="del">
          <ac:chgData name="Anderson Felipe Weschenfelder" userId="ff51e415-3431-4519-9349-dcc5dc07eefb" providerId="ADAL" clId="{B21C6AD7-667C-4650-AB92-9F9CBEA201BA}" dt="2024-06-11T22:58:47.398" v="246" actId="478"/>
          <ac:picMkLst>
            <pc:docMk/>
            <pc:sldMk cId="1324849644" sldId="261"/>
            <ac:picMk id="2050" creationId="{00000000-0000-0000-0000-000000000000}"/>
          </ac:picMkLst>
        </pc:picChg>
      </pc:sldChg>
      <pc:sldChg chg="addSp modSp mod">
        <pc:chgData name="Anderson Felipe Weschenfelder" userId="ff51e415-3431-4519-9349-dcc5dc07eefb" providerId="ADAL" clId="{B21C6AD7-667C-4650-AB92-9F9CBEA201BA}" dt="2024-06-13T22:14:34.481" v="2136" actId="20577"/>
        <pc:sldMkLst>
          <pc:docMk/>
          <pc:sldMk cId="4007613027" sldId="262"/>
        </pc:sldMkLst>
        <pc:spChg chg="mod">
          <ac:chgData name="Anderson Felipe Weschenfelder" userId="ff51e415-3431-4519-9349-dcc5dc07eefb" providerId="ADAL" clId="{B21C6AD7-667C-4650-AB92-9F9CBEA201BA}" dt="2024-06-13T22:14:34.481" v="2136" actId="20577"/>
          <ac:spMkLst>
            <pc:docMk/>
            <pc:sldMk cId="4007613027" sldId="262"/>
            <ac:spMk id="4" creationId="{00000000-0000-0000-0000-000000000000}"/>
          </ac:spMkLst>
        </pc:spChg>
        <pc:picChg chg="add mod">
          <ac:chgData name="Anderson Felipe Weschenfelder" userId="ff51e415-3431-4519-9349-dcc5dc07eefb" providerId="ADAL" clId="{B21C6AD7-667C-4650-AB92-9F9CBEA201BA}" dt="2024-06-11T22:50:06.282" v="230"/>
          <ac:picMkLst>
            <pc:docMk/>
            <pc:sldMk cId="4007613027" sldId="262"/>
            <ac:picMk id="6" creationId="{341367E6-0D22-EBCB-F3E8-14D79656F871}"/>
          </ac:picMkLst>
        </pc:picChg>
        <pc:picChg chg="add mod">
          <ac:chgData name="Anderson Felipe Weschenfelder" userId="ff51e415-3431-4519-9349-dcc5dc07eefb" providerId="ADAL" clId="{B21C6AD7-667C-4650-AB92-9F9CBEA201BA}" dt="2024-06-11T22:50:06.282" v="230"/>
          <ac:picMkLst>
            <pc:docMk/>
            <pc:sldMk cId="4007613027" sldId="262"/>
            <ac:picMk id="8" creationId="{75C4EA29-1952-FEA0-7502-03CADB532BC9}"/>
          </ac:picMkLst>
        </pc:picChg>
      </pc:sldChg>
      <pc:sldChg chg="modSp mod">
        <pc:chgData name="Anderson Felipe Weschenfelder" userId="ff51e415-3431-4519-9349-dcc5dc07eefb" providerId="ADAL" clId="{B21C6AD7-667C-4650-AB92-9F9CBEA201BA}" dt="2024-06-13T22:18:26.478" v="2389" actId="20577"/>
        <pc:sldMkLst>
          <pc:docMk/>
          <pc:sldMk cId="588401307" sldId="263"/>
        </pc:sldMkLst>
        <pc:spChg chg="mod">
          <ac:chgData name="Anderson Felipe Weschenfelder" userId="ff51e415-3431-4519-9349-dcc5dc07eefb" providerId="ADAL" clId="{B21C6AD7-667C-4650-AB92-9F9CBEA201BA}" dt="2024-06-13T22:18:26.478" v="2389" actId="20577"/>
          <ac:spMkLst>
            <pc:docMk/>
            <pc:sldMk cId="588401307" sldId="263"/>
            <ac:spMk id="4" creationId="{00000000-0000-0000-0000-000000000000}"/>
          </ac:spMkLst>
        </pc:spChg>
      </pc:sldChg>
      <pc:sldChg chg="modSp mod">
        <pc:chgData name="Anderson Felipe Weschenfelder" userId="ff51e415-3431-4519-9349-dcc5dc07eefb" providerId="ADAL" clId="{B21C6AD7-667C-4650-AB92-9F9CBEA201BA}" dt="2024-06-13T22:19:44.252" v="2396" actId="113"/>
        <pc:sldMkLst>
          <pc:docMk/>
          <pc:sldMk cId="2137699220" sldId="264"/>
        </pc:sldMkLst>
        <pc:spChg chg="mod">
          <ac:chgData name="Anderson Felipe Weschenfelder" userId="ff51e415-3431-4519-9349-dcc5dc07eefb" providerId="ADAL" clId="{B21C6AD7-667C-4650-AB92-9F9CBEA201BA}" dt="2024-06-13T22:19:44.252" v="2396" actId="113"/>
          <ac:spMkLst>
            <pc:docMk/>
            <pc:sldMk cId="2137699220" sldId="264"/>
            <ac:spMk id="4" creationId="{00000000-0000-0000-0000-000000000000}"/>
          </ac:spMkLst>
        </pc:spChg>
      </pc:sldChg>
      <pc:sldChg chg="addSp delSp modSp mod">
        <pc:chgData name="Anderson Felipe Weschenfelder" userId="ff51e415-3431-4519-9349-dcc5dc07eefb" providerId="ADAL" clId="{B21C6AD7-667C-4650-AB92-9F9CBEA201BA}" dt="2024-06-13T22:23:37.099" v="2505" actId="20577"/>
        <pc:sldMkLst>
          <pc:docMk/>
          <pc:sldMk cId="3362407929" sldId="265"/>
        </pc:sldMkLst>
        <pc:spChg chg="mod">
          <ac:chgData name="Anderson Felipe Weschenfelder" userId="ff51e415-3431-4519-9349-dcc5dc07eefb" providerId="ADAL" clId="{B21C6AD7-667C-4650-AB92-9F9CBEA201BA}" dt="2024-06-13T22:23:37.099" v="2505" actId="20577"/>
          <ac:spMkLst>
            <pc:docMk/>
            <pc:sldMk cId="3362407929" sldId="265"/>
            <ac:spMk id="4" creationId="{00000000-0000-0000-0000-000000000000}"/>
          </ac:spMkLst>
        </pc:spChg>
        <pc:picChg chg="del">
          <ac:chgData name="Anderson Felipe Weschenfelder" userId="ff51e415-3431-4519-9349-dcc5dc07eefb" providerId="ADAL" clId="{B21C6AD7-667C-4650-AB92-9F9CBEA201BA}" dt="2024-06-12T22:23:31.623" v="1448" actId="478"/>
          <ac:picMkLst>
            <pc:docMk/>
            <pc:sldMk cId="3362407929" sldId="265"/>
            <ac:picMk id="5" creationId="{00000000-0000-0000-0000-000000000000}"/>
          </ac:picMkLst>
        </pc:picChg>
        <pc:picChg chg="add mod">
          <ac:chgData name="Anderson Felipe Weschenfelder" userId="ff51e415-3431-4519-9349-dcc5dc07eefb" providerId="ADAL" clId="{B21C6AD7-667C-4650-AB92-9F9CBEA201BA}" dt="2024-06-13T22:21:06.719" v="2401" actId="1076"/>
          <ac:picMkLst>
            <pc:docMk/>
            <pc:sldMk cId="3362407929" sldId="265"/>
            <ac:picMk id="7" creationId="{79CA71B2-937C-2AD2-7B8B-EE57B10E4470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2:32:05.935" v="2649" actId="20577"/>
        <pc:sldMkLst>
          <pc:docMk/>
          <pc:sldMk cId="46078903" sldId="266"/>
        </pc:sldMkLst>
        <pc:spChg chg="mod">
          <ac:chgData name="Anderson Felipe Weschenfelder" userId="ff51e415-3431-4519-9349-dcc5dc07eefb" providerId="ADAL" clId="{B21C6AD7-667C-4650-AB92-9F9CBEA201BA}" dt="2024-06-13T22:32:05.935" v="2649" actId="20577"/>
          <ac:spMkLst>
            <pc:docMk/>
            <pc:sldMk cId="46078903" sldId="266"/>
            <ac:spMk id="4" creationId="{00000000-0000-0000-0000-000000000000}"/>
          </ac:spMkLst>
        </pc:spChg>
        <pc:picChg chg="add mod">
          <ac:chgData name="Anderson Felipe Weschenfelder" userId="ff51e415-3431-4519-9349-dcc5dc07eefb" providerId="ADAL" clId="{B21C6AD7-667C-4650-AB92-9F9CBEA201BA}" dt="2024-06-12T22:49:50.639" v="1611" actId="1076"/>
          <ac:picMkLst>
            <pc:docMk/>
            <pc:sldMk cId="46078903" sldId="266"/>
            <ac:picMk id="6" creationId="{5B2BE31C-1171-37FF-1A68-95CDBCF1C6AC}"/>
          </ac:picMkLst>
        </pc:picChg>
        <pc:picChg chg="del">
          <ac:chgData name="Anderson Felipe Weschenfelder" userId="ff51e415-3431-4519-9349-dcc5dc07eefb" providerId="ADAL" clId="{B21C6AD7-667C-4650-AB92-9F9CBEA201BA}" dt="2024-06-12T22:29:33.047" v="1588" actId="478"/>
          <ac:picMkLst>
            <pc:docMk/>
            <pc:sldMk cId="46078903" sldId="266"/>
            <ac:picMk id="1026" creationId="{00000000-0000-0000-0000-000000000000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3:01:50.595" v="3706" actId="1076"/>
        <pc:sldMkLst>
          <pc:docMk/>
          <pc:sldMk cId="2483669319" sldId="267"/>
        </pc:sldMkLst>
        <pc:spChg chg="mod">
          <ac:chgData name="Anderson Felipe Weschenfelder" userId="ff51e415-3431-4519-9349-dcc5dc07eefb" providerId="ADAL" clId="{B21C6AD7-667C-4650-AB92-9F9CBEA201BA}" dt="2024-06-12T01:32:57.124" v="1129"/>
          <ac:spMkLst>
            <pc:docMk/>
            <pc:sldMk cId="2483669319" sldId="267"/>
            <ac:spMk id="3" creationId="{00000000-0000-0000-0000-000000000000}"/>
          </ac:spMkLst>
        </pc:spChg>
        <pc:spChg chg="mod">
          <ac:chgData name="Anderson Felipe Weschenfelder" userId="ff51e415-3431-4519-9349-dcc5dc07eefb" providerId="ADAL" clId="{B21C6AD7-667C-4650-AB92-9F9CBEA201BA}" dt="2024-06-13T23:01:11.435" v="3702" actId="14100"/>
          <ac:spMkLst>
            <pc:docMk/>
            <pc:sldMk cId="2483669319" sldId="267"/>
            <ac:spMk id="4" creationId="{00000000-0000-0000-0000-000000000000}"/>
          </ac:spMkLst>
        </pc:spChg>
        <pc:picChg chg="add mod">
          <ac:chgData name="Anderson Felipe Weschenfelder" userId="ff51e415-3431-4519-9349-dcc5dc07eefb" providerId="ADAL" clId="{B21C6AD7-667C-4650-AB92-9F9CBEA201BA}" dt="2024-06-13T23:01:35.074" v="3704" actId="1076"/>
          <ac:picMkLst>
            <pc:docMk/>
            <pc:sldMk cId="2483669319" sldId="267"/>
            <ac:picMk id="6" creationId="{BA956A62-1763-6923-F926-E2249E83E0A8}"/>
          </ac:picMkLst>
        </pc:picChg>
        <pc:picChg chg="del">
          <ac:chgData name="Anderson Felipe Weschenfelder" userId="ff51e415-3431-4519-9349-dcc5dc07eefb" providerId="ADAL" clId="{B21C6AD7-667C-4650-AB92-9F9CBEA201BA}" dt="2024-06-13T23:00:15.581" v="3665" actId="478"/>
          <ac:picMkLst>
            <pc:docMk/>
            <pc:sldMk cId="2483669319" sldId="267"/>
            <ac:picMk id="8" creationId="{00000000-0000-0000-0000-000000000000}"/>
          </ac:picMkLst>
        </pc:picChg>
        <pc:picChg chg="add mod">
          <ac:chgData name="Anderson Felipe Weschenfelder" userId="ff51e415-3431-4519-9349-dcc5dc07eefb" providerId="ADAL" clId="{B21C6AD7-667C-4650-AB92-9F9CBEA201BA}" dt="2024-06-13T23:01:50.595" v="3706" actId="1076"/>
          <ac:picMkLst>
            <pc:docMk/>
            <pc:sldMk cId="2483669319" sldId="267"/>
            <ac:picMk id="9" creationId="{BA96041B-A0D1-B6E9-B668-75CB3CC3BF91}"/>
          </ac:picMkLst>
        </pc:picChg>
        <pc:picChg chg="del">
          <ac:chgData name="Anderson Felipe Weschenfelder" userId="ff51e415-3431-4519-9349-dcc5dc07eefb" providerId="ADAL" clId="{B21C6AD7-667C-4650-AB92-9F9CBEA201BA}" dt="2024-06-13T23:00:16.619" v="3666" actId="478"/>
          <ac:picMkLst>
            <pc:docMk/>
            <pc:sldMk cId="2483669319" sldId="267"/>
            <ac:picMk id="11" creationId="{00000000-0000-0000-0000-000000000000}"/>
          </ac:picMkLst>
        </pc:picChg>
        <pc:picChg chg="del">
          <ac:chgData name="Anderson Felipe Weschenfelder" userId="ff51e415-3431-4519-9349-dcc5dc07eefb" providerId="ADAL" clId="{B21C6AD7-667C-4650-AB92-9F9CBEA201BA}" dt="2024-06-13T23:00:17.205" v="3667" actId="478"/>
          <ac:picMkLst>
            <pc:docMk/>
            <pc:sldMk cId="2483669319" sldId="267"/>
            <ac:picMk id="12" creationId="{00000000-0000-0000-0000-000000000000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2:58:56.890" v="3642" actId="1076"/>
        <pc:sldMkLst>
          <pc:docMk/>
          <pc:sldMk cId="4039005608" sldId="269"/>
        </pc:sldMkLst>
        <pc:spChg chg="del mod">
          <ac:chgData name="Anderson Felipe Weschenfelder" userId="ff51e415-3431-4519-9349-dcc5dc07eefb" providerId="ADAL" clId="{B21C6AD7-667C-4650-AB92-9F9CBEA201BA}" dt="2024-06-13T22:56:18.597" v="3615" actId="478"/>
          <ac:spMkLst>
            <pc:docMk/>
            <pc:sldMk cId="4039005608" sldId="269"/>
            <ac:spMk id="4" creationId="{00000000-0000-0000-0000-000000000000}"/>
          </ac:spMkLst>
        </pc:spChg>
        <pc:spChg chg="add del mod">
          <ac:chgData name="Anderson Felipe Weschenfelder" userId="ff51e415-3431-4519-9349-dcc5dc07eefb" providerId="ADAL" clId="{B21C6AD7-667C-4650-AB92-9F9CBEA201BA}" dt="2024-06-13T22:56:23.508" v="3617" actId="22"/>
          <ac:spMkLst>
            <pc:docMk/>
            <pc:sldMk cId="4039005608" sldId="269"/>
            <ac:spMk id="6" creationId="{8D04DC63-2F13-1E10-D927-F3BB55FE4700}"/>
          </ac:spMkLst>
        </pc:spChg>
        <pc:spChg chg="add mod">
          <ac:chgData name="Anderson Felipe Weschenfelder" userId="ff51e415-3431-4519-9349-dcc5dc07eefb" providerId="ADAL" clId="{B21C6AD7-667C-4650-AB92-9F9CBEA201BA}" dt="2024-06-13T22:58:56.890" v="3642" actId="1076"/>
          <ac:spMkLst>
            <pc:docMk/>
            <pc:sldMk cId="4039005608" sldId="269"/>
            <ac:spMk id="11" creationId="{05787A11-0F63-2284-0A0B-6C082EEE771B}"/>
          </ac:spMkLst>
        </pc:spChg>
        <pc:picChg chg="add mod ord">
          <ac:chgData name="Anderson Felipe Weschenfelder" userId="ff51e415-3431-4519-9349-dcc5dc07eefb" providerId="ADAL" clId="{B21C6AD7-667C-4650-AB92-9F9CBEA201BA}" dt="2024-06-13T22:56:56.209" v="3620" actId="1076"/>
          <ac:picMkLst>
            <pc:docMk/>
            <pc:sldMk cId="4039005608" sldId="269"/>
            <ac:picMk id="8" creationId="{3943AE33-E99D-49DD-32B8-980F3D0C02E6}"/>
          </ac:picMkLst>
        </pc:picChg>
        <pc:picChg chg="add del">
          <ac:chgData name="Anderson Felipe Weschenfelder" userId="ff51e415-3431-4519-9349-dcc5dc07eefb" providerId="ADAL" clId="{B21C6AD7-667C-4650-AB92-9F9CBEA201BA}" dt="2024-06-13T22:58:35.107" v="3627" actId="22"/>
          <ac:picMkLst>
            <pc:docMk/>
            <pc:sldMk cId="4039005608" sldId="269"/>
            <ac:picMk id="10" creationId="{CD47EA42-DA45-E42B-A9B0-D54DB7B9D1EF}"/>
          </ac:picMkLst>
        </pc:picChg>
        <pc:picChg chg="del">
          <ac:chgData name="Anderson Felipe Weschenfelder" userId="ff51e415-3431-4519-9349-dcc5dc07eefb" providerId="ADAL" clId="{B21C6AD7-667C-4650-AB92-9F9CBEA201BA}" dt="2024-06-13T22:56:16.212" v="3614" actId="478"/>
          <ac:picMkLst>
            <pc:docMk/>
            <pc:sldMk cId="4039005608" sldId="269"/>
            <ac:picMk id="2050" creationId="{00000000-0000-0000-0000-000000000000}"/>
          </ac:picMkLst>
        </pc:picChg>
      </pc:sldChg>
      <pc:sldChg chg="addSp modSp mod">
        <pc:chgData name="Anderson Felipe Weschenfelder" userId="ff51e415-3431-4519-9349-dcc5dc07eefb" providerId="ADAL" clId="{B21C6AD7-667C-4650-AB92-9F9CBEA201BA}" dt="2024-06-17T22:21:18.498" v="4988" actId="1076"/>
        <pc:sldMkLst>
          <pc:docMk/>
          <pc:sldMk cId="4178995218" sldId="270"/>
        </pc:sldMkLst>
        <pc:spChg chg="mod">
          <ac:chgData name="Anderson Felipe Weschenfelder" userId="ff51e415-3431-4519-9349-dcc5dc07eefb" providerId="ADAL" clId="{B21C6AD7-667C-4650-AB92-9F9CBEA201BA}" dt="2024-06-17T22:21:18.498" v="4988" actId="1076"/>
          <ac:spMkLst>
            <pc:docMk/>
            <pc:sldMk cId="4178995218" sldId="270"/>
            <ac:spMk id="3" creationId="{00000000-0000-0000-0000-000000000000}"/>
          </ac:spMkLst>
        </pc:spChg>
        <pc:spChg chg="mod">
          <ac:chgData name="Anderson Felipe Weschenfelder" userId="ff51e415-3431-4519-9349-dcc5dc07eefb" providerId="ADAL" clId="{B21C6AD7-667C-4650-AB92-9F9CBEA201BA}" dt="2024-06-17T22:21:07.137" v="4986" actId="1076"/>
          <ac:spMkLst>
            <pc:docMk/>
            <pc:sldMk cId="4178995218" sldId="270"/>
            <ac:spMk id="4" creationId="{00000000-0000-0000-0000-000000000000}"/>
          </ac:spMkLst>
        </pc:spChg>
        <pc:picChg chg="add mod">
          <ac:chgData name="Anderson Felipe Weschenfelder" userId="ff51e415-3431-4519-9349-dcc5dc07eefb" providerId="ADAL" clId="{B21C6AD7-667C-4650-AB92-9F9CBEA201BA}" dt="2024-06-17T22:21:11.467" v="4987" actId="1076"/>
          <ac:picMkLst>
            <pc:docMk/>
            <pc:sldMk cId="4178995218" sldId="270"/>
            <ac:picMk id="6" creationId="{A3BB61E0-A214-7448-5A42-A8F07F37E7FD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3:18:36.821" v="4298" actId="1076"/>
        <pc:sldMkLst>
          <pc:docMk/>
          <pc:sldMk cId="2849558297" sldId="271"/>
        </pc:sldMkLst>
        <pc:picChg chg="add mod">
          <ac:chgData name="Anderson Felipe Weschenfelder" userId="ff51e415-3431-4519-9349-dcc5dc07eefb" providerId="ADAL" clId="{B21C6AD7-667C-4650-AB92-9F9CBEA201BA}" dt="2024-06-13T23:18:36.821" v="4298" actId="1076"/>
          <ac:picMkLst>
            <pc:docMk/>
            <pc:sldMk cId="2849558297" sldId="271"/>
            <ac:picMk id="5" creationId="{D24C6A9C-CD9A-9B39-8004-B78C3B1A80DE}"/>
          </ac:picMkLst>
        </pc:picChg>
        <pc:picChg chg="del">
          <ac:chgData name="Anderson Felipe Weschenfelder" userId="ff51e415-3431-4519-9349-dcc5dc07eefb" providerId="ADAL" clId="{B21C6AD7-667C-4650-AB92-9F9CBEA201BA}" dt="2024-06-13T23:18:20.339" v="4295" actId="478"/>
          <ac:picMkLst>
            <pc:docMk/>
            <pc:sldMk cId="2849558297" sldId="271"/>
            <ac:picMk id="7" creationId="{00000000-0000-0000-0000-000000000000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3:18:57.665" v="4303" actId="14100"/>
        <pc:sldMkLst>
          <pc:docMk/>
          <pc:sldMk cId="1697182349" sldId="272"/>
        </pc:sldMkLst>
        <pc:picChg chg="add mod">
          <ac:chgData name="Anderson Felipe Weschenfelder" userId="ff51e415-3431-4519-9349-dcc5dc07eefb" providerId="ADAL" clId="{B21C6AD7-667C-4650-AB92-9F9CBEA201BA}" dt="2024-06-13T23:18:57.665" v="4303" actId="14100"/>
          <ac:picMkLst>
            <pc:docMk/>
            <pc:sldMk cId="1697182349" sldId="272"/>
            <ac:picMk id="5" creationId="{054796C5-CC5A-2D80-98EB-985F84D8B31A}"/>
          </ac:picMkLst>
        </pc:picChg>
        <pc:picChg chg="del">
          <ac:chgData name="Anderson Felipe Weschenfelder" userId="ff51e415-3431-4519-9349-dcc5dc07eefb" providerId="ADAL" clId="{B21C6AD7-667C-4650-AB92-9F9CBEA201BA}" dt="2024-06-13T23:18:39.573" v="4299" actId="478"/>
          <ac:picMkLst>
            <pc:docMk/>
            <pc:sldMk cId="1697182349" sldId="272"/>
            <ac:picMk id="7" creationId="{00000000-0000-0000-0000-000000000000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3:20:51.169" v="4323" actId="1076"/>
        <pc:sldMkLst>
          <pc:docMk/>
          <pc:sldMk cId="3953067254" sldId="274"/>
        </pc:sldMkLst>
        <pc:picChg chg="del">
          <ac:chgData name="Anderson Felipe Weschenfelder" userId="ff51e415-3431-4519-9349-dcc5dc07eefb" providerId="ADAL" clId="{B21C6AD7-667C-4650-AB92-9F9CBEA201BA}" dt="2024-06-13T23:19:38.144" v="4309" actId="478"/>
          <ac:picMkLst>
            <pc:docMk/>
            <pc:sldMk cId="3953067254" sldId="274"/>
            <ac:picMk id="5" creationId="{00000000-0000-0000-0000-000000000000}"/>
          </ac:picMkLst>
        </pc:picChg>
        <pc:picChg chg="add mod">
          <ac:chgData name="Anderson Felipe Weschenfelder" userId="ff51e415-3431-4519-9349-dcc5dc07eefb" providerId="ADAL" clId="{B21C6AD7-667C-4650-AB92-9F9CBEA201BA}" dt="2024-06-13T23:20:30.678" v="4318" actId="1076"/>
          <ac:picMkLst>
            <pc:docMk/>
            <pc:sldMk cId="3953067254" sldId="274"/>
            <ac:picMk id="6" creationId="{50DC3976-D70C-3DDC-CBC1-F18279C5F798}"/>
          </ac:picMkLst>
        </pc:picChg>
        <pc:picChg chg="add mod">
          <ac:chgData name="Anderson Felipe Weschenfelder" userId="ff51e415-3431-4519-9349-dcc5dc07eefb" providerId="ADAL" clId="{B21C6AD7-667C-4650-AB92-9F9CBEA201BA}" dt="2024-06-13T23:20:51.169" v="4323" actId="1076"/>
          <ac:picMkLst>
            <pc:docMk/>
            <pc:sldMk cId="3953067254" sldId="274"/>
            <ac:picMk id="8" creationId="{68F98D1D-3D5D-46E4-8A2F-890DABD86DC3}"/>
          </ac:picMkLst>
        </pc:picChg>
      </pc:sldChg>
      <pc:sldChg chg="del">
        <pc:chgData name="Anderson Felipe Weschenfelder" userId="ff51e415-3431-4519-9349-dcc5dc07eefb" providerId="ADAL" clId="{B21C6AD7-667C-4650-AB92-9F9CBEA201BA}" dt="2024-06-12T01:34:22.252" v="1174" actId="47"/>
        <pc:sldMkLst>
          <pc:docMk/>
          <pc:sldMk cId="1572176783" sldId="275"/>
        </pc:sldMkLst>
      </pc:sldChg>
      <pc:sldChg chg="addSp delSp modSp mod">
        <pc:chgData name="Anderson Felipe Weschenfelder" userId="ff51e415-3431-4519-9349-dcc5dc07eefb" providerId="ADAL" clId="{B21C6AD7-667C-4650-AB92-9F9CBEA201BA}" dt="2024-06-13T23:19:19.202" v="4308" actId="1076"/>
        <pc:sldMkLst>
          <pc:docMk/>
          <pc:sldMk cId="423933371" sldId="276"/>
        </pc:sldMkLst>
        <pc:picChg chg="add mod">
          <ac:chgData name="Anderson Felipe Weschenfelder" userId="ff51e415-3431-4519-9349-dcc5dc07eefb" providerId="ADAL" clId="{B21C6AD7-667C-4650-AB92-9F9CBEA201BA}" dt="2024-06-13T23:19:19.202" v="4308" actId="1076"/>
          <ac:picMkLst>
            <pc:docMk/>
            <pc:sldMk cId="423933371" sldId="276"/>
            <ac:picMk id="5" creationId="{645FBEB6-1324-6E97-603E-E78E7DBBF3F1}"/>
          </ac:picMkLst>
        </pc:picChg>
        <pc:picChg chg="del">
          <ac:chgData name="Anderson Felipe Weschenfelder" userId="ff51e415-3431-4519-9349-dcc5dc07eefb" providerId="ADAL" clId="{B21C6AD7-667C-4650-AB92-9F9CBEA201BA}" dt="2024-06-13T23:19:01.377" v="4304" actId="478"/>
          <ac:picMkLst>
            <pc:docMk/>
            <pc:sldMk cId="423933371" sldId="276"/>
            <ac:picMk id="6" creationId="{00000000-0000-0000-0000-000000000000}"/>
          </ac:picMkLst>
        </pc:picChg>
        <pc:picChg chg="del">
          <ac:chgData name="Anderson Felipe Weschenfelder" userId="ff51e415-3431-4519-9349-dcc5dc07eefb" providerId="ADAL" clId="{B21C6AD7-667C-4650-AB92-9F9CBEA201BA}" dt="2024-06-13T23:19:01.949" v="4305" actId="478"/>
          <ac:picMkLst>
            <pc:docMk/>
            <pc:sldMk cId="423933371" sldId="276"/>
            <ac:picMk id="7" creationId="{00000000-0000-0000-0000-000000000000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3:18:17.587" v="4294" actId="1076"/>
        <pc:sldMkLst>
          <pc:docMk/>
          <pc:sldMk cId="239210444" sldId="277"/>
        </pc:sldMkLst>
        <pc:picChg chg="del">
          <ac:chgData name="Anderson Felipe Weschenfelder" userId="ff51e415-3431-4519-9349-dcc5dc07eefb" providerId="ADAL" clId="{B21C6AD7-667C-4650-AB92-9F9CBEA201BA}" dt="2024-06-13T23:18:11.082" v="4291" actId="478"/>
          <ac:picMkLst>
            <pc:docMk/>
            <pc:sldMk cId="239210444" sldId="277"/>
            <ac:picMk id="5" creationId="{00000000-0000-0000-0000-000000000000}"/>
          </ac:picMkLst>
        </pc:picChg>
        <pc:picChg chg="add mod">
          <ac:chgData name="Anderson Felipe Weschenfelder" userId="ff51e415-3431-4519-9349-dcc5dc07eefb" providerId="ADAL" clId="{B21C6AD7-667C-4650-AB92-9F9CBEA201BA}" dt="2024-06-13T23:18:17.587" v="4294" actId="1076"/>
          <ac:picMkLst>
            <pc:docMk/>
            <pc:sldMk cId="239210444" sldId="277"/>
            <ac:picMk id="6" creationId="{2A5767BB-9103-736B-3D47-98DB781B5BB7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2:32:56.292" v="2688" actId="114"/>
        <pc:sldMkLst>
          <pc:docMk/>
          <pc:sldMk cId="3091467436" sldId="278"/>
        </pc:sldMkLst>
        <pc:spChg chg="mod">
          <ac:chgData name="Anderson Felipe Weschenfelder" userId="ff51e415-3431-4519-9349-dcc5dc07eefb" providerId="ADAL" clId="{B21C6AD7-667C-4650-AB92-9F9CBEA201BA}" dt="2024-06-13T22:32:56.292" v="2688" actId="114"/>
          <ac:spMkLst>
            <pc:docMk/>
            <pc:sldMk cId="3091467436" sldId="278"/>
            <ac:spMk id="4" creationId="{00000000-0000-0000-0000-000000000000}"/>
          </ac:spMkLst>
        </pc:spChg>
        <pc:picChg chg="add mod">
          <ac:chgData name="Anderson Felipe Weschenfelder" userId="ff51e415-3431-4519-9349-dcc5dc07eefb" providerId="ADAL" clId="{B21C6AD7-667C-4650-AB92-9F9CBEA201BA}" dt="2024-06-12T22:28:46.410" v="1587" actId="1076"/>
          <ac:picMkLst>
            <pc:docMk/>
            <pc:sldMk cId="3091467436" sldId="278"/>
            <ac:picMk id="6" creationId="{802D954C-D13D-462E-A5AC-10FA5B19945E}"/>
          </ac:picMkLst>
        </pc:picChg>
        <pc:picChg chg="del">
          <ac:chgData name="Anderson Felipe Weschenfelder" userId="ff51e415-3431-4519-9349-dcc5dc07eefb" providerId="ADAL" clId="{B21C6AD7-667C-4650-AB92-9F9CBEA201BA}" dt="2024-06-12T22:25:22.264" v="1481" actId="478"/>
          <ac:picMkLst>
            <pc:docMk/>
            <pc:sldMk cId="3091467436" sldId="278"/>
            <ac:picMk id="11" creationId="{00000000-0000-0000-0000-000000000000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2:35:22.101" v="2850" actId="1076"/>
        <pc:sldMkLst>
          <pc:docMk/>
          <pc:sldMk cId="2783643654" sldId="279"/>
        </pc:sldMkLst>
        <pc:spChg chg="mod">
          <ac:chgData name="Anderson Felipe Weschenfelder" userId="ff51e415-3431-4519-9349-dcc5dc07eefb" providerId="ADAL" clId="{B21C6AD7-667C-4650-AB92-9F9CBEA201BA}" dt="2024-06-13T22:35:12.502" v="2849" actId="20577"/>
          <ac:spMkLst>
            <pc:docMk/>
            <pc:sldMk cId="2783643654" sldId="279"/>
            <ac:spMk id="4" creationId="{00000000-0000-0000-0000-000000000000}"/>
          </ac:spMkLst>
        </pc:spChg>
        <pc:picChg chg="del">
          <ac:chgData name="Anderson Felipe Weschenfelder" userId="ff51e415-3431-4519-9349-dcc5dc07eefb" providerId="ADAL" clId="{B21C6AD7-667C-4650-AB92-9F9CBEA201BA}" dt="2024-06-12T23:10:59.017" v="1722" actId="478"/>
          <ac:picMkLst>
            <pc:docMk/>
            <pc:sldMk cId="2783643654" sldId="279"/>
            <ac:picMk id="5" creationId="{00000000-0000-0000-0000-000000000000}"/>
          </ac:picMkLst>
        </pc:picChg>
        <pc:picChg chg="add mod">
          <ac:chgData name="Anderson Felipe Weschenfelder" userId="ff51e415-3431-4519-9349-dcc5dc07eefb" providerId="ADAL" clId="{B21C6AD7-667C-4650-AB92-9F9CBEA201BA}" dt="2024-06-12T23:12:15.224" v="1731" actId="14100"/>
          <ac:picMkLst>
            <pc:docMk/>
            <pc:sldMk cId="2783643654" sldId="279"/>
            <ac:picMk id="7" creationId="{800D204C-6671-D524-E837-7D0ABE835BE0}"/>
          </ac:picMkLst>
        </pc:picChg>
        <pc:picChg chg="add mod">
          <ac:chgData name="Anderson Felipe Weschenfelder" userId="ff51e415-3431-4519-9349-dcc5dc07eefb" providerId="ADAL" clId="{B21C6AD7-667C-4650-AB92-9F9CBEA201BA}" dt="2024-06-13T22:35:22.101" v="2850" actId="1076"/>
          <ac:picMkLst>
            <pc:docMk/>
            <pc:sldMk cId="2783643654" sldId="279"/>
            <ac:picMk id="9" creationId="{DE61EA98-C9B4-90ED-3306-7C507605D46D}"/>
          </ac:picMkLst>
        </pc:picChg>
        <pc:picChg chg="del">
          <ac:chgData name="Anderson Felipe Weschenfelder" userId="ff51e415-3431-4519-9349-dcc5dc07eefb" providerId="ADAL" clId="{B21C6AD7-667C-4650-AB92-9F9CBEA201BA}" dt="2024-06-12T23:10:58.470" v="1721" actId="478"/>
          <ac:picMkLst>
            <pc:docMk/>
            <pc:sldMk cId="2783643654" sldId="279"/>
            <ac:picMk id="2050" creationId="{00000000-0000-0000-0000-000000000000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2T01:36:27.943" v="1183"/>
        <pc:sldMkLst>
          <pc:docMk/>
          <pc:sldMk cId="4190523123" sldId="280"/>
        </pc:sldMkLst>
        <pc:spChg chg="mod">
          <ac:chgData name="Anderson Felipe Weschenfelder" userId="ff51e415-3431-4519-9349-dcc5dc07eefb" providerId="ADAL" clId="{B21C6AD7-667C-4650-AB92-9F9CBEA201BA}" dt="2024-06-12T01:34:13.277" v="1173" actId="20577"/>
          <ac:spMkLst>
            <pc:docMk/>
            <pc:sldMk cId="4190523123" sldId="280"/>
            <ac:spMk id="3" creationId="{00000000-0000-0000-0000-000000000000}"/>
          </ac:spMkLst>
        </pc:spChg>
        <pc:spChg chg="mod">
          <ac:chgData name="Anderson Felipe Weschenfelder" userId="ff51e415-3431-4519-9349-dcc5dc07eefb" providerId="ADAL" clId="{B21C6AD7-667C-4650-AB92-9F9CBEA201BA}" dt="2024-06-12T01:36:27.943" v="1183"/>
          <ac:spMkLst>
            <pc:docMk/>
            <pc:sldMk cId="4190523123" sldId="280"/>
            <ac:spMk id="8" creationId="{00000000-0000-0000-0000-000000000000}"/>
          </ac:spMkLst>
        </pc:spChg>
        <pc:picChg chg="add mod">
          <ac:chgData name="Anderson Felipe Weschenfelder" userId="ff51e415-3431-4519-9349-dcc5dc07eefb" providerId="ADAL" clId="{B21C6AD7-667C-4650-AB92-9F9CBEA201BA}" dt="2024-06-12T01:35:40.548" v="1182" actId="1076"/>
          <ac:picMkLst>
            <pc:docMk/>
            <pc:sldMk cId="4190523123" sldId="280"/>
            <ac:picMk id="6" creationId="{89421AB2-1C6A-750D-BB42-B0952F65452F}"/>
          </ac:picMkLst>
        </pc:picChg>
        <pc:picChg chg="del">
          <ac:chgData name="Anderson Felipe Weschenfelder" userId="ff51e415-3431-4519-9349-dcc5dc07eefb" providerId="ADAL" clId="{B21C6AD7-667C-4650-AB92-9F9CBEA201BA}" dt="2024-06-12T01:34:53.928" v="1175" actId="478"/>
          <ac:picMkLst>
            <pc:docMk/>
            <pc:sldMk cId="4190523123" sldId="280"/>
            <ac:picMk id="3084" creationId="{00000000-0000-0000-0000-000000000000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2:59:39.275" v="3664" actId="1076"/>
        <pc:sldMkLst>
          <pc:docMk/>
          <pc:sldMk cId="1468312278" sldId="281"/>
        </pc:sldMkLst>
        <pc:spChg chg="mod">
          <ac:chgData name="Anderson Felipe Weschenfelder" userId="ff51e415-3431-4519-9349-dcc5dc07eefb" providerId="ADAL" clId="{B21C6AD7-667C-4650-AB92-9F9CBEA201BA}" dt="2024-06-12T01:30:25.495" v="1106" actId="20577"/>
          <ac:spMkLst>
            <pc:docMk/>
            <pc:sldMk cId="1468312278" sldId="281"/>
            <ac:spMk id="3" creationId="{00000000-0000-0000-0000-000000000000}"/>
          </ac:spMkLst>
        </pc:spChg>
        <pc:spChg chg="add mod">
          <ac:chgData name="Anderson Felipe Weschenfelder" userId="ff51e415-3431-4519-9349-dcc5dc07eefb" providerId="ADAL" clId="{B21C6AD7-667C-4650-AB92-9F9CBEA201BA}" dt="2024-06-13T22:59:11.756" v="3660" actId="20577"/>
          <ac:spMkLst>
            <pc:docMk/>
            <pc:sldMk cId="1468312278" sldId="281"/>
            <ac:spMk id="4" creationId="{85F70900-EE4D-DE84-D106-ACDD24C49AC5}"/>
          </ac:spMkLst>
        </pc:spChg>
        <pc:spChg chg="add del mod">
          <ac:chgData name="Anderson Felipe Weschenfelder" userId="ff51e415-3431-4519-9349-dcc5dc07eefb" providerId="ADAL" clId="{B21C6AD7-667C-4650-AB92-9F9CBEA201BA}" dt="2024-06-13T22:59:01.668" v="3643" actId="478"/>
          <ac:spMkLst>
            <pc:docMk/>
            <pc:sldMk cId="1468312278" sldId="281"/>
            <ac:spMk id="6" creationId="{81FABD0C-36CF-ACAC-46AF-77F2E0BFFD5F}"/>
          </ac:spMkLst>
        </pc:spChg>
        <pc:graphicFrameChg chg="add del">
          <ac:chgData name="Anderson Felipe Weschenfelder" userId="ff51e415-3431-4519-9349-dcc5dc07eefb" providerId="ADAL" clId="{B21C6AD7-667C-4650-AB92-9F9CBEA201BA}" dt="2024-06-12T01:31:18.916" v="1109"/>
          <ac:graphicFrameMkLst>
            <pc:docMk/>
            <pc:sldMk cId="1468312278" sldId="281"/>
            <ac:graphicFrameMk id="4" creationId="{EB3EA65C-FB1E-179B-BCC9-8BC7F2596E75}"/>
          </ac:graphicFrameMkLst>
        </pc:graphicFrameChg>
        <pc:picChg chg="del">
          <ac:chgData name="Anderson Felipe Weschenfelder" userId="ff51e415-3431-4519-9349-dcc5dc07eefb" providerId="ADAL" clId="{B21C6AD7-667C-4650-AB92-9F9CBEA201BA}" dt="2024-06-12T01:30:31.816" v="1107" actId="478"/>
          <ac:picMkLst>
            <pc:docMk/>
            <pc:sldMk cId="1468312278" sldId="281"/>
            <ac:picMk id="5" creationId="{00000000-0000-0000-0000-000000000000}"/>
          </ac:picMkLst>
        </pc:picChg>
        <pc:picChg chg="add mod">
          <ac:chgData name="Anderson Felipe Weschenfelder" userId="ff51e415-3431-4519-9349-dcc5dc07eefb" providerId="ADAL" clId="{B21C6AD7-667C-4650-AB92-9F9CBEA201BA}" dt="2024-06-13T22:59:39.275" v="3664" actId="1076"/>
          <ac:picMkLst>
            <pc:docMk/>
            <pc:sldMk cId="1468312278" sldId="281"/>
            <ac:picMk id="7" creationId="{7899F55B-7716-AE92-D107-F2F56F5A2794}"/>
          </ac:picMkLst>
        </pc:picChg>
      </pc:sldChg>
      <pc:sldChg chg="addSp delSp modSp mod">
        <pc:chgData name="Anderson Felipe Weschenfelder" userId="ff51e415-3431-4519-9349-dcc5dc07eefb" providerId="ADAL" clId="{B21C6AD7-667C-4650-AB92-9F9CBEA201BA}" dt="2024-06-13T22:57:54.589" v="3625" actId="1076"/>
        <pc:sldMkLst>
          <pc:docMk/>
          <pc:sldMk cId="3093725369" sldId="282"/>
        </pc:sldMkLst>
        <pc:spChg chg="mod">
          <ac:chgData name="Anderson Felipe Weschenfelder" userId="ff51e415-3431-4519-9349-dcc5dc07eefb" providerId="ADAL" clId="{B21C6AD7-667C-4650-AB92-9F9CBEA201BA}" dt="2024-06-12T01:30:05.173" v="1097" actId="20577"/>
          <ac:spMkLst>
            <pc:docMk/>
            <pc:sldMk cId="3093725369" sldId="282"/>
            <ac:spMk id="7" creationId="{00000000-0000-0000-0000-000000000000}"/>
          </ac:spMkLst>
        </pc:spChg>
        <pc:spChg chg="add del mod">
          <ac:chgData name="Anderson Felipe Weschenfelder" userId="ff51e415-3431-4519-9349-dcc5dc07eefb" providerId="ADAL" clId="{B21C6AD7-667C-4650-AB92-9F9CBEA201BA}" dt="2024-06-13T22:57:51.920" v="3624" actId="22"/>
          <ac:spMkLst>
            <pc:docMk/>
            <pc:sldMk cId="3093725369" sldId="282"/>
            <ac:spMk id="8" creationId="{47C14CF0-D7E7-C0DE-56A7-2E2D6A868CD6}"/>
          </ac:spMkLst>
        </pc:spChg>
        <pc:picChg chg="del">
          <ac:chgData name="Anderson Felipe Weschenfelder" userId="ff51e415-3431-4519-9349-dcc5dc07eefb" providerId="ADAL" clId="{B21C6AD7-667C-4650-AB92-9F9CBEA201BA}" dt="2024-06-13T22:57:18.401" v="3623" actId="478"/>
          <ac:picMkLst>
            <pc:docMk/>
            <pc:sldMk cId="3093725369" sldId="282"/>
            <ac:picMk id="5" creationId="{00000000-0000-0000-0000-000000000000}"/>
          </ac:picMkLst>
        </pc:picChg>
        <pc:picChg chg="del">
          <ac:chgData name="Anderson Felipe Weschenfelder" userId="ff51e415-3431-4519-9349-dcc5dc07eefb" providerId="ADAL" clId="{B21C6AD7-667C-4650-AB92-9F9CBEA201BA}" dt="2024-06-13T22:57:15.210" v="3621" actId="478"/>
          <ac:picMkLst>
            <pc:docMk/>
            <pc:sldMk cId="3093725369" sldId="282"/>
            <ac:picMk id="6" creationId="{00000000-0000-0000-0000-000000000000}"/>
          </ac:picMkLst>
        </pc:picChg>
        <pc:picChg chg="add mod ord">
          <ac:chgData name="Anderson Felipe Weschenfelder" userId="ff51e415-3431-4519-9349-dcc5dc07eefb" providerId="ADAL" clId="{B21C6AD7-667C-4650-AB92-9F9CBEA201BA}" dt="2024-06-13T22:57:54.589" v="3625" actId="1076"/>
          <ac:picMkLst>
            <pc:docMk/>
            <pc:sldMk cId="3093725369" sldId="282"/>
            <ac:picMk id="10" creationId="{FE329061-CAE5-2F88-0BA9-A009FEBD0296}"/>
          </ac:picMkLst>
        </pc:picChg>
        <pc:picChg chg="del">
          <ac:chgData name="Anderson Felipe Weschenfelder" userId="ff51e415-3431-4519-9349-dcc5dc07eefb" providerId="ADAL" clId="{B21C6AD7-667C-4650-AB92-9F9CBEA201BA}" dt="2024-06-13T22:57:16.097" v="3622" actId="478"/>
          <ac:picMkLst>
            <pc:docMk/>
            <pc:sldMk cId="3093725369" sldId="282"/>
            <ac:picMk id="14" creationId="{00000000-0000-0000-0000-000000000000}"/>
          </ac:picMkLst>
        </pc:picChg>
      </pc:sldChg>
      <pc:sldChg chg="addSp delSp modSp del mod">
        <pc:chgData name="Anderson Felipe Weschenfelder" userId="ff51e415-3431-4519-9349-dcc5dc07eefb" providerId="ADAL" clId="{B21C6AD7-667C-4650-AB92-9F9CBEA201BA}" dt="2024-06-12T01:33:58.609" v="1162" actId="47"/>
        <pc:sldMkLst>
          <pc:docMk/>
          <pc:sldMk cId="912743154" sldId="283"/>
        </pc:sldMkLst>
        <pc:spChg chg="mod">
          <ac:chgData name="Anderson Felipe Weschenfelder" userId="ff51e415-3431-4519-9349-dcc5dc07eefb" providerId="ADAL" clId="{B21C6AD7-667C-4650-AB92-9F9CBEA201BA}" dt="2024-06-12T01:33:19.078" v="1143"/>
          <ac:spMkLst>
            <pc:docMk/>
            <pc:sldMk cId="912743154" sldId="283"/>
            <ac:spMk id="3" creationId="{00000000-0000-0000-0000-000000000000}"/>
          </ac:spMkLst>
        </pc:spChg>
        <pc:spChg chg="del mod">
          <ac:chgData name="Anderson Felipe Weschenfelder" userId="ff51e415-3431-4519-9349-dcc5dc07eefb" providerId="ADAL" clId="{B21C6AD7-667C-4650-AB92-9F9CBEA201BA}" dt="2024-06-12T01:33:11.307" v="1138" actId="478"/>
          <ac:spMkLst>
            <pc:docMk/>
            <pc:sldMk cId="912743154" sldId="283"/>
            <ac:spMk id="4" creationId="{00000000-0000-0000-0000-000000000000}"/>
          </ac:spMkLst>
        </pc:spChg>
        <pc:spChg chg="del mod">
          <ac:chgData name="Anderson Felipe Weschenfelder" userId="ff51e415-3431-4519-9349-dcc5dc07eefb" providerId="ADAL" clId="{B21C6AD7-667C-4650-AB92-9F9CBEA201BA}" dt="2024-06-12T01:33:17.101" v="1142" actId="478"/>
          <ac:spMkLst>
            <pc:docMk/>
            <pc:sldMk cId="912743154" sldId="283"/>
            <ac:spMk id="8" creationId="{00000000-0000-0000-0000-000000000000}"/>
          </ac:spMkLst>
        </pc:spChg>
        <pc:spChg chg="del">
          <ac:chgData name="Anderson Felipe Weschenfelder" userId="ff51e415-3431-4519-9349-dcc5dc07eefb" providerId="ADAL" clId="{B21C6AD7-667C-4650-AB92-9F9CBEA201BA}" dt="2024-06-12T01:33:08.691" v="1136" actId="478"/>
          <ac:spMkLst>
            <pc:docMk/>
            <pc:sldMk cId="912743154" sldId="283"/>
            <ac:spMk id="9" creationId="{00000000-0000-0000-0000-000000000000}"/>
          </ac:spMkLst>
        </pc:spChg>
        <pc:spChg chg="add del">
          <ac:chgData name="Anderson Felipe Weschenfelder" userId="ff51e415-3431-4519-9349-dcc5dc07eefb" providerId="ADAL" clId="{B21C6AD7-667C-4650-AB92-9F9CBEA201BA}" dt="2024-06-12T01:33:27.371" v="1145" actId="22"/>
          <ac:spMkLst>
            <pc:docMk/>
            <pc:sldMk cId="912743154" sldId="283"/>
            <ac:spMk id="11" creationId="{132DB587-5003-6325-A6C6-B3D1DB8859CA}"/>
          </ac:spMkLst>
        </pc:spChg>
        <pc:picChg chg="del">
          <ac:chgData name="Anderson Felipe Weschenfelder" userId="ff51e415-3431-4519-9349-dcc5dc07eefb" providerId="ADAL" clId="{B21C6AD7-667C-4650-AB92-9F9CBEA201BA}" dt="2024-06-12T01:33:07.462" v="1135" actId="478"/>
          <ac:picMkLst>
            <pc:docMk/>
            <pc:sldMk cId="912743154" sldId="283"/>
            <ac:picMk id="5" creationId="{00000000-0000-0000-0000-000000000000}"/>
          </ac:picMkLst>
        </pc:picChg>
        <pc:picChg chg="del">
          <ac:chgData name="Anderson Felipe Weschenfelder" userId="ff51e415-3431-4519-9349-dcc5dc07eefb" providerId="ADAL" clId="{B21C6AD7-667C-4650-AB92-9F9CBEA201BA}" dt="2024-06-12T01:33:06.192" v="1133" actId="478"/>
          <ac:picMkLst>
            <pc:docMk/>
            <pc:sldMk cId="912743154" sldId="283"/>
            <ac:picMk id="6" creationId="{00000000-0000-0000-0000-000000000000}"/>
          </ac:picMkLst>
        </pc:picChg>
        <pc:picChg chg="del">
          <ac:chgData name="Anderson Felipe Weschenfelder" userId="ff51e415-3431-4519-9349-dcc5dc07eefb" providerId="ADAL" clId="{B21C6AD7-667C-4650-AB92-9F9CBEA201BA}" dt="2024-06-12T01:33:06.869" v="1134" actId="478"/>
          <ac:picMkLst>
            <pc:docMk/>
            <pc:sldMk cId="912743154" sldId="283"/>
            <ac:picMk id="7" creationId="{00000000-0000-0000-0000-000000000000}"/>
          </ac:picMkLst>
        </pc:picChg>
      </pc:sldChg>
      <pc:sldChg chg="modSp mod">
        <pc:chgData name="Anderson Felipe Weschenfelder" userId="ff51e415-3431-4519-9349-dcc5dc07eefb" providerId="ADAL" clId="{B21C6AD7-667C-4650-AB92-9F9CBEA201BA}" dt="2024-06-17T22:20:21.098" v="4982" actId="20577"/>
        <pc:sldMkLst>
          <pc:docMk/>
          <pc:sldMk cId="1601452617" sldId="284"/>
        </pc:sldMkLst>
        <pc:spChg chg="mod">
          <ac:chgData name="Anderson Felipe Weschenfelder" userId="ff51e415-3431-4519-9349-dcc5dc07eefb" providerId="ADAL" clId="{B21C6AD7-667C-4650-AB92-9F9CBEA201BA}" dt="2024-06-17T22:20:21.098" v="4982" actId="20577"/>
          <ac:spMkLst>
            <pc:docMk/>
            <pc:sldMk cId="1601452617" sldId="284"/>
            <ac:spMk id="5" creationId="{00000000-0000-0000-0000-000000000000}"/>
          </ac:spMkLst>
        </pc:spChg>
      </pc:sldChg>
      <pc:sldChg chg="modSp mod">
        <pc:chgData name="Anderson Felipe Weschenfelder" userId="ff51e415-3431-4519-9349-dcc5dc07eefb" providerId="ADAL" clId="{B21C6AD7-667C-4650-AB92-9F9CBEA201BA}" dt="2024-06-13T23:27:25.980" v="4967" actId="20577"/>
        <pc:sldMkLst>
          <pc:docMk/>
          <pc:sldMk cId="2364603447" sldId="285"/>
        </pc:sldMkLst>
        <pc:spChg chg="mod">
          <ac:chgData name="Anderson Felipe Weschenfelder" userId="ff51e415-3431-4519-9349-dcc5dc07eefb" providerId="ADAL" clId="{B21C6AD7-667C-4650-AB92-9F9CBEA201BA}" dt="2024-06-13T23:27:25.980" v="4967" actId="20577"/>
          <ac:spMkLst>
            <pc:docMk/>
            <pc:sldMk cId="2364603447" sldId="285"/>
            <ac:spMk id="4" creationId="{00000000-0000-0000-0000-000000000000}"/>
          </ac:spMkLst>
        </pc:spChg>
      </pc:sldChg>
      <pc:sldChg chg="addSp delSp modSp add mod">
        <pc:chgData name="Anderson Felipe Weschenfelder" userId="ff51e415-3431-4519-9349-dcc5dc07eefb" providerId="ADAL" clId="{B21C6AD7-667C-4650-AB92-9F9CBEA201BA}" dt="2024-06-13T22:37:24.248" v="2938" actId="20577"/>
        <pc:sldMkLst>
          <pc:docMk/>
          <pc:sldMk cId="313266720" sldId="286"/>
        </pc:sldMkLst>
        <pc:spChg chg="mod">
          <ac:chgData name="Anderson Felipe Weschenfelder" userId="ff51e415-3431-4519-9349-dcc5dc07eefb" providerId="ADAL" clId="{B21C6AD7-667C-4650-AB92-9F9CBEA201BA}" dt="2024-06-13T22:37:24.248" v="2938" actId="20577"/>
          <ac:spMkLst>
            <pc:docMk/>
            <pc:sldMk cId="313266720" sldId="286"/>
            <ac:spMk id="4" creationId="{00000000-0000-0000-0000-000000000000}"/>
          </ac:spMkLst>
        </pc:spChg>
        <pc:picChg chg="del">
          <ac:chgData name="Anderson Felipe Weschenfelder" userId="ff51e415-3431-4519-9349-dcc5dc07eefb" providerId="ADAL" clId="{B21C6AD7-667C-4650-AB92-9F9CBEA201BA}" dt="2024-06-12T23:24:51.351" v="1799" actId="478"/>
          <ac:picMkLst>
            <pc:docMk/>
            <pc:sldMk cId="313266720" sldId="286"/>
            <ac:picMk id="5" creationId="{00000000-0000-0000-0000-000000000000}"/>
          </ac:picMkLst>
        </pc:picChg>
        <pc:picChg chg="add mod">
          <ac:chgData name="Anderson Felipe Weschenfelder" userId="ff51e415-3431-4519-9349-dcc5dc07eefb" providerId="ADAL" clId="{B21C6AD7-667C-4650-AB92-9F9CBEA201BA}" dt="2024-06-12T23:24:56.084" v="1802" actId="1076"/>
          <ac:picMkLst>
            <pc:docMk/>
            <pc:sldMk cId="313266720" sldId="286"/>
            <ac:picMk id="7" creationId="{1F0CF342-158F-DA71-B429-05296FE7A2B5}"/>
          </ac:picMkLst>
        </pc:picChg>
        <pc:picChg chg="del">
          <ac:chgData name="Anderson Felipe Weschenfelder" userId="ff51e415-3431-4519-9349-dcc5dc07eefb" providerId="ADAL" clId="{B21C6AD7-667C-4650-AB92-9F9CBEA201BA}" dt="2024-06-12T23:24:50.013" v="1798" actId="478"/>
          <ac:picMkLst>
            <pc:docMk/>
            <pc:sldMk cId="313266720" sldId="286"/>
            <ac:picMk id="2050" creationId="{00000000-0000-0000-0000-000000000000}"/>
          </ac:picMkLst>
        </pc:picChg>
      </pc:sldChg>
      <pc:sldChg chg="add del mod modShow">
        <pc:chgData name="Anderson Felipe Weschenfelder" userId="ff51e415-3431-4519-9349-dcc5dc07eefb" providerId="ADAL" clId="{B21C6AD7-667C-4650-AB92-9F9CBEA201BA}" dt="2024-06-12T01:17:29.865" v="811" actId="47"/>
        <pc:sldMkLst>
          <pc:docMk/>
          <pc:sldMk cId="3967075170" sldId="286"/>
        </pc:sldMkLst>
      </pc:sldChg>
      <pc:sldChg chg="addSp delSp modSp add mod">
        <pc:chgData name="Anderson Felipe Weschenfelder" userId="ff51e415-3431-4519-9349-dcc5dc07eefb" providerId="ADAL" clId="{B21C6AD7-667C-4650-AB92-9F9CBEA201BA}" dt="2024-06-13T22:42:56.821" v="3072" actId="20577"/>
        <pc:sldMkLst>
          <pc:docMk/>
          <pc:sldMk cId="964341579" sldId="287"/>
        </pc:sldMkLst>
        <pc:spChg chg="mod">
          <ac:chgData name="Anderson Felipe Weschenfelder" userId="ff51e415-3431-4519-9349-dcc5dc07eefb" providerId="ADAL" clId="{B21C6AD7-667C-4650-AB92-9F9CBEA201BA}" dt="2024-06-13T22:42:56.821" v="3072" actId="20577"/>
          <ac:spMkLst>
            <pc:docMk/>
            <pc:sldMk cId="964341579" sldId="287"/>
            <ac:spMk id="4" creationId="{00000000-0000-0000-0000-000000000000}"/>
          </ac:spMkLst>
        </pc:spChg>
        <pc:picChg chg="del">
          <ac:chgData name="Anderson Felipe Weschenfelder" userId="ff51e415-3431-4519-9349-dcc5dc07eefb" providerId="ADAL" clId="{B21C6AD7-667C-4650-AB92-9F9CBEA201BA}" dt="2024-06-12T23:29:10.032" v="1944" actId="478"/>
          <ac:picMkLst>
            <pc:docMk/>
            <pc:sldMk cId="964341579" sldId="287"/>
            <ac:picMk id="5" creationId="{00000000-0000-0000-0000-000000000000}"/>
          </ac:picMkLst>
        </pc:picChg>
        <pc:picChg chg="add mod">
          <ac:chgData name="Anderson Felipe Weschenfelder" userId="ff51e415-3431-4519-9349-dcc5dc07eefb" providerId="ADAL" clId="{B21C6AD7-667C-4650-AB92-9F9CBEA201BA}" dt="2024-06-13T22:40:42.744" v="2967" actId="1076"/>
          <ac:picMkLst>
            <pc:docMk/>
            <pc:sldMk cId="964341579" sldId="287"/>
            <ac:picMk id="6" creationId="{172AC147-38F4-628E-72AB-D2CFDE4F7DB0}"/>
          </ac:picMkLst>
        </pc:picChg>
        <pc:picChg chg="del">
          <ac:chgData name="Anderson Felipe Weschenfelder" userId="ff51e415-3431-4519-9349-dcc5dc07eefb" providerId="ADAL" clId="{B21C6AD7-667C-4650-AB92-9F9CBEA201BA}" dt="2024-06-12T23:29:09.542" v="1943" actId="478"/>
          <ac:picMkLst>
            <pc:docMk/>
            <pc:sldMk cId="964341579" sldId="287"/>
            <ac:picMk id="2050" creationId="{00000000-0000-0000-0000-000000000000}"/>
          </ac:picMkLst>
        </pc:picChg>
      </pc:sldChg>
      <pc:sldChg chg="addSp delSp modSp add del mod modShow">
        <pc:chgData name="Anderson Felipe Weschenfelder" userId="ff51e415-3431-4519-9349-dcc5dc07eefb" providerId="ADAL" clId="{B21C6AD7-667C-4650-AB92-9F9CBEA201BA}" dt="2024-06-12T01:23:01.289" v="999" actId="2696"/>
        <pc:sldMkLst>
          <pc:docMk/>
          <pc:sldMk cId="4004021880" sldId="287"/>
        </pc:sldMkLst>
        <pc:spChg chg="mod">
          <ac:chgData name="Anderson Felipe Weschenfelder" userId="ff51e415-3431-4519-9349-dcc5dc07eefb" providerId="ADAL" clId="{B21C6AD7-667C-4650-AB92-9F9CBEA201BA}" dt="2024-06-12T00:22:40.492" v="703" actId="20577"/>
          <ac:spMkLst>
            <pc:docMk/>
            <pc:sldMk cId="4004021880" sldId="287"/>
            <ac:spMk id="10" creationId="{00000000-0000-0000-0000-000000000000}"/>
          </ac:spMkLst>
        </pc:spChg>
        <pc:picChg chg="add mod">
          <ac:chgData name="Anderson Felipe Weschenfelder" userId="ff51e415-3431-4519-9349-dcc5dc07eefb" providerId="ADAL" clId="{B21C6AD7-667C-4650-AB92-9F9CBEA201BA}" dt="2024-06-12T00:41:54.343" v="769" actId="1076"/>
          <ac:picMkLst>
            <pc:docMk/>
            <pc:sldMk cId="4004021880" sldId="287"/>
            <ac:picMk id="2" creationId="{D6E21C4F-BEAF-B05E-A701-C5D762F5D42C}"/>
          </ac:picMkLst>
        </pc:picChg>
        <pc:picChg chg="add mod">
          <ac:chgData name="Anderson Felipe Weschenfelder" userId="ff51e415-3431-4519-9349-dcc5dc07eefb" providerId="ADAL" clId="{B21C6AD7-667C-4650-AB92-9F9CBEA201BA}" dt="2024-06-12T00:42:00.432" v="771" actId="1076"/>
          <ac:picMkLst>
            <pc:docMk/>
            <pc:sldMk cId="4004021880" sldId="287"/>
            <ac:picMk id="5" creationId="{2BD038FE-C866-E3B8-18C4-9A62DA46B2E2}"/>
          </ac:picMkLst>
        </pc:picChg>
        <pc:picChg chg="del">
          <ac:chgData name="Anderson Felipe Weschenfelder" userId="ff51e415-3431-4519-9349-dcc5dc07eefb" providerId="ADAL" clId="{B21C6AD7-667C-4650-AB92-9F9CBEA201BA}" dt="2024-06-12T00:22:43.605" v="705" actId="478"/>
          <ac:picMkLst>
            <pc:docMk/>
            <pc:sldMk cId="4004021880" sldId="287"/>
            <ac:picMk id="11" creationId="{B1FD8148-8870-9622-2828-6F3A9A032871}"/>
          </ac:picMkLst>
        </pc:picChg>
        <pc:picChg chg="del">
          <ac:chgData name="Anderson Felipe Weschenfelder" userId="ff51e415-3431-4519-9349-dcc5dc07eefb" providerId="ADAL" clId="{B21C6AD7-667C-4650-AB92-9F9CBEA201BA}" dt="2024-06-12T00:22:42.985" v="704" actId="478"/>
          <ac:picMkLst>
            <pc:docMk/>
            <pc:sldMk cId="4004021880" sldId="287"/>
            <ac:picMk id="14" creationId="{28B3053F-293C-3C96-17EA-91FF2325D24E}"/>
          </ac:picMkLst>
        </pc:picChg>
      </pc:sldChg>
      <pc:sldChg chg="addSp delSp modSp add mod">
        <pc:chgData name="Anderson Felipe Weschenfelder" userId="ff51e415-3431-4519-9349-dcc5dc07eefb" providerId="ADAL" clId="{B21C6AD7-667C-4650-AB92-9F9CBEA201BA}" dt="2024-06-13T22:55:40.499" v="3613" actId="1076"/>
        <pc:sldMkLst>
          <pc:docMk/>
          <pc:sldMk cId="2182109108" sldId="288"/>
        </pc:sldMkLst>
        <pc:spChg chg="mod">
          <ac:chgData name="Anderson Felipe Weschenfelder" userId="ff51e415-3431-4519-9349-dcc5dc07eefb" providerId="ADAL" clId="{B21C6AD7-667C-4650-AB92-9F9CBEA201BA}" dt="2024-06-13T22:55:26.214" v="3611" actId="2711"/>
          <ac:spMkLst>
            <pc:docMk/>
            <pc:sldMk cId="2182109108" sldId="288"/>
            <ac:spMk id="4" creationId="{00000000-0000-0000-0000-000000000000}"/>
          </ac:spMkLst>
        </pc:spChg>
        <pc:picChg chg="del">
          <ac:chgData name="Anderson Felipe Weschenfelder" userId="ff51e415-3431-4519-9349-dcc5dc07eefb" providerId="ADAL" clId="{B21C6AD7-667C-4650-AB92-9F9CBEA201BA}" dt="2024-06-12T23:29:07.219" v="1941" actId="478"/>
          <ac:picMkLst>
            <pc:docMk/>
            <pc:sldMk cId="2182109108" sldId="288"/>
            <ac:picMk id="5" creationId="{00000000-0000-0000-0000-000000000000}"/>
          </ac:picMkLst>
        </pc:picChg>
        <pc:picChg chg="add mod">
          <ac:chgData name="Anderson Felipe Weschenfelder" userId="ff51e415-3431-4519-9349-dcc5dc07eefb" providerId="ADAL" clId="{B21C6AD7-667C-4650-AB92-9F9CBEA201BA}" dt="2024-06-13T22:55:37.776" v="3612" actId="1076"/>
          <ac:picMkLst>
            <pc:docMk/>
            <pc:sldMk cId="2182109108" sldId="288"/>
            <ac:picMk id="7" creationId="{899396D4-09E6-5558-9A38-62C790C37783}"/>
          </ac:picMkLst>
        </pc:picChg>
        <pc:picChg chg="add mod">
          <ac:chgData name="Anderson Felipe Weschenfelder" userId="ff51e415-3431-4519-9349-dcc5dc07eefb" providerId="ADAL" clId="{B21C6AD7-667C-4650-AB92-9F9CBEA201BA}" dt="2024-06-13T22:55:40.499" v="3613" actId="1076"/>
          <ac:picMkLst>
            <pc:docMk/>
            <pc:sldMk cId="2182109108" sldId="288"/>
            <ac:picMk id="9" creationId="{9D654EF7-82E7-DB3C-426C-379E6EF0B5D1}"/>
          </ac:picMkLst>
        </pc:picChg>
        <pc:picChg chg="del">
          <ac:chgData name="Anderson Felipe Weschenfelder" userId="ff51e415-3431-4519-9349-dcc5dc07eefb" providerId="ADAL" clId="{B21C6AD7-667C-4650-AB92-9F9CBEA201BA}" dt="2024-06-12T23:29:07.770" v="1942" actId="478"/>
          <ac:picMkLst>
            <pc:docMk/>
            <pc:sldMk cId="2182109108" sldId="288"/>
            <ac:picMk id="2050" creationId="{00000000-0000-0000-0000-000000000000}"/>
          </ac:picMkLst>
        </pc:picChg>
      </pc:sldChg>
      <pc:sldChg chg="delSp modSp add mod">
        <pc:chgData name="Anderson Felipe Weschenfelder" userId="ff51e415-3431-4519-9349-dcc5dc07eefb" providerId="ADAL" clId="{B21C6AD7-667C-4650-AB92-9F9CBEA201BA}" dt="2024-06-13T23:29:48.546" v="4969" actId="14100"/>
        <pc:sldMkLst>
          <pc:docMk/>
          <pc:sldMk cId="276942147" sldId="289"/>
        </pc:sldMkLst>
        <pc:spChg chg="mod">
          <ac:chgData name="Anderson Felipe Weschenfelder" userId="ff51e415-3431-4519-9349-dcc5dc07eefb" providerId="ADAL" clId="{B21C6AD7-667C-4650-AB92-9F9CBEA201BA}" dt="2024-06-13T23:29:48.546" v="4969" actId="14100"/>
          <ac:spMkLst>
            <pc:docMk/>
            <pc:sldMk cId="276942147" sldId="289"/>
            <ac:spMk id="4" creationId="{00000000-0000-0000-0000-000000000000}"/>
          </ac:spMkLst>
        </pc:spChg>
        <pc:picChg chg="del">
          <ac:chgData name="Anderson Felipe Weschenfelder" userId="ff51e415-3431-4519-9349-dcc5dc07eefb" providerId="ADAL" clId="{B21C6AD7-667C-4650-AB92-9F9CBEA201BA}" dt="2024-06-13T23:04:01.757" v="3708" actId="478"/>
          <ac:picMkLst>
            <pc:docMk/>
            <pc:sldMk cId="276942147" sldId="289"/>
            <ac:picMk id="8" creationId="{00000000-0000-0000-0000-000000000000}"/>
          </ac:picMkLst>
        </pc:picChg>
        <pc:picChg chg="del">
          <ac:chgData name="Anderson Felipe Weschenfelder" userId="ff51e415-3431-4519-9349-dcc5dc07eefb" providerId="ADAL" clId="{B21C6AD7-667C-4650-AB92-9F9CBEA201BA}" dt="2024-06-13T23:04:00.994" v="3707" actId="478"/>
          <ac:picMkLst>
            <pc:docMk/>
            <pc:sldMk cId="276942147" sldId="289"/>
            <ac:picMk id="11" creationId="{00000000-0000-0000-0000-000000000000}"/>
          </ac:picMkLst>
        </pc:picChg>
        <pc:picChg chg="del">
          <ac:chgData name="Anderson Felipe Weschenfelder" userId="ff51e415-3431-4519-9349-dcc5dc07eefb" providerId="ADAL" clId="{B21C6AD7-667C-4650-AB92-9F9CBEA201BA}" dt="2024-06-13T23:04:02.412" v="3709" actId="478"/>
          <ac:picMkLst>
            <pc:docMk/>
            <pc:sldMk cId="276942147" sldId="289"/>
            <ac:picMk id="12" creationId="{00000000-0000-0000-0000-000000000000}"/>
          </ac:picMkLst>
        </pc:picChg>
      </pc:sldChg>
      <pc:sldChg chg="addSp add del">
        <pc:chgData name="Anderson Felipe Weschenfelder" userId="ff51e415-3431-4519-9349-dcc5dc07eefb" providerId="ADAL" clId="{B21C6AD7-667C-4650-AB92-9F9CBEA201BA}" dt="2024-06-12T01:32:48.102" v="1128" actId="2696"/>
        <pc:sldMkLst>
          <pc:docMk/>
          <pc:sldMk cId="3963867710" sldId="289"/>
        </pc:sldMkLst>
        <pc:graphicFrameChg chg="add">
          <ac:chgData name="Anderson Felipe Weschenfelder" userId="ff51e415-3431-4519-9349-dcc5dc07eefb" providerId="ADAL" clId="{B21C6AD7-667C-4650-AB92-9F9CBEA201BA}" dt="2024-06-12T01:31:40.112" v="1127"/>
          <ac:graphicFrameMkLst>
            <pc:docMk/>
            <pc:sldMk cId="3963867710" sldId="289"/>
            <ac:graphicFrameMk id="4" creationId="{2B4C90C3-D2E6-42B3-3C39-783433EF5857}"/>
          </ac:graphicFrameMkLst>
        </pc:graphicFrameChg>
      </pc:sldChg>
      <pc:sldChg chg="modSp add del mod">
        <pc:chgData name="Anderson Felipe Weschenfelder" userId="ff51e415-3431-4519-9349-dcc5dc07eefb" providerId="ADAL" clId="{B21C6AD7-667C-4650-AB92-9F9CBEA201BA}" dt="2024-06-13T23:17:21.411" v="4290" actId="2696"/>
        <pc:sldMkLst>
          <pc:docMk/>
          <pc:sldMk cId="1559394335" sldId="290"/>
        </pc:sldMkLst>
        <pc:spChg chg="mod">
          <ac:chgData name="Anderson Felipe Weschenfelder" userId="ff51e415-3431-4519-9349-dcc5dc07eefb" providerId="ADAL" clId="{B21C6AD7-667C-4650-AB92-9F9CBEA201BA}" dt="2024-06-12T01:33:48.520" v="1161" actId="20577"/>
          <ac:spMkLst>
            <pc:docMk/>
            <pc:sldMk cId="1559394335" sldId="290"/>
            <ac:spMk id="4" creationId="{00000000-0000-0000-0000-000000000000}"/>
          </ac:spMkLst>
        </pc:spChg>
      </pc:sldChg>
      <pc:sldChg chg="new del">
        <pc:chgData name="Anderson Felipe Weschenfelder" userId="ff51e415-3431-4519-9349-dcc5dc07eefb" providerId="ADAL" clId="{B21C6AD7-667C-4650-AB92-9F9CBEA201BA}" dt="2024-06-13T22:10:00.710" v="1966" actId="2696"/>
        <pc:sldMkLst>
          <pc:docMk/>
          <pc:sldMk cId="3401028569" sldId="291"/>
        </pc:sldMkLst>
      </pc:sldChg>
      <pc:sldChg chg="addSp delSp modSp add mod modNotesTx">
        <pc:chgData name="Anderson Felipe Weschenfelder" userId="ff51e415-3431-4519-9349-dcc5dc07eefb" providerId="ADAL" clId="{B21C6AD7-667C-4650-AB92-9F9CBEA201BA}" dt="2024-06-13T23:43:16.857" v="4971" actId="6549"/>
        <pc:sldMkLst>
          <pc:docMk/>
          <pc:sldMk cId="4150526953" sldId="291"/>
        </pc:sldMkLst>
        <pc:spChg chg="mod">
          <ac:chgData name="Anderson Felipe Weschenfelder" userId="ff51e415-3431-4519-9349-dcc5dc07eefb" providerId="ADAL" clId="{B21C6AD7-667C-4650-AB92-9F9CBEA201BA}" dt="2024-06-13T22:12:51.955" v="2120" actId="20577"/>
          <ac:spMkLst>
            <pc:docMk/>
            <pc:sldMk cId="4150526953" sldId="291"/>
            <ac:spMk id="10" creationId="{00000000-0000-0000-0000-000000000000}"/>
          </ac:spMkLst>
        </pc:spChg>
        <pc:picChg chg="add mod">
          <ac:chgData name="Anderson Felipe Weschenfelder" userId="ff51e415-3431-4519-9349-dcc5dc07eefb" providerId="ADAL" clId="{B21C6AD7-667C-4650-AB92-9F9CBEA201BA}" dt="2024-06-13T22:10:14.033" v="1972" actId="1076"/>
          <ac:picMkLst>
            <pc:docMk/>
            <pc:sldMk cId="4150526953" sldId="291"/>
            <ac:picMk id="5" creationId="{5909FAD2-111F-DD3F-49FD-F0AC5EBE830C}"/>
          </ac:picMkLst>
        </pc:picChg>
        <pc:picChg chg="del">
          <ac:chgData name="Anderson Felipe Weschenfelder" userId="ff51e415-3431-4519-9349-dcc5dc07eefb" providerId="ADAL" clId="{B21C6AD7-667C-4650-AB92-9F9CBEA201BA}" dt="2024-06-13T22:10:06.772" v="1969" actId="478"/>
          <ac:picMkLst>
            <pc:docMk/>
            <pc:sldMk cId="4150526953" sldId="291"/>
            <ac:picMk id="11" creationId="{B1FD8148-8870-9622-2828-6F3A9A032871}"/>
          </ac:picMkLst>
        </pc:picChg>
        <pc:picChg chg="del">
          <ac:chgData name="Anderson Felipe Weschenfelder" userId="ff51e415-3431-4519-9349-dcc5dc07eefb" providerId="ADAL" clId="{B21C6AD7-667C-4650-AB92-9F9CBEA201BA}" dt="2024-06-13T22:10:05.358" v="1968" actId="478"/>
          <ac:picMkLst>
            <pc:docMk/>
            <pc:sldMk cId="4150526953" sldId="291"/>
            <ac:picMk id="15" creationId="{86DAC0C3-6ABD-E9D8-6160-20DB9720DF98}"/>
          </ac:picMkLst>
        </pc:picChg>
      </pc:sldChg>
      <pc:sldChg chg="new del">
        <pc:chgData name="Anderson Felipe Weschenfelder" userId="ff51e415-3431-4519-9349-dcc5dc07eefb" providerId="ADAL" clId="{B21C6AD7-667C-4650-AB92-9F9CBEA201BA}" dt="2024-06-13T22:43:10.144" v="3074" actId="2696"/>
        <pc:sldMkLst>
          <pc:docMk/>
          <pc:sldMk cId="440919564" sldId="292"/>
        </pc:sldMkLst>
      </pc:sldChg>
      <pc:sldChg chg="addSp delSp modSp add del mod">
        <pc:chgData name="Anderson Felipe Weschenfelder" userId="ff51e415-3431-4519-9349-dcc5dc07eefb" providerId="ADAL" clId="{B21C6AD7-667C-4650-AB92-9F9CBEA201BA}" dt="2024-06-13T22:38:55.912" v="2963" actId="47"/>
        <pc:sldMkLst>
          <pc:docMk/>
          <pc:sldMk cId="2103906333" sldId="292"/>
        </pc:sldMkLst>
        <pc:spChg chg="mod">
          <ac:chgData name="Anderson Felipe Weschenfelder" userId="ff51e415-3431-4519-9349-dcc5dc07eefb" providerId="ADAL" clId="{B21C6AD7-667C-4650-AB92-9F9CBEA201BA}" dt="2024-06-13T22:37:47.271" v="2955" actId="20577"/>
          <ac:spMkLst>
            <pc:docMk/>
            <pc:sldMk cId="2103906333" sldId="292"/>
            <ac:spMk id="4" creationId="{00000000-0000-0000-0000-000000000000}"/>
          </ac:spMkLst>
        </pc:spChg>
        <pc:picChg chg="add mod">
          <ac:chgData name="Anderson Felipe Weschenfelder" userId="ff51e415-3431-4519-9349-dcc5dc07eefb" providerId="ADAL" clId="{B21C6AD7-667C-4650-AB92-9F9CBEA201BA}" dt="2024-06-13T22:38:23.150" v="2962" actId="1076"/>
          <ac:picMkLst>
            <pc:docMk/>
            <pc:sldMk cId="2103906333" sldId="292"/>
            <ac:picMk id="6" creationId="{24FACADF-0323-457C-ABC1-A494FA878C27}"/>
          </ac:picMkLst>
        </pc:picChg>
        <pc:picChg chg="del">
          <ac:chgData name="Anderson Felipe Weschenfelder" userId="ff51e415-3431-4519-9349-dcc5dc07eefb" providerId="ADAL" clId="{B21C6AD7-667C-4650-AB92-9F9CBEA201BA}" dt="2024-06-13T22:38:13.541" v="2956" actId="478"/>
          <ac:picMkLst>
            <pc:docMk/>
            <pc:sldMk cId="2103906333" sldId="292"/>
            <ac:picMk id="7" creationId="{800D204C-6671-D524-E837-7D0ABE835BE0}"/>
          </ac:picMkLst>
        </pc:picChg>
        <pc:picChg chg="del">
          <ac:chgData name="Anderson Felipe Weschenfelder" userId="ff51e415-3431-4519-9349-dcc5dc07eefb" providerId="ADAL" clId="{B21C6AD7-667C-4650-AB92-9F9CBEA201BA}" dt="2024-06-13T22:38:18.653" v="2960" actId="478"/>
          <ac:picMkLst>
            <pc:docMk/>
            <pc:sldMk cId="2103906333" sldId="292"/>
            <ac:picMk id="9" creationId="{DE61EA98-C9B4-90ED-3306-7C507605D46D}"/>
          </ac:picMkLst>
        </pc:picChg>
      </pc:sldChg>
      <pc:sldChg chg="addSp delSp modSp add mod">
        <pc:chgData name="Anderson Felipe Weschenfelder" userId="ff51e415-3431-4519-9349-dcc5dc07eefb" providerId="ADAL" clId="{B21C6AD7-667C-4650-AB92-9F9CBEA201BA}" dt="2024-06-13T22:46:41.152" v="3272" actId="20577"/>
        <pc:sldMkLst>
          <pc:docMk/>
          <pc:sldMk cId="2947799683" sldId="292"/>
        </pc:sldMkLst>
        <pc:spChg chg="mod">
          <ac:chgData name="Anderson Felipe Weschenfelder" userId="ff51e415-3431-4519-9349-dcc5dc07eefb" providerId="ADAL" clId="{B21C6AD7-667C-4650-AB92-9F9CBEA201BA}" dt="2024-06-13T22:46:41.152" v="3272" actId="20577"/>
          <ac:spMkLst>
            <pc:docMk/>
            <pc:sldMk cId="2947799683" sldId="292"/>
            <ac:spMk id="4" creationId="{00000000-0000-0000-0000-000000000000}"/>
          </ac:spMkLst>
        </pc:spChg>
        <pc:picChg chg="add mod">
          <ac:chgData name="Anderson Felipe Weschenfelder" userId="ff51e415-3431-4519-9349-dcc5dc07eefb" providerId="ADAL" clId="{B21C6AD7-667C-4650-AB92-9F9CBEA201BA}" dt="2024-06-13T22:43:58.224" v="3080" actId="1076"/>
          <ac:picMkLst>
            <pc:docMk/>
            <pc:sldMk cId="2947799683" sldId="292"/>
            <ac:picMk id="6" creationId="{77228E5D-5907-85C0-19B3-C4A5892D9FB2}"/>
          </ac:picMkLst>
        </pc:picChg>
        <pc:picChg chg="del">
          <ac:chgData name="Anderson Felipe Weschenfelder" userId="ff51e415-3431-4519-9349-dcc5dc07eefb" providerId="ADAL" clId="{B21C6AD7-667C-4650-AB92-9F9CBEA201BA}" dt="2024-06-13T22:43:51.382" v="3076" actId="478"/>
          <ac:picMkLst>
            <pc:docMk/>
            <pc:sldMk cId="2947799683" sldId="292"/>
            <ac:picMk id="7" creationId="{800D204C-6671-D524-E837-7D0ABE835BE0}"/>
          </ac:picMkLst>
        </pc:picChg>
        <pc:picChg chg="del">
          <ac:chgData name="Anderson Felipe Weschenfelder" userId="ff51e415-3431-4519-9349-dcc5dc07eefb" providerId="ADAL" clId="{B21C6AD7-667C-4650-AB92-9F9CBEA201BA}" dt="2024-06-13T22:43:53.035" v="3077" actId="478"/>
          <ac:picMkLst>
            <pc:docMk/>
            <pc:sldMk cId="2947799683" sldId="292"/>
            <ac:picMk id="9" creationId="{DE61EA98-C9B4-90ED-3306-7C507605D46D}"/>
          </ac:picMkLst>
        </pc:picChg>
      </pc:sldChg>
    </pc:docChg>
  </pc:docChgLst>
  <pc:docChgLst>
    <pc:chgData name="Felipe Scherer da Silva" userId="c95c225d-7076-4ea3-9454-80c9552121cf" providerId="ADAL" clId="{24CAD69E-59E8-4E9F-B8B9-B66B5ED78794}"/>
    <pc:docChg chg="undo redo custSel delSld modSld">
      <pc:chgData name="Felipe Scherer da Silva" userId="c95c225d-7076-4ea3-9454-80c9552121cf" providerId="ADAL" clId="{24CAD69E-59E8-4E9F-B8B9-B66B5ED78794}" dt="2021-11-10T01:54:33.093" v="853" actId="47"/>
      <pc:docMkLst>
        <pc:docMk/>
      </pc:docMkLst>
      <pc:sldChg chg="modSp mod">
        <pc:chgData name="Felipe Scherer da Silva" userId="c95c225d-7076-4ea3-9454-80c9552121cf" providerId="ADAL" clId="{24CAD69E-59E8-4E9F-B8B9-B66B5ED78794}" dt="2021-11-10T00:34:25.322" v="192" actId="113"/>
        <pc:sldMkLst>
          <pc:docMk/>
          <pc:sldMk cId="0" sldId="256"/>
        </pc:sldMkLst>
        <pc:spChg chg="mod">
          <ac:chgData name="Felipe Scherer da Silva" userId="c95c225d-7076-4ea3-9454-80c9552121cf" providerId="ADAL" clId="{24CAD69E-59E8-4E9F-B8B9-B66B5ED78794}" dt="2021-11-10T00:34:00.409" v="187" actId="20577"/>
          <ac:spMkLst>
            <pc:docMk/>
            <pc:sldMk cId="0" sldId="256"/>
            <ac:spMk id="5" creationId="{5D19DA92-58EB-4961-90CD-B028A5EF191D}"/>
          </ac:spMkLst>
        </pc:spChg>
        <pc:spChg chg="mod">
          <ac:chgData name="Felipe Scherer da Silva" userId="c95c225d-7076-4ea3-9454-80c9552121cf" providerId="ADAL" clId="{24CAD69E-59E8-4E9F-B8B9-B66B5ED78794}" dt="2021-11-10T00:34:25.322" v="192" actId="113"/>
          <ac:spMkLst>
            <pc:docMk/>
            <pc:sldMk cId="0" sldId="256"/>
            <ac:spMk id="8" creationId="{833265BF-689C-4F04-BA46-91ECABA96A88}"/>
          </ac:spMkLst>
        </pc:spChg>
      </pc:sldChg>
      <pc:sldChg chg="addSp delSp modSp mod">
        <pc:chgData name="Felipe Scherer da Silva" userId="c95c225d-7076-4ea3-9454-80c9552121cf" providerId="ADAL" clId="{24CAD69E-59E8-4E9F-B8B9-B66B5ED78794}" dt="2021-11-10T00:58:04.449" v="442" actId="1076"/>
        <pc:sldMkLst>
          <pc:docMk/>
          <pc:sldMk cId="3858616680" sldId="257"/>
        </pc:sldMkLst>
        <pc:spChg chg="mod">
          <ac:chgData name="Felipe Scherer da Silva" userId="c95c225d-7076-4ea3-9454-80c9552121cf" providerId="ADAL" clId="{24CAD69E-59E8-4E9F-B8B9-B66B5ED78794}" dt="2021-11-10T00:49:38.642" v="297" actId="20577"/>
          <ac:spMkLst>
            <pc:docMk/>
            <pc:sldMk cId="3858616680" sldId="257"/>
            <ac:spMk id="2" creationId="{76799043-DACA-4638-983A-35A5C3E10B6E}"/>
          </ac:spMkLst>
        </pc:spChg>
        <pc:spChg chg="mod">
          <ac:chgData name="Felipe Scherer da Silva" userId="c95c225d-7076-4ea3-9454-80c9552121cf" providerId="ADAL" clId="{24CAD69E-59E8-4E9F-B8B9-B66B5ED78794}" dt="2021-11-10T00:55:43.785" v="428" actId="20577"/>
          <ac:spMkLst>
            <pc:docMk/>
            <pc:sldMk cId="3858616680" sldId="257"/>
            <ac:spMk id="3" creationId="{890C0212-EEE7-4A32-ACB8-F79D7654D0C2}"/>
          </ac:spMkLst>
        </pc:spChg>
        <pc:spChg chg="mod">
          <ac:chgData name="Felipe Scherer da Silva" userId="c95c225d-7076-4ea3-9454-80c9552121cf" providerId="ADAL" clId="{24CAD69E-59E8-4E9F-B8B9-B66B5ED78794}" dt="2021-11-10T00:49:45.614" v="304" actId="20577"/>
          <ac:spMkLst>
            <pc:docMk/>
            <pc:sldMk cId="3858616680" sldId="257"/>
            <ac:spMk id="6" creationId="{CF9AA738-92AC-48F9-8BFA-CC4A3B3791D2}"/>
          </ac:spMkLst>
        </pc:spChg>
        <pc:spChg chg="del mod">
          <ac:chgData name="Felipe Scherer da Silva" userId="c95c225d-7076-4ea3-9454-80c9552121cf" providerId="ADAL" clId="{24CAD69E-59E8-4E9F-B8B9-B66B5ED78794}" dt="2021-11-10T00:50:07.230" v="307" actId="478"/>
          <ac:spMkLst>
            <pc:docMk/>
            <pc:sldMk cId="3858616680" sldId="257"/>
            <ac:spMk id="7" creationId="{9F8BBDCE-F01E-4C7B-A996-75E9C3A28CD4}"/>
          </ac:spMkLst>
        </pc:spChg>
        <pc:spChg chg="add mod">
          <ac:chgData name="Felipe Scherer da Silva" userId="c95c225d-7076-4ea3-9454-80c9552121cf" providerId="ADAL" clId="{24CAD69E-59E8-4E9F-B8B9-B66B5ED78794}" dt="2021-11-10T00:50:13.824" v="308" actId="1076"/>
          <ac:spMkLst>
            <pc:docMk/>
            <pc:sldMk cId="3858616680" sldId="257"/>
            <ac:spMk id="8" creationId="{9B260EBF-489A-476C-892A-51B14AAB4A32}"/>
          </ac:spMkLst>
        </pc:spChg>
        <pc:picChg chg="add mod">
          <ac:chgData name="Felipe Scherer da Silva" userId="c95c225d-7076-4ea3-9454-80c9552121cf" providerId="ADAL" clId="{24CAD69E-59E8-4E9F-B8B9-B66B5ED78794}" dt="2021-11-10T00:52:15.110" v="315" actId="1076"/>
          <ac:picMkLst>
            <pc:docMk/>
            <pc:sldMk cId="3858616680" sldId="257"/>
            <ac:picMk id="10" creationId="{E861CF2F-C927-433A-86FD-F40A7B4CE2AA}"/>
          </ac:picMkLst>
        </pc:picChg>
        <pc:picChg chg="add mod">
          <ac:chgData name="Felipe Scherer da Silva" userId="c95c225d-7076-4ea3-9454-80c9552121cf" providerId="ADAL" clId="{24CAD69E-59E8-4E9F-B8B9-B66B5ED78794}" dt="2021-11-10T00:58:01.659" v="441" actId="1076"/>
          <ac:picMkLst>
            <pc:docMk/>
            <pc:sldMk cId="3858616680" sldId="257"/>
            <ac:picMk id="12" creationId="{62A6A12B-152A-4D01-B01B-C45CAE1A7118}"/>
          </ac:picMkLst>
        </pc:picChg>
        <pc:picChg chg="add mod">
          <ac:chgData name="Felipe Scherer da Silva" userId="c95c225d-7076-4ea3-9454-80c9552121cf" providerId="ADAL" clId="{24CAD69E-59E8-4E9F-B8B9-B66B5ED78794}" dt="2021-11-10T00:58:04.449" v="442" actId="1076"/>
          <ac:picMkLst>
            <pc:docMk/>
            <pc:sldMk cId="3858616680" sldId="257"/>
            <ac:picMk id="14" creationId="{1150CE7C-769B-4AD0-845D-4F925230E1D7}"/>
          </ac:picMkLst>
        </pc:picChg>
      </pc:sldChg>
      <pc:sldChg chg="addSp modSp mod">
        <pc:chgData name="Felipe Scherer da Silva" userId="c95c225d-7076-4ea3-9454-80c9552121cf" providerId="ADAL" clId="{24CAD69E-59E8-4E9F-B8B9-B66B5ED78794}" dt="2021-11-10T01:04:21.648" v="512" actId="1076"/>
        <pc:sldMkLst>
          <pc:docMk/>
          <pc:sldMk cId="976933873" sldId="313"/>
        </pc:sldMkLst>
        <pc:spChg chg="mod">
          <ac:chgData name="Felipe Scherer da Silva" userId="c95c225d-7076-4ea3-9454-80c9552121cf" providerId="ADAL" clId="{24CAD69E-59E8-4E9F-B8B9-B66B5ED78794}" dt="2021-11-10T01:00:14.713" v="455" actId="20577"/>
          <ac:spMkLst>
            <pc:docMk/>
            <pc:sldMk cId="976933873" sldId="313"/>
            <ac:spMk id="2" creationId="{039ABA45-96E3-4EC1-8DB1-2F9924C14493}"/>
          </ac:spMkLst>
        </pc:spChg>
        <pc:spChg chg="mod">
          <ac:chgData name="Felipe Scherer da Silva" userId="c95c225d-7076-4ea3-9454-80c9552121cf" providerId="ADAL" clId="{24CAD69E-59E8-4E9F-B8B9-B66B5ED78794}" dt="2021-11-10T01:02:37.675" v="509" actId="20577"/>
          <ac:spMkLst>
            <pc:docMk/>
            <pc:sldMk cId="976933873" sldId="313"/>
            <ac:spMk id="7" creationId="{C8A0D5D9-1608-425F-B2BB-7A5896EBE871}"/>
          </ac:spMkLst>
        </pc:spChg>
        <pc:picChg chg="add mod">
          <ac:chgData name="Felipe Scherer da Silva" userId="c95c225d-7076-4ea3-9454-80c9552121cf" providerId="ADAL" clId="{24CAD69E-59E8-4E9F-B8B9-B66B5ED78794}" dt="2021-11-10T01:04:21.648" v="512" actId="1076"/>
          <ac:picMkLst>
            <pc:docMk/>
            <pc:sldMk cId="976933873" sldId="313"/>
            <ac:picMk id="6" creationId="{D59DDD51-0DE0-4A98-99A6-0AFC8AFA0214}"/>
          </ac:picMkLst>
        </pc:picChg>
      </pc:sldChg>
      <pc:sldChg chg="addSp modSp mod">
        <pc:chgData name="Felipe Scherer da Silva" userId="c95c225d-7076-4ea3-9454-80c9552121cf" providerId="ADAL" clId="{24CAD69E-59E8-4E9F-B8B9-B66B5ED78794}" dt="2021-11-10T01:52:45.460" v="851" actId="20577"/>
        <pc:sldMkLst>
          <pc:docMk/>
          <pc:sldMk cId="2798854095" sldId="314"/>
        </pc:sldMkLst>
        <pc:spChg chg="mod">
          <ac:chgData name="Felipe Scherer da Silva" userId="c95c225d-7076-4ea3-9454-80c9552121cf" providerId="ADAL" clId="{24CAD69E-59E8-4E9F-B8B9-B66B5ED78794}" dt="2021-11-10T01:21:04.747" v="535" actId="20577"/>
          <ac:spMkLst>
            <pc:docMk/>
            <pc:sldMk cId="2798854095" sldId="314"/>
            <ac:spMk id="2" creationId="{039ABA45-96E3-4EC1-8DB1-2F9924C14493}"/>
          </ac:spMkLst>
        </pc:spChg>
        <pc:spChg chg="add mod">
          <ac:chgData name="Felipe Scherer da Silva" userId="c95c225d-7076-4ea3-9454-80c9552121cf" providerId="ADAL" clId="{24CAD69E-59E8-4E9F-B8B9-B66B5ED78794}" dt="2021-11-10T01:28:47.115" v="707" actId="20577"/>
          <ac:spMkLst>
            <pc:docMk/>
            <pc:sldMk cId="2798854095" sldId="314"/>
            <ac:spMk id="6" creationId="{86ADD109-BDE2-41B6-8578-43EDDAF102E5}"/>
          </ac:spMkLst>
        </pc:spChg>
        <pc:spChg chg="mod">
          <ac:chgData name="Felipe Scherer da Silva" userId="c95c225d-7076-4ea3-9454-80c9552121cf" providerId="ADAL" clId="{24CAD69E-59E8-4E9F-B8B9-B66B5ED78794}" dt="2021-11-10T01:28:53.348" v="708" actId="14100"/>
          <ac:spMkLst>
            <pc:docMk/>
            <pc:sldMk cId="2798854095" sldId="314"/>
            <ac:spMk id="7" creationId="{C8A0D5D9-1608-425F-B2BB-7A5896EBE871}"/>
          </ac:spMkLst>
        </pc:spChg>
        <pc:spChg chg="add mod">
          <ac:chgData name="Felipe Scherer da Silva" userId="c95c225d-7076-4ea3-9454-80c9552121cf" providerId="ADAL" clId="{24CAD69E-59E8-4E9F-B8B9-B66B5ED78794}" dt="2021-11-10T01:52:45.460" v="851" actId="20577"/>
          <ac:spMkLst>
            <pc:docMk/>
            <pc:sldMk cId="2798854095" sldId="314"/>
            <ac:spMk id="8" creationId="{85BD08DA-2AE3-424D-A519-ADA0CF29326C}"/>
          </ac:spMkLst>
        </pc:spChg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29555071" sldId="316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3531697724" sldId="317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3423716963" sldId="318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3148613647" sldId="319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3736064749" sldId="320"/>
        </pc:sldMkLst>
      </pc:sldChg>
      <pc:sldChg chg="del">
        <pc:chgData name="Felipe Scherer da Silva" userId="c95c225d-7076-4ea3-9454-80c9552121cf" providerId="ADAL" clId="{24CAD69E-59E8-4E9F-B8B9-B66B5ED78794}" dt="2021-11-10T01:54:33.093" v="853" actId="47"/>
        <pc:sldMkLst>
          <pc:docMk/>
          <pc:sldMk cId="2451001437" sldId="321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824144760" sldId="322"/>
        </pc:sldMkLst>
      </pc:sldChg>
      <pc:sldChg chg="del">
        <pc:chgData name="Felipe Scherer da Silva" userId="c95c225d-7076-4ea3-9454-80c9552121cf" providerId="ADAL" clId="{24CAD69E-59E8-4E9F-B8B9-B66B5ED78794}" dt="2021-11-10T01:54:00.073" v="852" actId="47"/>
        <pc:sldMkLst>
          <pc:docMk/>
          <pc:sldMk cId="259544530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pt-BR" sz="1100" b="1" i="0" u="none" strike="noStrike" cap="none">
        <a:solidFill>
          <a:schemeClr val="tx1"/>
        </a:solidFill>
        <a:effectLst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pt-BR" b="0" i="0" dirty="0">
              <a:solidFill>
                <a:srgbClr val="D1D5DB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255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pt-BR" b="0" i="0" dirty="0">
              <a:solidFill>
                <a:srgbClr val="D1D5DB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885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>
            <a:extLst>
              <a:ext uri="{FF2B5EF4-FFF2-40B4-BE49-F238E27FC236}">
                <a16:creationId xmlns:a16="http://schemas.microsoft.com/office/drawing/2014/main" id="{314DA690-3DE1-406E-9C4F-11927A473BE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F7923DAC-03E2-4210-8F04-59B3B28F5929}"/>
              </a:ext>
            </a:extLst>
          </p:cNvPr>
          <p:cNvSpPr txBox="1"/>
          <p:nvPr userDrawn="1"/>
        </p:nvSpPr>
        <p:spPr>
          <a:xfrm>
            <a:off x="4903600" y="2215500"/>
            <a:ext cx="37818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NOME DO CURSO</a:t>
            </a:r>
            <a:endParaRPr sz="2400" b="1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NOME DA DISCIPLINA</a:t>
            </a:r>
            <a:endParaRPr sz="180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lang="pt-BR" sz="2400" b="1" i="0" u="none" strike="noStrike" cap="none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27200" y="46512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72896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lang="pt-BR" sz="2400" b="1" i="0" u="none" strike="noStrike" cap="none" dirty="0">
                <a:solidFill>
                  <a:srgbClr val="20409A"/>
                </a:solidFill>
                <a:latin typeface="+mj-lt"/>
                <a:ea typeface="Roboto"/>
                <a:cs typeface="Roboto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  <p:sp>
        <p:nvSpPr>
          <p:cNvPr id="5" name="Google Shape;14;p3"/>
          <p:cNvSpPr txBox="1">
            <a:spLocks/>
          </p:cNvSpPr>
          <p:nvPr userDrawn="1"/>
        </p:nvSpPr>
        <p:spPr>
          <a:xfrm>
            <a:off x="311700" y="1202036"/>
            <a:ext cx="8520600" cy="2917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lang="pt-BR" sz="2400" b="1" i="0" u="none" strike="noStrike" cap="none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Aria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rgbClr val="20409A"/>
              </a:buClr>
              <a:buSzPct val="100000"/>
              <a:buFont typeface="Wingdings" panose="05000000000000000000" pitchFamily="2" charset="2"/>
              <a:buNone/>
            </a:pPr>
            <a:endParaRPr lang="pt-BR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11701" y="1202036"/>
            <a:ext cx="8520599" cy="3068513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20409A"/>
              </a:buClr>
              <a:buFont typeface="Wingdings" panose="05000000000000000000" pitchFamily="2" charset="2"/>
              <a:buChar char="q"/>
              <a:defRPr sz="1600" b="1">
                <a:solidFill>
                  <a:srgbClr val="20409A"/>
                </a:solidFill>
              </a:defRPr>
            </a:lvl1pPr>
            <a:lvl2pPr marL="576000" indent="-285750">
              <a:spcBef>
                <a:spcPts val="600"/>
              </a:spcBef>
              <a:buClr>
                <a:srgbClr val="20409A"/>
              </a:buClr>
              <a:buFont typeface="Courier New" panose="02070309020205020404" pitchFamily="49" charset="0"/>
              <a:buChar char="o"/>
              <a:defRPr>
                <a:solidFill>
                  <a:srgbClr val="20409A"/>
                </a:solidFill>
              </a:defRPr>
            </a:lvl2pPr>
            <a:lvl3pPr marL="864000" indent="-285750">
              <a:spcBef>
                <a:spcPts val="600"/>
              </a:spcBef>
              <a:buClr>
                <a:srgbClr val="20409A"/>
              </a:buClr>
              <a:buFont typeface="Wingdings" panose="05000000000000000000" pitchFamily="2" charset="2"/>
              <a:buChar char="§"/>
              <a:defRPr sz="1200">
                <a:solidFill>
                  <a:srgbClr val="20409A"/>
                </a:solidFill>
              </a:defRPr>
            </a:lvl3pPr>
            <a:lvl4pPr marL="1152000" indent="-285750">
              <a:spcBef>
                <a:spcPts val="600"/>
              </a:spcBef>
              <a:buClr>
                <a:srgbClr val="20409A"/>
              </a:buClr>
              <a:buFont typeface="Arial" panose="020B0604020202020204" pitchFamily="34" charset="0"/>
              <a:buChar char="-"/>
              <a:defRPr sz="1000">
                <a:solidFill>
                  <a:srgbClr val="20409A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5969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27200" y="46512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6;p15">
            <a:extLst>
              <a:ext uri="{FF2B5EF4-FFF2-40B4-BE49-F238E27FC236}">
                <a16:creationId xmlns:a16="http://schemas.microsoft.com/office/drawing/2014/main" id="{09937B94-3B43-4457-A72D-2CFE5601ADF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28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0;p14">
            <a:extLst>
              <a:ext uri="{FF2B5EF4-FFF2-40B4-BE49-F238E27FC236}">
                <a16:creationId xmlns:a16="http://schemas.microsoft.com/office/drawing/2014/main" id="{9D188AC0-23B4-4180-AF26-9D2CA1C6C1E3}"/>
              </a:ext>
            </a:extLst>
          </p:cNvPr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25702" y="4650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lang="pt-BR" sz="1200" b="0" i="0" u="none" strike="noStrike" cap="none">
                <a:solidFill>
                  <a:srgbClr val="20409A"/>
                </a:solidFill>
                <a:latin typeface="Roboto"/>
                <a:ea typeface="Roboto"/>
                <a:cs typeface="Roboto"/>
                <a:sym typeface="Arial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Google Shape;61;p14">
            <a:extLst>
              <a:ext uri="{FF2B5EF4-FFF2-40B4-BE49-F238E27FC236}">
                <a16:creationId xmlns:a16="http://schemas.microsoft.com/office/drawing/2014/main" id="{0476229F-247D-4EFA-AA49-E110CF0B6AE9}"/>
              </a:ext>
            </a:extLst>
          </p:cNvPr>
          <p:cNvSpPr txBox="1"/>
          <p:nvPr userDrawn="1"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+mj-lt"/>
                <a:ea typeface="Roboto"/>
                <a:cs typeface="Roboto"/>
                <a:sym typeface="Roboto"/>
              </a:rPr>
              <a:t>Escola</a:t>
            </a:r>
            <a:r>
              <a:rPr lang="pt-BR" b="1" baseline="0" dirty="0">
                <a:solidFill>
                  <a:srgbClr val="20409A"/>
                </a:solidFill>
                <a:latin typeface="+mj-lt"/>
                <a:ea typeface="Roboto"/>
                <a:cs typeface="Roboto"/>
                <a:sym typeface="Roboto"/>
              </a:rPr>
              <a:t> Politécnica</a:t>
            </a:r>
            <a:endParaRPr b="1" dirty="0">
              <a:solidFill>
                <a:srgbClr val="20409A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+mj-lt"/>
                <a:ea typeface="Roboto"/>
                <a:cs typeface="Roboto"/>
                <a:sym typeface="Roboto"/>
              </a:rPr>
              <a:t>Engenharia Eletrônica</a:t>
            </a:r>
            <a:endParaRPr sz="1200" dirty="0">
              <a:solidFill>
                <a:srgbClr val="20409A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1" r:id="rId3"/>
    <p:sldLayoutId id="2147483658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3AB95D-C44A-49A1-ACD6-EAAF3A329E7B}"/>
              </a:ext>
            </a:extLst>
          </p:cNvPr>
          <p:cNvSpPr/>
          <p:nvPr/>
        </p:nvSpPr>
        <p:spPr>
          <a:xfrm>
            <a:off x="4572000" y="1648047"/>
            <a:ext cx="3781586" cy="18075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3265BF-689C-4F04-BA46-91ECABA96A88}"/>
              </a:ext>
            </a:extLst>
          </p:cNvPr>
          <p:cNvSpPr txBox="1"/>
          <p:nvPr/>
        </p:nvSpPr>
        <p:spPr>
          <a:xfrm>
            <a:off x="3909602" y="756132"/>
            <a:ext cx="503323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sz="1800" b="1" dirty="0">
                <a:solidFill>
                  <a:srgbClr val="20409A"/>
                </a:solidFill>
                <a:cs typeface="Calibri"/>
              </a:rPr>
              <a:t>MODELAMENTO E SIMULAÇÃO DE UM ADPLL EM TECNOLOGIA CMOS 65 </a:t>
            </a:r>
            <a:r>
              <a:rPr lang="pt-BR" sz="1800" b="1" dirty="0" err="1">
                <a:solidFill>
                  <a:srgbClr val="20409A"/>
                </a:solidFill>
                <a:cs typeface="Calibri"/>
              </a:rPr>
              <a:t>nm</a:t>
            </a:r>
            <a:endParaRPr lang="pt-BR" sz="1800" b="1" dirty="0">
              <a:solidFill>
                <a:srgbClr val="20409A"/>
              </a:solidFill>
              <a:cs typeface="Calibri"/>
            </a:endParaRPr>
          </a:p>
        </p:txBody>
      </p:sp>
      <p:sp>
        <p:nvSpPr>
          <p:cNvPr id="6" name="CaixaDeTexto 2">
            <a:extLst>
              <a:ext uri="{FF2B5EF4-FFF2-40B4-BE49-F238E27FC236}">
                <a16:creationId xmlns:a16="http://schemas.microsoft.com/office/drawing/2014/main" id="{B744DAD0-6EDC-6766-1D69-FD1DEAD4060D}"/>
              </a:ext>
            </a:extLst>
          </p:cNvPr>
          <p:cNvSpPr txBox="1"/>
          <p:nvPr/>
        </p:nvSpPr>
        <p:spPr>
          <a:xfrm>
            <a:off x="4657241" y="3747331"/>
            <a:ext cx="432216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>
                <a:solidFill>
                  <a:srgbClr val="253A7E"/>
                </a:solidFill>
                <a:cs typeface="Calibri"/>
              </a:rPr>
              <a:t>Ânderson Felipe Weschenfelder</a:t>
            </a:r>
          </a:p>
          <a:p>
            <a:r>
              <a:rPr lang="pt-BR" sz="1600" dirty="0">
                <a:solidFill>
                  <a:srgbClr val="253A7E"/>
                </a:solidFill>
                <a:cs typeface="Calibri"/>
              </a:rPr>
              <a:t>Orientador: Prof. Dr. Sandro Binsfeld Ferreira</a:t>
            </a:r>
          </a:p>
          <a:p>
            <a:r>
              <a:rPr lang="pt-BR" sz="1600" dirty="0">
                <a:solidFill>
                  <a:srgbClr val="253A7E"/>
                </a:solidFill>
                <a:cs typeface="Calibri"/>
              </a:rPr>
              <a:t>Curso: Engenharia Eletrônica</a:t>
            </a:r>
            <a:endParaRPr lang="pt-BR" sz="1600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2" y="1202036"/>
            <a:ext cx="3615319" cy="3068513"/>
          </a:xfrm>
        </p:spPr>
        <p:txBody>
          <a:bodyPr/>
          <a:lstStyle/>
          <a:p>
            <a:r>
              <a:rPr lang="pt-BR" dirty="0"/>
              <a:t>ADPLL:</a:t>
            </a:r>
          </a:p>
          <a:p>
            <a:pPr lvl="1"/>
            <a:r>
              <a:rPr lang="pt-BR" dirty="0"/>
              <a:t>Sintetizador de frequência digitais;</a:t>
            </a:r>
          </a:p>
          <a:p>
            <a:pPr lvl="1"/>
            <a:r>
              <a:rPr lang="pt-BR" dirty="0"/>
              <a:t>A resolução do domínio do tempo de uma transição de borda de sinal digital é superior à resolução de tensão de sinais analógicos;</a:t>
            </a:r>
          </a:p>
          <a:p>
            <a:pPr lvl="1"/>
            <a:r>
              <a:rPr lang="pt-BR" dirty="0"/>
              <a:t>Menores áreas, maiores frequências e menor consumo;</a:t>
            </a:r>
          </a:p>
          <a:p>
            <a:pPr lvl="1"/>
            <a:r>
              <a:rPr lang="pt-BR" dirty="0"/>
              <a:t>TDC e DCO são blocos analógicos devido a operar em altas frequências;</a:t>
            </a:r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2BE31C-1171-37FF-1A68-95CDBCF1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64" y="1202036"/>
            <a:ext cx="5021034" cy="24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1196593"/>
            <a:ext cx="4178655" cy="3068513"/>
          </a:xfrm>
        </p:spPr>
        <p:txBody>
          <a:bodyPr/>
          <a:lstStyle/>
          <a:p>
            <a:r>
              <a:rPr lang="pt-BR" dirty="0"/>
              <a:t>DCO:</a:t>
            </a:r>
          </a:p>
          <a:p>
            <a:pPr lvl="1"/>
            <a:r>
              <a:rPr lang="pt-BR" dirty="0"/>
              <a:t>O DCO (</a:t>
            </a:r>
            <a:r>
              <a:rPr lang="pt-BR" i="1" dirty="0" err="1"/>
              <a:t>Digitaly</a:t>
            </a:r>
            <a:r>
              <a:rPr lang="pt-BR" i="1" dirty="0"/>
              <a:t> </a:t>
            </a:r>
            <a:r>
              <a:rPr lang="pt-BR" i="1" dirty="0" err="1"/>
              <a:t>Controled</a:t>
            </a:r>
            <a:r>
              <a:rPr lang="pt-BR" i="1" dirty="0"/>
              <a:t> </a:t>
            </a:r>
            <a:r>
              <a:rPr lang="pt-BR" i="1" dirty="0" err="1"/>
              <a:t>Oscilator</a:t>
            </a:r>
            <a:r>
              <a:rPr lang="pt-BR" dirty="0"/>
              <a:t>) converte o sinal digital de entrada, OTW, em um sinal periódico com frequência f;</a:t>
            </a:r>
          </a:p>
          <a:p>
            <a:pPr lvl="1"/>
            <a:r>
              <a:rPr lang="pt-BR" dirty="0"/>
              <a:t>Formado por um circuito tanque LC um indutor fixo e capacitores programáveis;</a:t>
            </a:r>
          </a:p>
          <a:p>
            <a:pPr lvl="1"/>
            <a:r>
              <a:rPr lang="pt-BR" dirty="0"/>
              <a:t>Opera com três bancos de capacitores, PVT, ACQ e TRK permitindo gerar frequências com muita precisão.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0D204C-6671-D524-E837-7D0ABE83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79" y="913969"/>
            <a:ext cx="3521756" cy="27209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61EA98-C9B4-90ED-3306-7C507605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988" y="3634874"/>
            <a:ext cx="1490169" cy="49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4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1196593"/>
            <a:ext cx="4178655" cy="3068513"/>
          </a:xfrm>
        </p:spPr>
        <p:txBody>
          <a:bodyPr/>
          <a:lstStyle/>
          <a:p>
            <a:r>
              <a:rPr lang="pt-BR" dirty="0"/>
              <a:t>PHASE DETECTOR:</a:t>
            </a:r>
          </a:p>
          <a:p>
            <a:pPr lvl="1"/>
            <a:r>
              <a:rPr lang="pt-BR" dirty="0"/>
              <a:t>O </a:t>
            </a:r>
            <a:r>
              <a:rPr lang="pt-BR" i="1" dirty="0" err="1"/>
              <a:t>Phase</a:t>
            </a:r>
            <a:r>
              <a:rPr lang="pt-BR" i="1" dirty="0"/>
              <a:t> detector </a:t>
            </a:r>
            <a:r>
              <a:rPr lang="pt-BR" dirty="0"/>
              <a:t>mede a diferença de fase entre o sinal de referência e a saída do sintetizador a cada borda de </a:t>
            </a:r>
            <a:r>
              <a:rPr lang="pt-BR" i="1" dirty="0" err="1"/>
              <a:t>clock</a:t>
            </a:r>
            <a:r>
              <a:rPr lang="pt-BR" dirty="0"/>
              <a:t> da frequência de referência.</a:t>
            </a:r>
          </a:p>
          <a:p>
            <a:pPr lvl="1"/>
            <a:r>
              <a:rPr lang="pt-BR" dirty="0"/>
              <a:t>A saída é o erro de fase entre os sinais;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228E5D-5907-85C0-19B3-C4A5892D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01" y="1196593"/>
            <a:ext cx="4564298" cy="25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2" y="1196593"/>
            <a:ext cx="3824870" cy="3068513"/>
          </a:xfrm>
        </p:spPr>
        <p:txBody>
          <a:bodyPr/>
          <a:lstStyle/>
          <a:p>
            <a:r>
              <a:rPr lang="pt-BR" dirty="0"/>
              <a:t>TDC:</a:t>
            </a:r>
          </a:p>
          <a:p>
            <a:pPr lvl="1"/>
            <a:r>
              <a:rPr lang="pt-BR" dirty="0"/>
              <a:t>O TDC (</a:t>
            </a:r>
            <a:r>
              <a:rPr lang="pt-BR" i="1" dirty="0"/>
              <a:t>Time </a:t>
            </a:r>
            <a:r>
              <a:rPr lang="pt-BR" i="1" dirty="0" err="1"/>
              <a:t>to</a:t>
            </a:r>
            <a:r>
              <a:rPr lang="pt-BR" i="1" dirty="0"/>
              <a:t> Digital Converter</a:t>
            </a:r>
            <a:r>
              <a:rPr lang="pt-BR" dirty="0"/>
              <a:t>) mede a diferença de tempo entre a borda de </a:t>
            </a:r>
            <a:r>
              <a:rPr lang="pt-BR" i="1" dirty="0" err="1"/>
              <a:t>clock</a:t>
            </a:r>
            <a:r>
              <a:rPr lang="pt-BR" dirty="0"/>
              <a:t> de referência e a borda imediatamente anterior da saída do sintetizador;</a:t>
            </a:r>
          </a:p>
          <a:p>
            <a:pPr lvl="1"/>
            <a:r>
              <a:rPr lang="pt-BR" dirty="0"/>
              <a:t>A diferença de tempo medida é dada em números de delays que o sinal passou;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0CF342-158F-DA71-B429-05296FE7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160" y="1404256"/>
            <a:ext cx="3964896" cy="21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2" y="1196593"/>
            <a:ext cx="3824870" cy="3068513"/>
          </a:xfrm>
        </p:spPr>
        <p:txBody>
          <a:bodyPr/>
          <a:lstStyle/>
          <a:p>
            <a:r>
              <a:rPr lang="pt-BR" dirty="0"/>
              <a:t>LOOP-FILTER:</a:t>
            </a:r>
          </a:p>
          <a:p>
            <a:pPr lvl="1"/>
            <a:r>
              <a:rPr lang="pt-BR" dirty="0"/>
              <a:t>O Loop Filter é um sistema de controle do tipo PI (proporcional e integral) responsável por regular o DCO;</a:t>
            </a:r>
          </a:p>
          <a:p>
            <a:pPr lvl="1"/>
            <a:r>
              <a:rPr lang="pt-BR" dirty="0"/>
              <a:t>Responsável pela estabilidade e precisão do ADPLL;</a:t>
            </a:r>
          </a:p>
          <a:p>
            <a:pPr lvl="1"/>
            <a:r>
              <a:rPr lang="pt-BR" dirty="0"/>
              <a:t>Possui três blocos, uma para controlar cada banco de capacitores do DCO;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2AC147-38F4-628E-72AB-D2CFDE4F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217" y="1425237"/>
            <a:ext cx="460121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4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11700" y="920129"/>
                <a:ext cx="3824870" cy="3385171"/>
              </a:xfrm>
            </p:spPr>
            <p:txBody>
              <a:bodyPr/>
              <a:lstStyle/>
              <a:p>
                <a:r>
                  <a:rPr lang="pt-BR" dirty="0"/>
                  <a:t>RUÍDO DE FASE:</a:t>
                </a:r>
              </a:p>
              <a:p>
                <a:pPr lvl="1"/>
                <a:r>
                  <a:rPr lang="pt-BR" dirty="0"/>
                  <a:t>Ruído de fase é o espalhamento da potência em relação a uma distância da frequência central da portadora.</a:t>
                </a:r>
              </a:p>
              <a:p>
                <a:pPr lvl="1"/>
                <a:r>
                  <a:rPr lang="pt-BR" dirty="0"/>
                  <a:t>Nos transmissores, o ruído de fase pode interferir em canais adjacentes, enquanto no receptor afeta a seletividade do mesmo;</a:t>
                </a:r>
              </a:p>
              <a:p>
                <a:pPr lvl="1"/>
                <a:r>
                  <a:rPr lang="pt-BR" dirty="0"/>
                  <a:t>Em um oscilador o ruído de fase é dividido em três regiões: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:r>
                  <a:rPr lang="pt-BR" dirty="0">
                    <a:latin typeface="+mn-lt"/>
                  </a:rPr>
                  <a:t>ruído térmico </a:t>
                </a:r>
                <a:r>
                  <a:rPr lang="pt-BR" i="1" dirty="0">
                    <a:latin typeface="+mn-lt"/>
                  </a:rPr>
                  <a:t>(thermal </a:t>
                </a:r>
                <a:r>
                  <a:rPr lang="pt-BR" i="1" dirty="0" err="1">
                    <a:latin typeface="+mn-lt"/>
                  </a:rPr>
                  <a:t>noise</a:t>
                </a:r>
                <a:r>
                  <a:rPr lang="pt-BR" i="1" dirty="0">
                    <a:latin typeface="+mn-lt"/>
                  </a:rPr>
                  <a:t>);</a:t>
                </a:r>
              </a:p>
              <a:p>
                <a:pPr lvl="2"/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 err="1">
                    <a:latin typeface="+mj-lt"/>
                    <a:ea typeface="Cambria Math" panose="02040503050406030204" pitchFamily="18" charset="0"/>
                  </a:rPr>
                  <a:t>jitter</a:t>
                </a:r>
                <a:r>
                  <a:rPr lang="pt-BR" i="1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pt-BR" i="1" dirty="0" err="1">
                    <a:latin typeface="+mj-lt"/>
                    <a:ea typeface="Cambria Math" panose="02040503050406030204" pitchFamily="18" charset="0"/>
                  </a:rPr>
                  <a:t>noise</a:t>
                </a:r>
                <a:r>
                  <a:rPr lang="pt-BR" i="1" dirty="0">
                    <a:latin typeface="+mj-lt"/>
                    <a:ea typeface="Cambria Math" panose="02040503050406030204" pitchFamily="18" charset="0"/>
                  </a:rPr>
                  <a:t>;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i="1" dirty="0"/>
                  <a:t>up-converted</a:t>
                </a:r>
                <a:r>
                  <a:rPr lang="pt-BR" dirty="0"/>
                  <a:t> 1/f;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11700" y="920129"/>
                <a:ext cx="3824870" cy="3385171"/>
              </a:xfrm>
              <a:blipFill>
                <a:blip r:embed="rId2"/>
                <a:stretch>
                  <a:fillRect l="-637" t="-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899396D4-09E6-5558-9A38-62C790C3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94" y="2732288"/>
            <a:ext cx="2759529" cy="13472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654EF7-82E7-DB3C-426C-379E6EF0B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094" y="1267942"/>
            <a:ext cx="2890157" cy="14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943AE33-E99D-49DD-32B8-980F3D0C02E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811876" y="915912"/>
            <a:ext cx="3261264" cy="3438284"/>
          </a:xfr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5787A11-0F63-2284-0A0B-6C082EEE771B}"/>
              </a:ext>
            </a:extLst>
          </p:cNvPr>
          <p:cNvSpPr txBox="1">
            <a:spLocks/>
          </p:cNvSpPr>
          <p:nvPr/>
        </p:nvSpPr>
        <p:spPr>
          <a:xfrm>
            <a:off x="487680" y="1114696"/>
            <a:ext cx="4084320" cy="4286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Wingdings" panose="05000000000000000000" pitchFamily="2" charset="2"/>
              <a:buChar char="q"/>
              <a:defRPr sz="1600" b="1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6000" marR="0" lvl="1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Courier New" panose="02070309020205020404" pitchFamily="49" charset="0"/>
              <a:buChar char="o"/>
              <a:defRPr sz="14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4000" marR="0" lvl="2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52000" marR="0" lvl="3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Arial" panose="020B0604020202020204" pitchFamily="34" charset="0"/>
              <a:buChar char="-"/>
              <a:defRPr sz="10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FLUXOGRAMA</a:t>
            </a:r>
          </a:p>
        </p:txBody>
      </p:sp>
    </p:spTree>
    <p:extLst>
      <p:ext uri="{BB962C8B-B14F-4D97-AF65-F5344CB8AC3E}">
        <p14:creationId xmlns:p14="http://schemas.microsoft.com/office/powerpoint/2010/main" val="403900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11701" y="1202037"/>
            <a:ext cx="8520599" cy="4286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Wingdings" panose="05000000000000000000" pitchFamily="2" charset="2"/>
              <a:buChar char="q"/>
              <a:defRPr sz="1600" b="1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6000" marR="0" lvl="1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Courier New" panose="02070309020205020404" pitchFamily="49" charset="0"/>
              <a:buChar char="o"/>
              <a:defRPr sz="14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4000" marR="0" lvl="2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52000" marR="0" lvl="3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Arial" panose="020B0604020202020204" pitchFamily="34" charset="0"/>
              <a:buChar char="-"/>
              <a:defRPr sz="10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DEFINIÇÔES DO ADPLL PARA BLE:</a:t>
            </a:r>
            <a:br>
              <a:rPr lang="pt-BR" dirty="0"/>
            </a:b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E329061-CAE5-2F88-0BA9-A009FEBD029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95106" y="1630681"/>
            <a:ext cx="5458587" cy="2534004"/>
          </a:xfrm>
        </p:spPr>
      </p:pic>
    </p:spTree>
    <p:extLst>
      <p:ext uri="{BB962C8B-B14F-4D97-AF65-F5344CB8AC3E}">
        <p14:creationId xmlns:p14="http://schemas.microsoft.com/office/powerpoint/2010/main" val="309372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70900-EE4D-DE84-D106-ACDD24C49AC5}"/>
              </a:ext>
            </a:extLst>
          </p:cNvPr>
          <p:cNvSpPr txBox="1">
            <a:spLocks/>
          </p:cNvSpPr>
          <p:nvPr/>
        </p:nvSpPr>
        <p:spPr>
          <a:xfrm>
            <a:off x="487680" y="1101632"/>
            <a:ext cx="4084320" cy="4286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Wingdings" panose="05000000000000000000" pitchFamily="2" charset="2"/>
              <a:buChar char="q"/>
              <a:defRPr sz="1600" b="1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6000" marR="0" lvl="1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Courier New" panose="02070309020205020404" pitchFamily="49" charset="0"/>
              <a:buChar char="o"/>
              <a:defRPr sz="14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4000" marR="0" lvl="2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52000" marR="0" lvl="3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09A"/>
              </a:buClr>
              <a:buFont typeface="Arial" panose="020B0604020202020204" pitchFamily="34" charset="0"/>
              <a:buChar char="-"/>
              <a:defRPr sz="1000" b="0" i="0" u="none" strike="noStrike" cap="none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MODELO PROPOSTO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99F55B-7716-AE92-D107-F2F56F5A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46" y="1480842"/>
            <a:ext cx="6201316" cy="27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0" y="1202037"/>
            <a:ext cx="4260300" cy="504843"/>
          </a:xfrm>
        </p:spPr>
        <p:txBody>
          <a:bodyPr/>
          <a:lstStyle/>
          <a:p>
            <a:r>
              <a:rPr lang="pt-BR" dirty="0"/>
              <a:t>BANCOS DE CAPACITORES DO DCO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956A62-1763-6923-F926-E2249E83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73" y="1587745"/>
            <a:ext cx="7363853" cy="10383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96041B-A0D1-B6E9-B668-75CB3CC3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02" y="2931672"/>
            <a:ext cx="263879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6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29056" y="1202036"/>
            <a:ext cx="7481824" cy="3068513"/>
          </a:xfrm>
        </p:spPr>
        <p:txBody>
          <a:bodyPr/>
          <a:lstStyle/>
          <a:p>
            <a:r>
              <a:rPr lang="pt-BR" dirty="0"/>
              <a:t>Introdução:</a:t>
            </a:r>
          </a:p>
          <a:p>
            <a:r>
              <a:rPr lang="pt-BR" dirty="0"/>
              <a:t>Conceitos básicos;</a:t>
            </a:r>
          </a:p>
          <a:p>
            <a:r>
              <a:rPr lang="pt-BR" dirty="0"/>
              <a:t>Metodologia;</a:t>
            </a:r>
          </a:p>
          <a:p>
            <a:r>
              <a:rPr lang="pt-BR" dirty="0"/>
              <a:t>Modelagem;</a:t>
            </a:r>
          </a:p>
          <a:p>
            <a:r>
              <a:rPr lang="pt-BR" dirty="0"/>
              <a:t>Resultados;</a:t>
            </a:r>
          </a:p>
          <a:p>
            <a:r>
              <a:rPr lang="pt-BR" dirty="0"/>
              <a:t>Conclusão.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6313" y="4651375"/>
            <a:ext cx="547687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pic>
        <p:nvPicPr>
          <p:cNvPr id="1028" name="Picture 4" descr="Checklist Ilustrações, Vetores E Clipart De Stock – (138,747 Stock  Illustrations)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50" y="968392"/>
            <a:ext cx="2851785" cy="285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5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410760" y="1217276"/>
                <a:ext cx="6279600" cy="3068513"/>
              </a:xfrm>
            </p:spPr>
            <p:txBody>
              <a:bodyPr/>
              <a:lstStyle/>
              <a:p>
                <a:r>
                  <a:rPr lang="pt-BR" dirty="0"/>
                  <a:t>DEMAIS BLOCOS</a:t>
                </a:r>
              </a:p>
              <a:p>
                <a:pPr lvl="1"/>
                <a:r>
                  <a:rPr lang="pt-BR" dirty="0"/>
                  <a:t>Para o TDC foi considerado um elemento de delay com precisão de 12 </a:t>
                </a:r>
                <a:r>
                  <a:rPr lang="pt-BR" dirty="0" err="1"/>
                  <a:t>ps</a:t>
                </a:r>
                <a:r>
                  <a:rPr lang="pt-BR" dirty="0"/>
                  <a:t>;</a:t>
                </a:r>
              </a:p>
              <a:p>
                <a:pPr lvl="1"/>
                <a:r>
                  <a:rPr lang="pt-BR" dirty="0"/>
                  <a:t>Os modos PVT e ACQ do </a:t>
                </a:r>
                <a:r>
                  <a:rPr lang="pt-BR" i="1" dirty="0"/>
                  <a:t>Loop Filter</a:t>
                </a:r>
                <a:r>
                  <a:rPr lang="pt-BR" dirty="0"/>
                  <a:t> foi projetado com fatores proporcionais de ganho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pt-BR" dirty="0"/>
                  <a:t> respectivamente e no modo TRK foi utilizado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1" smtClean="0"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pt-BR" dirty="0"/>
                  <a:t> e </a:t>
                </a:r>
                <a:r>
                  <a:rPr lang="el-GR" dirty="0"/>
                  <a:t>α</a:t>
                </a:r>
                <a:r>
                  <a:rPr lang="pt-BR" dirty="0"/>
                  <a:t>;</a:t>
                </a:r>
              </a:p>
              <a:p>
                <a:pPr lvl="1"/>
                <a:r>
                  <a:rPr lang="pt-BR" dirty="0"/>
                  <a:t>O filtro IIR foi projetado para uma frequência de corte de 1 MHz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pt-BR" b="0" dirty="0"/>
                  <a:t>;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410760" y="1217276"/>
                <a:ext cx="6279600" cy="3068513"/>
              </a:xfrm>
              <a:blipFill>
                <a:blip r:embed="rId2"/>
                <a:stretch>
                  <a:fillRect l="-388" t="-5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4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Ferramentas utilizadas:</a:t>
            </a:r>
          </a:p>
          <a:p>
            <a:endParaRPr lang="pt-BR" dirty="0"/>
          </a:p>
        </p:txBody>
      </p:sp>
      <p:pic>
        <p:nvPicPr>
          <p:cNvPr id="3078" name="Picture 6" descr="As vantagens de aprender Python. Eai, você sabe me dizer quais são as… | by  João Gustavo | Data Hackers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b="26513"/>
          <a:stretch/>
        </p:blipFill>
        <p:spPr bwMode="auto">
          <a:xfrm>
            <a:off x="311700" y="1630680"/>
            <a:ext cx="2853358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umPy -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7" b="14994"/>
          <a:stretch/>
        </p:blipFill>
        <p:spPr bwMode="auto">
          <a:xfrm>
            <a:off x="6295151" y="1630680"/>
            <a:ext cx="200980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1700" y="2707324"/>
            <a:ext cx="3211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https://github.com/Andersonfw/ADPLL</a:t>
            </a: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89421AB2-1C6A-750D-BB42-B0952F65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254" y="1546773"/>
            <a:ext cx="2853358" cy="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2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5767BB-9103-736B-3D47-98DB781B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990756"/>
            <a:ext cx="5343989" cy="31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4C6A9C-CD9A-9B39-8004-B78C3B1A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40" y="1052589"/>
            <a:ext cx="5433522" cy="31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58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4796C5-CC5A-2D80-98EB-985F84D8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999700"/>
            <a:ext cx="5129580" cy="33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8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5FBEB6-1324-6E97-603E-E78E7DB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29" y="991597"/>
            <a:ext cx="5420141" cy="31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3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DC3976-D70C-3DDC-CBC1-F18279C5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244"/>
            <a:ext cx="5255374" cy="34010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F98D1D-3D5D-46E4-8A2F-890DABD86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649" y="2099519"/>
            <a:ext cx="4116105" cy="7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6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290844"/>
            <a:ext cx="8520600" cy="841800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38955" y="1157241"/>
            <a:ext cx="4100278" cy="3493309"/>
          </a:xfrm>
        </p:spPr>
        <p:txBody>
          <a:bodyPr/>
          <a:lstStyle/>
          <a:p>
            <a:r>
              <a:rPr lang="pt-BR" sz="1500" dirty="0"/>
              <a:t>O modelo proposto atende as especificações para o protocolo BLE;</a:t>
            </a:r>
          </a:p>
          <a:p>
            <a:r>
              <a:rPr lang="pt-BR" sz="1500" dirty="0"/>
              <a:t>O método de inserção de variações, nos valores dos capacitores do DCO e nos delays do TDC, permite verificar que o DCO é menos impactado por isto, porém o TDC tem o valor de ruído de fase dentro da banda maior;</a:t>
            </a:r>
          </a:p>
          <a:p>
            <a:r>
              <a:rPr lang="pt-BR" sz="1500" dirty="0"/>
              <a:t>A modelagem e simulação permiti caracterizar e especificar cada bloco do ADPLL para o protocolo BLE.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BB61E0-A214-7448-5A42-A8F07F37E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33" y="1157241"/>
            <a:ext cx="4904767" cy="28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95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0" y="1666856"/>
            <a:ext cx="8184599" cy="3068513"/>
          </a:xfrm>
        </p:spPr>
        <p:txBody>
          <a:bodyPr/>
          <a:lstStyle/>
          <a:p>
            <a:r>
              <a:rPr lang="pt-BR" dirty="0"/>
              <a:t>Simulação do modelo proposto em um ambiente de sinais mistos utilizando o simulador </a:t>
            </a:r>
            <a:r>
              <a:rPr lang="pt-BR" dirty="0" err="1"/>
              <a:t>Verilog</a:t>
            </a:r>
            <a:r>
              <a:rPr lang="pt-BR" dirty="0"/>
              <a:t>-AMS da </a:t>
            </a:r>
            <a:r>
              <a:rPr lang="pt-BR" i="1" dirty="0" err="1"/>
              <a:t>Cadence</a:t>
            </a:r>
            <a:r>
              <a:rPr lang="pt-BR" dirty="0"/>
              <a:t>;</a:t>
            </a:r>
          </a:p>
          <a:p>
            <a:r>
              <a:rPr lang="pt-BR" dirty="0"/>
              <a:t>Projeto e fabricação do ADPLL em um circuito integrado e fazer a medição real para comparar com a simulação;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60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96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dirty="0">
              <a:latin typeface="+mj-lt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410555" y="1375030"/>
            <a:ext cx="3809195" cy="3068513"/>
          </a:xfrm>
        </p:spPr>
        <p:txBody>
          <a:bodyPr/>
          <a:lstStyle/>
          <a:p>
            <a:r>
              <a:rPr lang="pt-BR" sz="1800" dirty="0"/>
              <a:t>MOTIVAÇÃO:</a:t>
            </a:r>
            <a:endParaRPr lang="pt-BR" sz="1600" dirty="0"/>
          </a:p>
          <a:p>
            <a:pPr lvl="1"/>
            <a:r>
              <a:rPr lang="pt-BR" sz="1600" dirty="0"/>
              <a:t>Crescimento exponencial da Internet das Coisas (IoT);</a:t>
            </a:r>
          </a:p>
          <a:p>
            <a:pPr lvl="1"/>
            <a:r>
              <a:rPr lang="pt-BR" sz="1600" dirty="0"/>
              <a:t>Expansão das redes sem fio, como Bluetooth;</a:t>
            </a:r>
          </a:p>
          <a:p>
            <a:pPr lvl="1"/>
            <a:r>
              <a:rPr lang="pt-BR" sz="1600" dirty="0"/>
              <a:t>Necessidade de soluções de comunicação eficientes e de baixo consumo; </a:t>
            </a:r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endParaRPr lang="pt-BR" sz="1800" dirty="0"/>
          </a:p>
          <a:p>
            <a:endParaRPr lang="pt-BR" sz="1400" dirty="0"/>
          </a:p>
        </p:txBody>
      </p:sp>
      <p:pic>
        <p:nvPicPr>
          <p:cNvPr id="11" name="Imagem 10" descr="Diagrama, Esquemático&#10;&#10;Descrição gerada automaticamente">
            <a:extLst>
              <a:ext uri="{FF2B5EF4-FFF2-40B4-BE49-F238E27FC236}">
                <a16:creationId xmlns:a16="http://schemas.microsoft.com/office/drawing/2014/main" id="{B1FD8148-8870-9622-2828-6F3A9A03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16" y="998512"/>
            <a:ext cx="2581269" cy="1779664"/>
          </a:xfrm>
          <a:prstGeom prst="rect">
            <a:avLst/>
          </a:prstGeom>
        </p:spPr>
      </p:pic>
      <p:pic>
        <p:nvPicPr>
          <p:cNvPr id="15" name="Imagem 14" descr="Desenho com traços pretos em fundo branco e letras pretas&#10;&#10;Descrição gerada automaticamente com confiança média">
            <a:extLst>
              <a:ext uri="{FF2B5EF4-FFF2-40B4-BE49-F238E27FC236}">
                <a16:creationId xmlns:a16="http://schemas.microsoft.com/office/drawing/2014/main" id="{86DAC0C3-6ABD-E9D8-6160-20DB9720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936" y="3095578"/>
            <a:ext cx="1993456" cy="6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dirty="0">
              <a:latin typeface="+mj-lt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410555" y="1375030"/>
            <a:ext cx="3809195" cy="3068513"/>
          </a:xfrm>
        </p:spPr>
        <p:txBody>
          <a:bodyPr/>
          <a:lstStyle/>
          <a:p>
            <a:r>
              <a:rPr lang="pt-BR" sz="1800" dirty="0"/>
              <a:t>MOTIVAÇÃO:</a:t>
            </a:r>
            <a:endParaRPr lang="pt-BR" sz="1600" dirty="0"/>
          </a:p>
          <a:p>
            <a:pPr lvl="1"/>
            <a:r>
              <a:rPr lang="pt-BR" sz="1600" dirty="0"/>
              <a:t>Trabalho está em conformidade com o programa TECH</a:t>
            </a:r>
            <a:r>
              <a:rPr lang="pt-BR" sz="1600" b="1" dirty="0"/>
              <a:t>FUTURO</a:t>
            </a:r>
            <a:r>
              <a:rPr lang="pt-BR" sz="1600" dirty="0"/>
              <a:t> no desenvolvimento do         </a:t>
            </a:r>
            <a:r>
              <a:rPr lang="pt-BR" sz="1600" dirty="0" err="1"/>
              <a:t>SoC-WiMed</a:t>
            </a:r>
            <a:r>
              <a:rPr lang="pt-BR" sz="1600" dirty="0"/>
              <a:t>.</a:t>
            </a:r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endParaRPr lang="pt-BR" sz="1800" dirty="0"/>
          </a:p>
          <a:p>
            <a:endParaRPr lang="pt-BR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09FAD2-111F-DD3F-49FD-F0AC5EBE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13" y="1471516"/>
            <a:ext cx="4180460" cy="20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1202036"/>
            <a:ext cx="4145999" cy="3068513"/>
          </a:xfrm>
        </p:spPr>
        <p:txBody>
          <a:bodyPr/>
          <a:lstStyle/>
          <a:p>
            <a:r>
              <a:rPr lang="pt-BR" dirty="0"/>
              <a:t>PROBLEMA:</a:t>
            </a:r>
          </a:p>
          <a:p>
            <a:pPr lvl="1"/>
            <a:r>
              <a:rPr lang="pt-BR" dirty="0"/>
              <a:t>Osciladores de RF são grandes consumidores de energia em transceptores BLE;</a:t>
            </a:r>
            <a:endParaRPr lang="pt-BR" sz="1400" dirty="0"/>
          </a:p>
          <a:p>
            <a:pPr lvl="1"/>
            <a:r>
              <a:rPr lang="pt-BR" sz="1400" dirty="0"/>
              <a:t>Altos custos de fabricação de circuitos integrados;</a:t>
            </a:r>
          </a:p>
          <a:p>
            <a:pPr lvl="1"/>
            <a:r>
              <a:rPr lang="pt-BR" dirty="0"/>
              <a:t>Especificação cuidadosa dos blocos do ADPLL.</a:t>
            </a:r>
          </a:p>
        </p:txBody>
      </p:sp>
      <p:pic>
        <p:nvPicPr>
          <p:cNvPr id="6" name="Imagem 5" descr="Desenho preto e branco&#10;&#10;Descrição gerada automaticamente">
            <a:extLst>
              <a:ext uri="{FF2B5EF4-FFF2-40B4-BE49-F238E27FC236}">
                <a16:creationId xmlns:a16="http://schemas.microsoft.com/office/drawing/2014/main" id="{341367E6-0D22-EBCB-F3E8-14D79656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588" y="907408"/>
            <a:ext cx="1751389" cy="1751389"/>
          </a:xfrm>
          <a:prstGeom prst="rect">
            <a:avLst/>
          </a:prstGeom>
        </p:spPr>
      </p:pic>
      <p:pic>
        <p:nvPicPr>
          <p:cNvPr id="8" name="Imagem 7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75C4EA29-1952-FEA0-7502-03CADB53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06" y="2567640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1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2" y="1202036"/>
            <a:ext cx="7489728" cy="3068513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pPr lvl="1"/>
            <a:r>
              <a:rPr lang="pt-BR" dirty="0"/>
              <a:t>Determinar as especificações de um </a:t>
            </a:r>
            <a:r>
              <a:rPr lang="pt-BR" b="1" dirty="0"/>
              <a:t>ADPLL</a:t>
            </a:r>
            <a:r>
              <a:rPr lang="pt-BR" dirty="0"/>
              <a:t> para atender o protocolo </a:t>
            </a:r>
            <a:r>
              <a:rPr lang="pt-BR" b="1" dirty="0"/>
              <a:t>BLE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Caracterizar</a:t>
            </a:r>
            <a:r>
              <a:rPr lang="pt-BR" dirty="0"/>
              <a:t> e </a:t>
            </a:r>
            <a:r>
              <a:rPr lang="pt-BR" b="1" dirty="0"/>
              <a:t>especificar</a:t>
            </a:r>
            <a:r>
              <a:rPr lang="pt-BR" dirty="0"/>
              <a:t> os blocos constituintes do </a:t>
            </a:r>
            <a:r>
              <a:rPr lang="pt-BR" b="1" dirty="0"/>
              <a:t>ADPLL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Desenvolver</a:t>
            </a:r>
            <a:r>
              <a:rPr lang="pt-BR" dirty="0"/>
              <a:t> um </a:t>
            </a:r>
            <a:r>
              <a:rPr lang="pt-BR" b="1" dirty="0"/>
              <a:t>modelo</a:t>
            </a:r>
            <a:r>
              <a:rPr lang="pt-BR" dirty="0"/>
              <a:t> </a:t>
            </a:r>
            <a:r>
              <a:rPr lang="pt-BR" b="1" dirty="0"/>
              <a:t>comportamental</a:t>
            </a:r>
            <a:r>
              <a:rPr lang="pt-BR" dirty="0"/>
              <a:t> de um </a:t>
            </a:r>
            <a:r>
              <a:rPr lang="pt-BR" b="1" dirty="0"/>
              <a:t>ADPLL</a:t>
            </a:r>
            <a:r>
              <a:rPr lang="pt-BR" dirty="0"/>
              <a:t> em </a:t>
            </a:r>
            <a:r>
              <a:rPr lang="pt-BR" b="1" dirty="0"/>
              <a:t>Python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Realizar a </a:t>
            </a:r>
            <a:r>
              <a:rPr lang="pt-BR" b="1" dirty="0"/>
              <a:t>simulação</a:t>
            </a:r>
            <a:r>
              <a:rPr lang="pt-BR" dirty="0"/>
              <a:t> para verificar o cumprimento dos critérios de </a:t>
            </a:r>
            <a:r>
              <a:rPr lang="pt-BR" b="1" dirty="0"/>
              <a:t>ruído e desvio de frequência </a:t>
            </a:r>
            <a:r>
              <a:rPr lang="pt-BR" dirty="0"/>
              <a:t>conforme definidos;</a:t>
            </a:r>
          </a:p>
        </p:txBody>
      </p:sp>
    </p:spTree>
    <p:extLst>
      <p:ext uri="{BB962C8B-B14F-4D97-AF65-F5344CB8AC3E}">
        <p14:creationId xmlns:p14="http://schemas.microsoft.com/office/powerpoint/2010/main" val="58840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701" y="1202036"/>
            <a:ext cx="7983213" cy="3068513"/>
          </a:xfrm>
        </p:spPr>
        <p:txBody>
          <a:bodyPr/>
          <a:lstStyle/>
          <a:p>
            <a:r>
              <a:rPr lang="pt-BR" dirty="0"/>
              <a:t>OBJETIVOS ESPECÍFICOS:</a:t>
            </a:r>
          </a:p>
          <a:p>
            <a:pPr lvl="1"/>
            <a:r>
              <a:rPr lang="pt-BR" dirty="0"/>
              <a:t>Revisão detalhada de cada bloco que compõe do </a:t>
            </a:r>
            <a:r>
              <a:rPr lang="pt-BR" b="1" dirty="0"/>
              <a:t>ADPLL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Caracterizar</a:t>
            </a:r>
            <a:r>
              <a:rPr lang="pt-BR" dirty="0"/>
              <a:t> os blocos para atender as especificações do protocolo </a:t>
            </a:r>
            <a:r>
              <a:rPr lang="pt-BR" b="1" dirty="0"/>
              <a:t>BLE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Estudo do </a:t>
            </a:r>
            <a:r>
              <a:rPr lang="pt-BR" b="1" dirty="0"/>
              <a:t>impacto</a:t>
            </a:r>
            <a:r>
              <a:rPr lang="pt-BR" dirty="0"/>
              <a:t> de cada bloco na saída do sistema em questão de </a:t>
            </a:r>
            <a:r>
              <a:rPr lang="pt-BR" b="1" dirty="0"/>
              <a:t>ruído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Simulação do </a:t>
            </a:r>
            <a:r>
              <a:rPr lang="pt-BR" b="1" dirty="0"/>
              <a:t>ADPLL</a:t>
            </a:r>
            <a:r>
              <a:rPr lang="pt-BR" dirty="0"/>
              <a:t> completo por meio de simulação de eventos;</a:t>
            </a:r>
          </a:p>
          <a:p>
            <a:pPr lvl="1"/>
            <a:r>
              <a:rPr lang="pt-BR" dirty="0"/>
              <a:t>Avaliar o comportamento com diferentes </a:t>
            </a:r>
            <a:r>
              <a:rPr lang="pt-BR" b="1" dirty="0"/>
              <a:t>parametrizações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76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11699" y="1012203"/>
            <a:ext cx="6358521" cy="922733"/>
          </a:xfrm>
        </p:spPr>
        <p:txBody>
          <a:bodyPr/>
          <a:lstStyle/>
          <a:p>
            <a:r>
              <a:rPr lang="pt-BR" dirty="0"/>
              <a:t>Bluetooth:</a:t>
            </a:r>
          </a:p>
          <a:p>
            <a:pPr lvl="1"/>
            <a:r>
              <a:rPr lang="pt-BR" dirty="0"/>
              <a:t>Padrão de tecnologia de comunicação sem fio de curto alcance;  </a:t>
            </a:r>
          </a:p>
          <a:p>
            <a:pPr lvl="1"/>
            <a:r>
              <a:rPr lang="pt-BR" dirty="0"/>
              <a:t>Possui dois padrões de comunicação, clássico e BLE;</a:t>
            </a:r>
          </a:p>
          <a:p>
            <a:pPr lvl="1"/>
            <a:r>
              <a:rPr lang="pt-BR" dirty="0"/>
              <a:t>Padrão mais utilizado em dispositivos IoT;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CA71B2-937C-2AD2-7B8B-EE57B10E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" y="2437464"/>
            <a:ext cx="7821386" cy="183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0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19860" y="845947"/>
            <a:ext cx="3839870" cy="3451606"/>
          </a:xfrm>
        </p:spPr>
        <p:txBody>
          <a:bodyPr/>
          <a:lstStyle/>
          <a:p>
            <a:r>
              <a:rPr lang="pt-BR" dirty="0"/>
              <a:t>PLL e N-PLL:</a:t>
            </a:r>
          </a:p>
          <a:p>
            <a:pPr lvl="1"/>
            <a:r>
              <a:rPr lang="pt-BR" dirty="0"/>
              <a:t>O PLL (</a:t>
            </a:r>
            <a:r>
              <a:rPr lang="pt-BR" i="1" dirty="0" err="1"/>
              <a:t>Phase-Locked-Lopp</a:t>
            </a:r>
            <a:r>
              <a:rPr lang="pt-BR" dirty="0"/>
              <a:t>) é </a:t>
            </a:r>
            <a:r>
              <a:rPr lang="pt-BR" b="0" dirty="0">
                <a:effectLst/>
              </a:rPr>
              <a:t>um sistema de controle que gera a partir de um sinal de entrada um sinal de saída com frequência e fase em sincronismo com o sinal entrante.</a:t>
            </a:r>
            <a:endParaRPr lang="pt-BR" dirty="0"/>
          </a:p>
          <a:p>
            <a:pPr lvl="1"/>
            <a:r>
              <a:rPr lang="pt-BR" dirty="0"/>
              <a:t>Composto por diversos blocos, VCO, divisor programável, detector de fase e frequência, Charge Pump  e filtro passa baixa; </a:t>
            </a:r>
          </a:p>
          <a:p>
            <a:pPr lvl="1"/>
            <a:r>
              <a:rPr lang="pt-BR" dirty="0"/>
              <a:t>Frequência de saída com extrema precisão:</a:t>
            </a:r>
          </a:p>
          <a:p>
            <a:pPr lvl="1"/>
            <a:r>
              <a:rPr lang="pt-BR" dirty="0"/>
              <a:t>Tempo de acomodação;</a:t>
            </a:r>
          </a:p>
          <a:p>
            <a:pPr lvl="1"/>
            <a:r>
              <a:rPr lang="pt-BR" dirty="0"/>
              <a:t>Grande consumo energético;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6371" y="1899557"/>
            <a:ext cx="386443" cy="719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2D954C-D13D-462E-A5AC-10FA5B19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59" y="1438419"/>
            <a:ext cx="4350481" cy="17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67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Unisinos-Modelo" id="{E25D4E07-98B0-4A0A-BFB6-4A092C5B99FB}" vid="{64527F17-1B9C-4787-867A-576A25C794B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0e2f44f9-fd5e-4933-992a-10eb4136460f" xsi:nil="true"/>
    <NotebookType xmlns="0e2f44f9-fd5e-4933-992a-10eb4136460f" xsi:nil="true"/>
    <Math_Settings xmlns="0e2f44f9-fd5e-4933-992a-10eb4136460f" xsi:nil="true"/>
    <Has_Teacher_Only_SectionGroup xmlns="0e2f44f9-fd5e-4933-992a-10eb4136460f" xsi:nil="true"/>
    <AppVersion xmlns="0e2f44f9-fd5e-4933-992a-10eb4136460f" xsi:nil="true"/>
    <TeamsChannelId xmlns="0e2f44f9-fd5e-4933-992a-10eb4136460f" xsi:nil="true"/>
    <IsNotebookLocked xmlns="0e2f44f9-fd5e-4933-992a-10eb4136460f" xsi:nil="true"/>
    <FolderType xmlns="0e2f44f9-fd5e-4933-992a-10eb4136460f" xsi:nil="true"/>
    <Self_Registration_Enabled xmlns="0e2f44f9-fd5e-4933-992a-10eb4136460f" xsi:nil="true"/>
    <Students xmlns="0e2f44f9-fd5e-4933-992a-10eb4136460f">
      <UserInfo>
        <DisplayName/>
        <AccountId xsi:nil="true"/>
        <AccountType/>
      </UserInfo>
    </Students>
    <Invited_Students xmlns="0e2f44f9-fd5e-4933-992a-10eb4136460f" xsi:nil="true"/>
    <CultureName xmlns="0e2f44f9-fd5e-4933-992a-10eb4136460f" xsi:nil="true"/>
    <Distribution_Groups xmlns="0e2f44f9-fd5e-4933-992a-10eb4136460f" xsi:nil="true"/>
    <Templates xmlns="0e2f44f9-fd5e-4933-992a-10eb4136460f" xsi:nil="true"/>
    <Is_Collaboration_Space_Locked xmlns="0e2f44f9-fd5e-4933-992a-10eb4136460f" xsi:nil="true"/>
    <LMS_Mappings xmlns="0e2f44f9-fd5e-4933-992a-10eb4136460f" xsi:nil="true"/>
    <Invited_Teachers xmlns="0e2f44f9-fd5e-4933-992a-10eb4136460f" xsi:nil="true"/>
    <Owner xmlns="0e2f44f9-fd5e-4933-992a-10eb4136460f">
      <UserInfo>
        <DisplayName/>
        <AccountId xsi:nil="true"/>
        <AccountType/>
      </UserInfo>
    </Owner>
    <Teachers xmlns="0e2f44f9-fd5e-4933-992a-10eb4136460f">
      <UserInfo xmlns="0e2f44f9-fd5e-4933-992a-10eb4136460f">
        <DisplayName xmlns="0e2f44f9-fd5e-4933-992a-10eb4136460f">Armando Leopoldo KEller</DisplayName>
        <AccountId xmlns="0e2f44f9-fd5e-4933-992a-10eb4136460f" xsi:nil="true"/>
        <AccountType xmlns="0e2f44f9-fd5e-4933-992a-10eb4136460f"/>
      </UserInfo>
    </Teachers>
    <Student_Groups xmlns="0e2f44f9-fd5e-4933-992a-10eb4136460f">
      <UserInfo>
        <DisplayName/>
        <AccountId xsi:nil="true"/>
        <AccountType/>
      </UserInfo>
    </Student_Group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7FE78FCBCB394DA3E3CAFAB84957F0" ma:contentTypeVersion="30" ma:contentTypeDescription="Crie um novo documento." ma:contentTypeScope="" ma:versionID="92b6ca43732e900566a36596b7315656">
  <xsd:schema xmlns:xsd="http://www.w3.org/2001/XMLSchema" xmlns:xs="http://www.w3.org/2001/XMLSchema" xmlns:p="http://schemas.microsoft.com/office/2006/metadata/properties" xmlns:ns3="0e2f44f9-fd5e-4933-992a-10eb4136460f" xmlns:ns4="8d2aec4c-e077-4f68-be38-a728b8fcf88c" targetNamespace="http://schemas.microsoft.com/office/2006/metadata/properties" ma:root="true" ma:fieldsID="0b6e37cf4217249b6794a5fda45aa038" ns3:_="" ns4:_="">
    <xsd:import namespace="0e2f44f9-fd5e-4933-992a-10eb4136460f"/>
    <xsd:import namespace="8d2aec4c-e077-4f68-be38-a728b8fcf8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f44f9-fd5e-4933-992a-10eb413646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aec4c-e077-4f68-be38-a728b8fcf88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9B4377-0F46-43AB-B1EE-EACC8925C608}">
  <ds:schemaRefs>
    <ds:schemaRef ds:uri="http://schemas.microsoft.com/office/infopath/2007/PartnerControls"/>
    <ds:schemaRef ds:uri="http://purl.org/dc/terms/"/>
    <ds:schemaRef ds:uri="http://purl.org/dc/elements/1.1/"/>
    <ds:schemaRef ds:uri="0e2f44f9-fd5e-4933-992a-10eb4136460f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8d2aec4c-e077-4f68-be38-a728b8fcf88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D4AE8B-6B9E-4E62-B2F2-B8FC94254D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1FC00C-3170-4D98-A0F7-1C021823199E}">
  <ds:schemaRefs>
    <ds:schemaRef ds:uri="0e2f44f9-fd5e-4933-992a-10eb4136460f"/>
    <ds:schemaRef ds:uri="8d2aec4c-e077-4f68-be38-a728b8fcf8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PPT-Unisinos-Modelo</Template>
  <TotalTime>1265</TotalTime>
  <Words>927</Words>
  <Application>Microsoft Office PowerPoint</Application>
  <PresentationFormat>Apresentação na tela (16:9)</PresentationFormat>
  <Paragraphs>146</Paragraphs>
  <Slides>29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Roboto</vt:lpstr>
      <vt:lpstr>Wingdings</vt:lpstr>
      <vt:lpstr>Cambria Math</vt:lpstr>
      <vt:lpstr>Söhne</vt:lpstr>
      <vt:lpstr>Courier New</vt:lpstr>
      <vt:lpstr>Calibri</vt:lpstr>
      <vt:lpstr>Arial</vt:lpstr>
      <vt:lpstr>Simple Light</vt:lpstr>
      <vt:lpstr>Apresentação do PowerPoint</vt:lpstr>
      <vt:lpstr>ROTEIRO</vt:lpstr>
      <vt:lpstr>INTRODUÇÃO</vt:lpstr>
      <vt:lpstr>INTRODUÇÃO</vt:lpstr>
      <vt:lpstr>INTRODUÇÃO</vt:lpstr>
      <vt:lpstr>INTRODUÇÃO</vt:lpstr>
      <vt:lpstr>INTRODUÇÃO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METODOLOGIA</vt:lpstr>
      <vt:lpstr>METODOLOGIA</vt:lpstr>
      <vt:lpstr>MODELAGEM</vt:lpstr>
      <vt:lpstr>MODELAGEM</vt:lpstr>
      <vt:lpstr>MODELAGEM</vt:lpstr>
      <vt:lpstr>SIMULAÇÃO</vt:lpstr>
      <vt:lpstr>RESULTADOS</vt:lpstr>
      <vt:lpstr>RESULTADOS</vt:lpstr>
      <vt:lpstr>RESULTADOS</vt:lpstr>
      <vt:lpstr>RESULTADOS</vt:lpstr>
      <vt:lpstr>RESULTADOS</vt:lpstr>
      <vt:lpstr>CONCLUSÃO</vt:lpstr>
      <vt:lpstr>TRABALHOS FUTUROS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Stein</dc:creator>
  <cp:keywords>Unisinos</cp:keywords>
  <cp:lastModifiedBy>Ânderson weschenfelder</cp:lastModifiedBy>
  <cp:revision>52</cp:revision>
  <dcterms:created xsi:type="dcterms:W3CDTF">2020-03-25T21:26:18Z</dcterms:created>
  <dcterms:modified xsi:type="dcterms:W3CDTF">2024-06-17T22:21:21Z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0x010100E07FE78FCBCB394DA3E3CAFAB84957F0</vt:lpwstr>
  </property>
  <property fmtid="{D5CDD505-2E9C-101B-9397-08002B2CF9AE}" pid="3" name="Tfs.IsStoryboard">
    <vt:bool>true</vt:bool>
  </property>
</Properties>
</file>