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2" autoAdjust="0"/>
  </p:normalViewPr>
  <p:slideViewPr>
    <p:cSldViewPr snapToGrid="0">
      <p:cViewPr varScale="1">
        <p:scale>
          <a:sx n="75" d="100"/>
          <a:sy n="75"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7B7A4-590B-4E85-AC11-6120B55B1825}" type="datetimeFigureOut">
              <a:rPr lang="zh-CN" altLang="en-US" smtClean="0"/>
              <a:t>2024/9/22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0FA0F-DDC9-4529-BA92-2BF6842117EF}" type="slidenum">
              <a:rPr lang="zh-CN" altLang="en-US" smtClean="0"/>
              <a:t>‹#›</a:t>
            </a:fld>
            <a:endParaRPr lang="zh-CN" altLang="en-US"/>
          </a:p>
        </p:txBody>
      </p:sp>
    </p:spTree>
    <p:extLst>
      <p:ext uri="{BB962C8B-B14F-4D97-AF65-F5344CB8AC3E}">
        <p14:creationId xmlns:p14="http://schemas.microsoft.com/office/powerpoint/2010/main" val="20915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学习阶段按照第</a:t>
            </a:r>
            <a:r>
              <a:rPr lang="en-US" altLang="zh-CN" dirty="0"/>
              <a:t>4</a:t>
            </a:r>
            <a:r>
              <a:rPr lang="zh-CN" altLang="en-US" dirty="0"/>
              <a:t>张</a:t>
            </a:r>
            <a:r>
              <a:rPr lang="en-US" altLang="zh-CN" dirty="0"/>
              <a:t>ppt</a:t>
            </a:r>
            <a:r>
              <a:rPr lang="zh-CN" altLang="en-US" dirty="0"/>
              <a:t>描述为准，不管主动条件还是被动条件，屏幕上方都呈现</a:t>
            </a:r>
            <a:r>
              <a:rPr lang="en-US" altLang="zh-CN" dirty="0"/>
              <a:t>8</a:t>
            </a:r>
            <a:r>
              <a:rPr lang="zh-CN" altLang="en-US" dirty="0"/>
              <a:t>个积木</a:t>
            </a:r>
          </a:p>
        </p:txBody>
      </p:sp>
      <p:sp>
        <p:nvSpPr>
          <p:cNvPr id="4" name="灯片编号占位符 3"/>
          <p:cNvSpPr>
            <a:spLocks noGrp="1"/>
          </p:cNvSpPr>
          <p:nvPr>
            <p:ph type="sldNum" sz="quarter" idx="5"/>
          </p:nvPr>
        </p:nvSpPr>
        <p:spPr/>
        <p:txBody>
          <a:bodyPr/>
          <a:lstStyle/>
          <a:p>
            <a:fld id="{7E20FA0F-DDC9-4529-BA92-2BF6842117EF}" type="slidenum">
              <a:rPr lang="zh-CN" altLang="en-US" smtClean="0"/>
              <a:t>2</a:t>
            </a:fld>
            <a:endParaRPr lang="zh-CN" altLang="en-US"/>
          </a:p>
        </p:txBody>
      </p:sp>
    </p:spTree>
    <p:extLst>
      <p:ext uri="{BB962C8B-B14F-4D97-AF65-F5344CB8AC3E}">
        <p14:creationId xmlns:p14="http://schemas.microsoft.com/office/powerpoint/2010/main" val="149224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练习试次</a:t>
            </a:r>
          </a:p>
        </p:txBody>
      </p:sp>
      <p:sp>
        <p:nvSpPr>
          <p:cNvPr id="4" name="灯片编号占位符 3"/>
          <p:cNvSpPr>
            <a:spLocks noGrp="1"/>
          </p:cNvSpPr>
          <p:nvPr>
            <p:ph type="sldNum" sz="quarter" idx="5"/>
          </p:nvPr>
        </p:nvSpPr>
        <p:spPr/>
        <p:txBody>
          <a:bodyPr/>
          <a:lstStyle/>
          <a:p>
            <a:fld id="{7E20FA0F-DDC9-4529-BA92-2BF6842117EF}" type="slidenum">
              <a:rPr lang="zh-CN" altLang="en-US" smtClean="0"/>
              <a:t>3</a:t>
            </a:fld>
            <a:endParaRPr lang="zh-CN" altLang="en-US"/>
          </a:p>
        </p:txBody>
      </p:sp>
    </p:spTree>
    <p:extLst>
      <p:ext uri="{BB962C8B-B14F-4D97-AF65-F5344CB8AC3E}">
        <p14:creationId xmlns:p14="http://schemas.microsoft.com/office/powerpoint/2010/main" val="46712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学习试次</a:t>
            </a:r>
            <a:endParaRPr lang="en-US" altLang="zh-CN" dirty="0"/>
          </a:p>
          <a:p>
            <a:r>
              <a:rPr lang="zh-CN" altLang="en-US" dirty="0"/>
              <a:t>页面上方八个图形随机排列，页面下方一个机器。</a:t>
            </a:r>
            <a:endParaRPr lang="en-US" altLang="zh-CN" dirty="0"/>
          </a:p>
          <a:p>
            <a:r>
              <a:rPr lang="zh-CN" altLang="en-US" dirty="0"/>
              <a:t>两种规则版本：一个版本的规则是与机器颜色相同的两个积木放到机器上时机器会被激活（发出音乐或发亮），另一个版本的规则是与机器形状相同的两个积木放到机器上时机器会被激活（发出音乐或发亮）。</a:t>
            </a:r>
            <a:endParaRPr lang="en-US" altLang="zh-CN" dirty="0"/>
          </a:p>
          <a:p>
            <a:r>
              <a:rPr lang="zh-CN" altLang="en-US" dirty="0"/>
              <a:t>首先，呈现八个积木和一个机器，然后儿童可以选择两个积木放到机器上（先选择一个积木拖拽到机器上，再选择一个积木拖拽到机器上），然后点击机器底部的开关。如果遵循颜色规则，那么当选择的两个积木颜色与机器颜色一样时，机器被激活；如果遵循形状规则，那么当选择的两个积木形状与机器形状一样时，机器被激活。</a:t>
            </a:r>
            <a:endParaRPr lang="en-US" altLang="zh-CN" dirty="0"/>
          </a:p>
          <a:p>
            <a:r>
              <a:rPr lang="zh-CN" altLang="en-US" dirty="0"/>
              <a:t>一共可以尝试十次机会，每次把积木放到机器上打开开关观察机器是否被激活记为</a:t>
            </a:r>
            <a:r>
              <a:rPr lang="en-US" altLang="zh-CN" dirty="0"/>
              <a:t>1</a:t>
            </a:r>
            <a:r>
              <a:rPr lang="zh-CN" altLang="en-US" dirty="0"/>
              <a:t>次。每次之后都需要将机器上的积木放回原位（可由儿童拖拽回原来的地方，也可以设置一个按键，一键归位，都可以，看如何设置方便）</a:t>
            </a:r>
            <a:endParaRPr lang="en-US" altLang="zh-CN" dirty="0"/>
          </a:p>
          <a:p>
            <a:endParaRPr lang="en-US" altLang="zh-CN" dirty="0"/>
          </a:p>
          <a:p>
            <a:r>
              <a:rPr lang="zh-CN" altLang="en-US" dirty="0"/>
              <a:t>注意：一定要看着放到了机器上，如果没有放到机器上，是无法激活机器的。</a:t>
            </a:r>
          </a:p>
        </p:txBody>
      </p:sp>
      <p:sp>
        <p:nvSpPr>
          <p:cNvPr id="4" name="灯片编号占位符 3"/>
          <p:cNvSpPr>
            <a:spLocks noGrp="1"/>
          </p:cNvSpPr>
          <p:nvPr>
            <p:ph type="sldNum" sz="quarter" idx="5"/>
          </p:nvPr>
        </p:nvSpPr>
        <p:spPr/>
        <p:txBody>
          <a:bodyPr/>
          <a:lstStyle/>
          <a:p>
            <a:fld id="{7E20FA0F-DDC9-4529-BA92-2BF6842117EF}" type="slidenum">
              <a:rPr lang="zh-CN" altLang="en-US" smtClean="0"/>
              <a:t>4</a:t>
            </a:fld>
            <a:endParaRPr lang="zh-CN" altLang="en-US"/>
          </a:p>
        </p:txBody>
      </p:sp>
    </p:spTree>
    <p:extLst>
      <p:ext uri="{BB962C8B-B14F-4D97-AF65-F5344CB8AC3E}">
        <p14:creationId xmlns:p14="http://schemas.microsoft.com/office/powerpoint/2010/main" val="2419234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学习试次</a:t>
            </a:r>
          </a:p>
        </p:txBody>
      </p:sp>
      <p:sp>
        <p:nvSpPr>
          <p:cNvPr id="4" name="灯片编号占位符 3"/>
          <p:cNvSpPr>
            <a:spLocks noGrp="1"/>
          </p:cNvSpPr>
          <p:nvPr>
            <p:ph type="sldNum" sz="quarter" idx="5"/>
          </p:nvPr>
        </p:nvSpPr>
        <p:spPr/>
        <p:txBody>
          <a:bodyPr/>
          <a:lstStyle/>
          <a:p>
            <a:fld id="{7E20FA0F-DDC9-4529-BA92-2BF6842117EF}" type="slidenum">
              <a:rPr lang="zh-CN" altLang="en-US" smtClean="0"/>
              <a:t>5</a:t>
            </a:fld>
            <a:endParaRPr lang="zh-CN" altLang="en-US"/>
          </a:p>
        </p:txBody>
      </p:sp>
    </p:spTree>
    <p:extLst>
      <p:ext uri="{BB962C8B-B14F-4D97-AF65-F5344CB8AC3E}">
        <p14:creationId xmlns:p14="http://schemas.microsoft.com/office/powerpoint/2010/main" val="230259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学习试次</a:t>
            </a:r>
          </a:p>
        </p:txBody>
      </p:sp>
      <p:sp>
        <p:nvSpPr>
          <p:cNvPr id="4" name="灯片编号占位符 3"/>
          <p:cNvSpPr>
            <a:spLocks noGrp="1"/>
          </p:cNvSpPr>
          <p:nvPr>
            <p:ph type="sldNum" sz="quarter" idx="5"/>
          </p:nvPr>
        </p:nvSpPr>
        <p:spPr/>
        <p:txBody>
          <a:bodyPr/>
          <a:lstStyle/>
          <a:p>
            <a:fld id="{7E20FA0F-DDC9-4529-BA92-2BF6842117EF}" type="slidenum">
              <a:rPr lang="zh-CN" altLang="en-US" smtClean="0"/>
              <a:t>6</a:t>
            </a:fld>
            <a:endParaRPr lang="zh-CN" altLang="en-US"/>
          </a:p>
        </p:txBody>
      </p:sp>
    </p:spTree>
    <p:extLst>
      <p:ext uri="{BB962C8B-B14F-4D97-AF65-F5344CB8AC3E}">
        <p14:creationId xmlns:p14="http://schemas.microsoft.com/office/powerpoint/2010/main" val="1906987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测试试次</a:t>
            </a:r>
          </a:p>
        </p:txBody>
      </p:sp>
      <p:sp>
        <p:nvSpPr>
          <p:cNvPr id="4" name="灯片编号占位符 3"/>
          <p:cNvSpPr>
            <a:spLocks noGrp="1"/>
          </p:cNvSpPr>
          <p:nvPr>
            <p:ph type="sldNum" sz="quarter" idx="5"/>
          </p:nvPr>
        </p:nvSpPr>
        <p:spPr/>
        <p:txBody>
          <a:bodyPr/>
          <a:lstStyle/>
          <a:p>
            <a:fld id="{7E20FA0F-DDC9-4529-BA92-2BF6842117EF}" type="slidenum">
              <a:rPr lang="zh-CN" altLang="en-US" smtClean="0"/>
              <a:t>7</a:t>
            </a:fld>
            <a:endParaRPr lang="zh-CN" altLang="en-US"/>
          </a:p>
        </p:txBody>
      </p:sp>
    </p:spTree>
    <p:extLst>
      <p:ext uri="{BB962C8B-B14F-4D97-AF65-F5344CB8AC3E}">
        <p14:creationId xmlns:p14="http://schemas.microsoft.com/office/powerpoint/2010/main" val="414125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测试试次</a:t>
            </a:r>
          </a:p>
        </p:txBody>
      </p:sp>
      <p:sp>
        <p:nvSpPr>
          <p:cNvPr id="4" name="灯片编号占位符 3"/>
          <p:cNvSpPr>
            <a:spLocks noGrp="1"/>
          </p:cNvSpPr>
          <p:nvPr>
            <p:ph type="sldNum" sz="quarter" idx="5"/>
          </p:nvPr>
        </p:nvSpPr>
        <p:spPr/>
        <p:txBody>
          <a:bodyPr/>
          <a:lstStyle/>
          <a:p>
            <a:fld id="{7E20FA0F-DDC9-4529-BA92-2BF6842117EF}" type="slidenum">
              <a:rPr lang="zh-CN" altLang="en-US" smtClean="0"/>
              <a:t>8</a:t>
            </a:fld>
            <a:endParaRPr lang="zh-CN" altLang="en-US"/>
          </a:p>
        </p:txBody>
      </p:sp>
    </p:spTree>
    <p:extLst>
      <p:ext uri="{BB962C8B-B14F-4D97-AF65-F5344CB8AC3E}">
        <p14:creationId xmlns:p14="http://schemas.microsoft.com/office/powerpoint/2010/main" val="177761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1DB7E-71C0-EC7B-92D4-AD3357AEAF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3D3A93-DBBA-5D46-CEF4-7440DC58A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5AFDD6-4F13-F05F-121D-A07CF233FF54}"/>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5" name="页脚占位符 4">
            <a:extLst>
              <a:ext uri="{FF2B5EF4-FFF2-40B4-BE49-F238E27FC236}">
                <a16:creationId xmlns:a16="http://schemas.microsoft.com/office/drawing/2014/main" id="{99DC0C3C-8FB1-58DD-A4D9-48B8497DB8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8EFD1F-6D82-F8EE-F0F5-B129C72AFC2C}"/>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362885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0E6C9-6055-AC0C-8614-93A79CB474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B0044F3-84BF-E61E-CFAA-7B60939DE2A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5A9E26-6E99-E1EB-8B8E-281D2ED15A5B}"/>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5" name="页脚占位符 4">
            <a:extLst>
              <a:ext uri="{FF2B5EF4-FFF2-40B4-BE49-F238E27FC236}">
                <a16:creationId xmlns:a16="http://schemas.microsoft.com/office/drawing/2014/main" id="{E924BAF0-A7AF-EBE4-0EBE-EACBD79C32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864A70-0057-238A-84B9-031A09516878}"/>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154795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EE692C-83DF-68CF-F6E8-F716E658A6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C47573F-B2EE-B564-8518-E3C5B0F15A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BFAFB8-E81E-5B66-0C9B-1AA318FB1D00}"/>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5" name="页脚占位符 4">
            <a:extLst>
              <a:ext uri="{FF2B5EF4-FFF2-40B4-BE49-F238E27FC236}">
                <a16:creationId xmlns:a16="http://schemas.microsoft.com/office/drawing/2014/main" id="{01EED42C-6105-CFD2-5610-19BFF5A35A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A2E756-8542-A042-6DCA-CB21ACC1C874}"/>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87035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CAECA-4191-41FB-577F-903C9DFDC2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8551C7-EE4B-891D-ED4E-10E3467E81A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BE3005-FDFE-2DD3-3863-C8F0DE0BD7E8}"/>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5" name="页脚占位符 4">
            <a:extLst>
              <a:ext uri="{FF2B5EF4-FFF2-40B4-BE49-F238E27FC236}">
                <a16:creationId xmlns:a16="http://schemas.microsoft.com/office/drawing/2014/main" id="{6C06F294-392E-001E-C503-7193380C6B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39ED9C-364C-930C-A4CE-42A95AF32E34}"/>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170804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A1413-A2D0-C4E7-D91D-B6955E4A4C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E02379-B283-C15E-78BD-79AC0F40E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ECA0F3-E4AE-D76C-1997-3781248F6C65}"/>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5" name="页脚占位符 4">
            <a:extLst>
              <a:ext uri="{FF2B5EF4-FFF2-40B4-BE49-F238E27FC236}">
                <a16:creationId xmlns:a16="http://schemas.microsoft.com/office/drawing/2014/main" id="{3568205F-04EA-06B0-EAB9-FFF8D490C4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88655-6EA2-4A8D-2B6E-1B30FCB5E27E}"/>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120960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EFEBD-FACE-D5A5-4F03-AB341BF0F0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CA8D0D-7894-E888-6761-7861E29EF7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E0A2D9-9B12-7600-1207-CDD1CDB366B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C7B0C0-6215-51A2-2632-8072B08924E3}"/>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6" name="页脚占位符 5">
            <a:extLst>
              <a:ext uri="{FF2B5EF4-FFF2-40B4-BE49-F238E27FC236}">
                <a16:creationId xmlns:a16="http://schemas.microsoft.com/office/drawing/2014/main" id="{5C5F1646-6E33-E3EB-FAE7-F5B129010A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C6CCFB-C864-DC8D-A9F5-3AD2BA64BE2D}"/>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221983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A43D3-2EE0-C1FF-80AC-021C8BDC59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0A0C83-FD6C-438D-B44F-D9EC9C738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C7D591-63B4-1B8E-25BD-9EB5A616D6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7A4DA29-16CB-225C-18F1-7B47CD22E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B5320F-20F9-BC16-8FB6-0FDC8639AD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65CC59-65C4-816B-1E0E-29031E747CF3}"/>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8" name="页脚占位符 7">
            <a:extLst>
              <a:ext uri="{FF2B5EF4-FFF2-40B4-BE49-F238E27FC236}">
                <a16:creationId xmlns:a16="http://schemas.microsoft.com/office/drawing/2014/main" id="{40F75C51-5A6A-19F9-90B4-C447E1EB66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FC3EE4D-5964-4598-D698-5283D4C73244}"/>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412352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039C6-096C-B469-62E9-ED70D1681A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82EF6B-F798-C536-D8F7-60339A4EA468}"/>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4" name="页脚占位符 3">
            <a:extLst>
              <a:ext uri="{FF2B5EF4-FFF2-40B4-BE49-F238E27FC236}">
                <a16:creationId xmlns:a16="http://schemas.microsoft.com/office/drawing/2014/main" id="{895A79AF-6037-E2C7-049F-87FFF8FFD9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8B8CDD-149D-BA59-49C7-230AC74665E0}"/>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423222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10CC6E-E262-8F2B-6261-9612A40EBE0F}"/>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3" name="页脚占位符 2">
            <a:extLst>
              <a:ext uri="{FF2B5EF4-FFF2-40B4-BE49-F238E27FC236}">
                <a16:creationId xmlns:a16="http://schemas.microsoft.com/office/drawing/2014/main" id="{DFBE67BE-4EAE-A9A6-F13E-8F634CFA39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ECA8AC-C448-2CEC-2A87-3F8CFE6188B1}"/>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106516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D7AAA-2C63-5E9C-8698-DBCFB483ED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441566-D3C5-559A-3119-A33CDAD45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3E16D00-3BF8-4579-FDB1-603410AC1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4159D2-4E3F-87D7-1DBC-5A1F489FF188}"/>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6" name="页脚占位符 5">
            <a:extLst>
              <a:ext uri="{FF2B5EF4-FFF2-40B4-BE49-F238E27FC236}">
                <a16:creationId xmlns:a16="http://schemas.microsoft.com/office/drawing/2014/main" id="{1139F34F-02D9-C2B7-39E7-345BC0C00A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BD1E5E-D2F8-9F42-ACEA-4052A90FD618}"/>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171914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D2722-89B3-2A30-9573-E54D648AE1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8F869E-1159-04A9-B07B-A46D88D08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B3301C6-0519-59DD-256F-AE61AF595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AA26C9-A191-11E5-0D19-EA7B024F46C9}"/>
              </a:ext>
            </a:extLst>
          </p:cNvPr>
          <p:cNvSpPr>
            <a:spLocks noGrp="1"/>
          </p:cNvSpPr>
          <p:nvPr>
            <p:ph type="dt" sz="half" idx="10"/>
          </p:nvPr>
        </p:nvSpPr>
        <p:spPr/>
        <p:txBody>
          <a:bodyPr/>
          <a:lstStyle/>
          <a:p>
            <a:fld id="{99C772A9-2B55-474F-8EFA-83C3ABD8F275}" type="datetimeFigureOut">
              <a:rPr lang="zh-CN" altLang="en-US" smtClean="0"/>
              <a:t>2024/9/22</a:t>
            </a:fld>
            <a:endParaRPr lang="zh-CN" altLang="en-US"/>
          </a:p>
        </p:txBody>
      </p:sp>
      <p:sp>
        <p:nvSpPr>
          <p:cNvPr id="6" name="页脚占位符 5">
            <a:extLst>
              <a:ext uri="{FF2B5EF4-FFF2-40B4-BE49-F238E27FC236}">
                <a16:creationId xmlns:a16="http://schemas.microsoft.com/office/drawing/2014/main" id="{0A61294E-5E01-85CE-BA32-2E79E7F9B1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E04A9F-F5CF-BDDE-0668-7B19BD4E24A3}"/>
              </a:ext>
            </a:extLst>
          </p:cNvPr>
          <p:cNvSpPr>
            <a:spLocks noGrp="1"/>
          </p:cNvSpPr>
          <p:nvPr>
            <p:ph type="sldNum" sz="quarter" idx="12"/>
          </p:nvPr>
        </p:nvSpPr>
        <p:spPr/>
        <p:txBody>
          <a:body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326956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691C11-A732-2C64-81E4-C0E123EACD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C9619E-DA69-B07D-17F4-E56429635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5D499B-4100-386C-A80B-6515D375B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772A9-2B55-474F-8EFA-83C3ABD8F275}" type="datetimeFigureOut">
              <a:rPr lang="zh-CN" altLang="en-US" smtClean="0"/>
              <a:t>2024/9/22</a:t>
            </a:fld>
            <a:endParaRPr lang="zh-CN" altLang="en-US"/>
          </a:p>
        </p:txBody>
      </p:sp>
      <p:sp>
        <p:nvSpPr>
          <p:cNvPr id="5" name="页脚占位符 4">
            <a:extLst>
              <a:ext uri="{FF2B5EF4-FFF2-40B4-BE49-F238E27FC236}">
                <a16:creationId xmlns:a16="http://schemas.microsoft.com/office/drawing/2014/main" id="{AD6AE957-2194-5B25-BE63-BEC04774C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F63E21-78A1-4D9B-D43F-F80B30788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71F83-A6ED-4AB7-A364-2BE721C26762}" type="slidenum">
              <a:rPr lang="zh-CN" altLang="en-US" smtClean="0"/>
              <a:t>‹#›</a:t>
            </a:fld>
            <a:endParaRPr lang="zh-CN" altLang="en-US"/>
          </a:p>
        </p:txBody>
      </p:sp>
    </p:spTree>
    <p:extLst>
      <p:ext uri="{BB962C8B-B14F-4D97-AF65-F5344CB8AC3E}">
        <p14:creationId xmlns:p14="http://schemas.microsoft.com/office/powerpoint/2010/main" val="1102133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3B53F-853B-6C2B-A89B-A7BC21D56A67}"/>
              </a:ext>
            </a:extLst>
          </p:cNvPr>
          <p:cNvSpPr>
            <a:spLocks noGrp="1"/>
          </p:cNvSpPr>
          <p:nvPr>
            <p:ph type="ctrTitle"/>
          </p:nvPr>
        </p:nvSpPr>
        <p:spPr/>
        <p:txBody>
          <a:bodyPr/>
          <a:lstStyle/>
          <a:p>
            <a:r>
              <a:rPr lang="zh-CN" altLang="en-US" dirty="0"/>
              <a:t>积木</a:t>
            </a:r>
            <a:r>
              <a:rPr lang="en-US" altLang="zh-CN" dirty="0"/>
              <a:t>&amp;</a:t>
            </a:r>
            <a:r>
              <a:rPr lang="zh-CN" altLang="en-US" dirty="0"/>
              <a:t>玩具图形素材</a:t>
            </a:r>
          </a:p>
        </p:txBody>
      </p:sp>
      <p:sp>
        <p:nvSpPr>
          <p:cNvPr id="3" name="副标题 2">
            <a:extLst>
              <a:ext uri="{FF2B5EF4-FFF2-40B4-BE49-F238E27FC236}">
                <a16:creationId xmlns:a16="http://schemas.microsoft.com/office/drawing/2014/main" id="{3CA65A24-FC2D-621F-9185-597A51F3038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15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8F0078B-0FC0-C8B6-09CF-56290E21A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311" y="1326629"/>
            <a:ext cx="8336251" cy="2586953"/>
          </a:xfrm>
          <a:prstGeom prst="rect">
            <a:avLst/>
          </a:prstGeom>
        </p:spPr>
      </p:pic>
      <p:sp>
        <p:nvSpPr>
          <p:cNvPr id="5" name="文本框 4">
            <a:extLst>
              <a:ext uri="{FF2B5EF4-FFF2-40B4-BE49-F238E27FC236}">
                <a16:creationId xmlns:a16="http://schemas.microsoft.com/office/drawing/2014/main" id="{C24B0E71-A363-B4FC-1D18-3A121A1AAAAE}"/>
              </a:ext>
            </a:extLst>
          </p:cNvPr>
          <p:cNvSpPr txBox="1"/>
          <p:nvPr/>
        </p:nvSpPr>
        <p:spPr>
          <a:xfrm>
            <a:off x="554636" y="712033"/>
            <a:ext cx="1424066" cy="461665"/>
          </a:xfrm>
          <a:prstGeom prst="rect">
            <a:avLst/>
          </a:prstGeom>
          <a:noFill/>
        </p:spPr>
        <p:txBody>
          <a:bodyPr wrap="square" rtlCol="0">
            <a:spAutoFit/>
          </a:bodyPr>
          <a:lstStyle/>
          <a:p>
            <a:r>
              <a:rPr lang="zh-CN" altLang="en-US" sz="2400" b="1" dirty="0"/>
              <a:t>实验设计</a:t>
            </a:r>
          </a:p>
        </p:txBody>
      </p:sp>
      <p:pic>
        <p:nvPicPr>
          <p:cNvPr id="6" name="图片 5">
            <a:extLst>
              <a:ext uri="{FF2B5EF4-FFF2-40B4-BE49-F238E27FC236}">
                <a16:creationId xmlns:a16="http://schemas.microsoft.com/office/drawing/2014/main" id="{5830D540-9EAB-1833-8C85-2D5E8606A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119" y="4133969"/>
            <a:ext cx="11581761" cy="2484189"/>
          </a:xfrm>
          <a:prstGeom prst="rect">
            <a:avLst/>
          </a:prstGeom>
        </p:spPr>
      </p:pic>
    </p:spTree>
    <p:extLst>
      <p:ext uri="{BB962C8B-B14F-4D97-AF65-F5344CB8AC3E}">
        <p14:creationId xmlns:p14="http://schemas.microsoft.com/office/powerpoint/2010/main" val="378624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 形 1">
            <a:extLst>
              <a:ext uri="{FF2B5EF4-FFF2-40B4-BE49-F238E27FC236}">
                <a16:creationId xmlns:a16="http://schemas.microsoft.com/office/drawing/2014/main" id="{FD64C260-9C52-DA7E-53E3-7B8AB1812BC9}"/>
              </a:ext>
            </a:extLst>
          </p:cNvPr>
          <p:cNvSpPr/>
          <p:nvPr/>
        </p:nvSpPr>
        <p:spPr>
          <a:xfrm>
            <a:off x="3506991" y="1078155"/>
            <a:ext cx="1080000" cy="900000"/>
          </a:xfrm>
          <a:prstGeom prst="corner">
            <a:avLst/>
          </a:prstGeom>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心形 2">
            <a:extLst>
              <a:ext uri="{FF2B5EF4-FFF2-40B4-BE49-F238E27FC236}">
                <a16:creationId xmlns:a16="http://schemas.microsoft.com/office/drawing/2014/main" id="{12BA2AB5-A869-3F10-3105-3E29B9E3AB44}"/>
              </a:ext>
            </a:extLst>
          </p:cNvPr>
          <p:cNvSpPr/>
          <p:nvPr/>
        </p:nvSpPr>
        <p:spPr>
          <a:xfrm>
            <a:off x="6648880" y="1169595"/>
            <a:ext cx="1080000" cy="900000"/>
          </a:xfrm>
          <a:prstGeom prst="heart">
            <a:avLst/>
          </a:prstGeom>
          <a:solidFill>
            <a:schemeClr val="accent2"/>
          </a:solidFill>
          <a:ln>
            <a:solidFill>
              <a:schemeClr val="accent2">
                <a:lumMod val="75000"/>
              </a:schemeClr>
            </a:solidFill>
          </a:ln>
          <a:scene3d>
            <a:camera prst="isometricTopUp"/>
            <a:lightRig rig="threePt" dir="t"/>
          </a:scene3d>
          <a:sp3d extrusionH="381000">
            <a:extrusionClr>
              <a:schemeClr val="accent2"/>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9963332B-F051-DDE0-B157-29F1B977AA24}"/>
              </a:ext>
            </a:extLst>
          </p:cNvPr>
          <p:cNvGrpSpPr/>
          <p:nvPr/>
        </p:nvGrpSpPr>
        <p:grpSpPr>
          <a:xfrm>
            <a:off x="3587128" y="3198851"/>
            <a:ext cx="3930127" cy="3361990"/>
            <a:chOff x="3587128" y="3198851"/>
            <a:chExt cx="3930127" cy="3361990"/>
          </a:xfrm>
        </p:grpSpPr>
        <p:sp>
          <p:nvSpPr>
            <p:cNvPr id="4" name="缺角矩形 3">
              <a:extLst>
                <a:ext uri="{FF2B5EF4-FFF2-40B4-BE49-F238E27FC236}">
                  <a16:creationId xmlns:a16="http://schemas.microsoft.com/office/drawing/2014/main" id="{AC6517D7-E268-10F9-38C5-E984174B79C1}"/>
                </a:ext>
              </a:extLst>
            </p:cNvPr>
            <p:cNvSpPr/>
            <p:nvPr/>
          </p:nvSpPr>
          <p:spPr>
            <a:xfrm>
              <a:off x="3587128" y="3198851"/>
              <a:ext cx="3930127" cy="3361990"/>
            </a:xfrm>
            <a:prstGeom prst="plaque">
              <a:avLst>
                <a:gd name="adj" fmla="val 32167"/>
              </a:avLst>
            </a:prstGeom>
            <a:solidFill>
              <a:schemeClr val="accent3">
                <a:lumMod val="40000"/>
                <a:lumOff val="60000"/>
              </a:schemeClr>
            </a:solidFill>
            <a:ln>
              <a:solidFill>
                <a:schemeClr val="accent3">
                  <a:lumMod val="75000"/>
                </a:schemeClr>
              </a:solidFill>
            </a:ln>
            <a:scene3d>
              <a:camera prst="isometricOffAxis1Top"/>
              <a:lightRig rig="threePt" dir="t"/>
            </a:scene3d>
            <a:sp3d extrusionH="635000">
              <a:extrusionClr>
                <a:schemeClr val="accent3">
                  <a:lumMod val="40000"/>
                  <a:lumOff val="60000"/>
                </a:schemeClr>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形 4" descr="电源">
              <a:extLst>
                <a:ext uri="{FF2B5EF4-FFF2-40B4-BE49-F238E27FC236}">
                  <a16:creationId xmlns:a16="http://schemas.microsoft.com/office/drawing/2014/main" id="{5AAB48D4-715A-1697-C3FD-EB6038CC93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61200" y="5563966"/>
              <a:ext cx="360000" cy="360000"/>
            </a:xfrm>
            <a:prstGeom prst="rect">
              <a:avLst/>
            </a:prstGeom>
          </p:spPr>
        </p:pic>
      </p:grpSp>
    </p:spTree>
    <p:extLst>
      <p:ext uri="{BB962C8B-B14F-4D97-AF65-F5344CB8AC3E}">
        <p14:creationId xmlns:p14="http://schemas.microsoft.com/office/powerpoint/2010/main" val="348001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77DBE65D-C543-9055-9C3B-CAA915F74206}"/>
              </a:ext>
            </a:extLst>
          </p:cNvPr>
          <p:cNvSpPr/>
          <p:nvPr/>
        </p:nvSpPr>
        <p:spPr>
          <a:xfrm>
            <a:off x="3162619" y="946077"/>
            <a:ext cx="1080000" cy="1080000"/>
          </a:xfrm>
          <a:prstGeom prst="ellipse">
            <a:avLst/>
          </a:prstGeom>
          <a:solidFill>
            <a:schemeClr val="accent1"/>
          </a:solidFill>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6C51635-54AF-9451-09EA-7E17CA3947DB}"/>
              </a:ext>
            </a:extLst>
          </p:cNvPr>
          <p:cNvSpPr/>
          <p:nvPr/>
        </p:nvSpPr>
        <p:spPr>
          <a:xfrm>
            <a:off x="4415344" y="956057"/>
            <a:ext cx="1080000" cy="1080000"/>
          </a:xfrm>
          <a:prstGeom prst="ellipse">
            <a:avLst/>
          </a:prstGeom>
          <a:solidFill>
            <a:schemeClr val="accent1"/>
          </a:solidFill>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A80915F-6111-A1AC-3366-FFFBAAA9D013}"/>
              </a:ext>
            </a:extLst>
          </p:cNvPr>
          <p:cNvSpPr/>
          <p:nvPr/>
        </p:nvSpPr>
        <p:spPr>
          <a:xfrm>
            <a:off x="8904336" y="998315"/>
            <a:ext cx="900000" cy="1152000"/>
          </a:xfrm>
          <a:prstGeom prst="rect">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F3DE1DD-A118-9EAE-3B73-ADF8845D3A97}"/>
              </a:ext>
            </a:extLst>
          </p:cNvPr>
          <p:cNvSpPr/>
          <p:nvPr/>
        </p:nvSpPr>
        <p:spPr>
          <a:xfrm>
            <a:off x="10445255" y="841387"/>
            <a:ext cx="900000" cy="1152000"/>
          </a:xfrm>
          <a:prstGeom prst="rect">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AE81D6F-F822-072E-D59C-4CB547587999}"/>
              </a:ext>
            </a:extLst>
          </p:cNvPr>
          <p:cNvSpPr/>
          <p:nvPr/>
        </p:nvSpPr>
        <p:spPr>
          <a:xfrm>
            <a:off x="7351356" y="960026"/>
            <a:ext cx="900000" cy="1152000"/>
          </a:xfrm>
          <a:prstGeom prst="rect">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EFBDCB8-E8B7-459A-3B45-BBA43574F405}"/>
              </a:ext>
            </a:extLst>
          </p:cNvPr>
          <p:cNvSpPr/>
          <p:nvPr/>
        </p:nvSpPr>
        <p:spPr>
          <a:xfrm>
            <a:off x="5817574" y="1002552"/>
            <a:ext cx="900000" cy="1152000"/>
          </a:xfrm>
          <a:prstGeom prst="rect">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DC3B648E-EB46-65CE-5D64-1B079D5DABBF}"/>
              </a:ext>
            </a:extLst>
          </p:cNvPr>
          <p:cNvSpPr>
            <a:spLocks noChangeAspect="1"/>
          </p:cNvSpPr>
          <p:nvPr/>
        </p:nvSpPr>
        <p:spPr>
          <a:xfrm>
            <a:off x="643422" y="1018815"/>
            <a:ext cx="1080000" cy="797145"/>
          </a:xfrm>
          <a:prstGeom prst="triangle">
            <a:avLst>
              <a:gd name="adj" fmla="val 54626"/>
            </a:avLst>
          </a:prstGeom>
          <a:solidFill>
            <a:schemeClr val="accent1"/>
          </a:solidFill>
          <a:ln>
            <a:solidFill>
              <a:schemeClr val="accent4">
                <a:lumMod val="50000"/>
              </a:schemeClr>
            </a:solidFill>
          </a:ln>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0F31BF49-19FD-205C-9A8E-CEAEA42CCA6A}"/>
              </a:ext>
            </a:extLst>
          </p:cNvPr>
          <p:cNvSpPr>
            <a:spLocks noChangeAspect="1"/>
          </p:cNvSpPr>
          <p:nvPr/>
        </p:nvSpPr>
        <p:spPr>
          <a:xfrm rot="21427058">
            <a:off x="1766105" y="1045465"/>
            <a:ext cx="1080000" cy="797145"/>
          </a:xfrm>
          <a:prstGeom prst="triangle">
            <a:avLst>
              <a:gd name="adj" fmla="val 54542"/>
            </a:avLst>
          </a:prstGeom>
          <a:solidFill>
            <a:schemeClr val="accent1"/>
          </a:solidFill>
          <a:ln>
            <a:solidFill>
              <a:schemeClr val="accent4">
                <a:lumMod val="50000"/>
              </a:schemeClr>
            </a:solidFill>
          </a:ln>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689F04E-EE44-4A17-E8D0-988F02C462B1}"/>
              </a:ext>
            </a:extLst>
          </p:cNvPr>
          <p:cNvGrpSpPr/>
          <p:nvPr/>
        </p:nvGrpSpPr>
        <p:grpSpPr>
          <a:xfrm>
            <a:off x="3843338" y="3101202"/>
            <a:ext cx="4174095" cy="3441484"/>
            <a:chOff x="3823018" y="3111182"/>
            <a:chExt cx="4174095" cy="3441484"/>
          </a:xfrm>
        </p:grpSpPr>
        <p:sp>
          <p:nvSpPr>
            <p:cNvPr id="24" name="矩形 23">
              <a:extLst>
                <a:ext uri="{FF2B5EF4-FFF2-40B4-BE49-F238E27FC236}">
                  <a16:creationId xmlns:a16="http://schemas.microsoft.com/office/drawing/2014/main" id="{21B6716B-CDE8-B66A-2CA8-3B58BD7D1D8F}"/>
                </a:ext>
              </a:extLst>
            </p:cNvPr>
            <p:cNvSpPr/>
            <p:nvPr/>
          </p:nvSpPr>
          <p:spPr>
            <a:xfrm flipH="1">
              <a:off x="3823018" y="3111182"/>
              <a:ext cx="4174095" cy="3441484"/>
            </a:xfrm>
            <a:prstGeom prst="rect">
              <a:avLst/>
            </a:prstGeom>
            <a:solidFill>
              <a:schemeClr val="accent1"/>
            </a:solidFill>
            <a:ln>
              <a:solidFill>
                <a:schemeClr val="tx1"/>
              </a:solidFill>
            </a:ln>
            <a:scene3d>
              <a:camera prst="isometricOffAxis2Top"/>
              <a:lightRig rig="balanced" dir="t"/>
            </a:scene3d>
            <a:sp3d extrusionH="762000" contourW="12700">
              <a:extrusionClr>
                <a:srgbClr val="0070C0"/>
              </a:extrusionClr>
              <a:contourClr>
                <a:schemeClr val="accent1"/>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形 11" descr="电源">
              <a:extLst>
                <a:ext uri="{FF2B5EF4-FFF2-40B4-BE49-F238E27FC236}">
                  <a16:creationId xmlns:a16="http://schemas.microsoft.com/office/drawing/2014/main" id="{DEF3901A-9F73-C9DA-C537-C6D7F0051E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5344" y="5669936"/>
              <a:ext cx="360000" cy="360000"/>
            </a:xfrm>
            <a:prstGeom prst="rect">
              <a:avLst/>
            </a:prstGeom>
          </p:spPr>
        </p:pic>
      </p:grpSp>
    </p:spTree>
    <p:extLst>
      <p:ext uri="{BB962C8B-B14F-4D97-AF65-F5344CB8AC3E}">
        <p14:creationId xmlns:p14="http://schemas.microsoft.com/office/powerpoint/2010/main" val="381408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a:extLst>
              <a:ext uri="{FF2B5EF4-FFF2-40B4-BE49-F238E27FC236}">
                <a16:creationId xmlns:a16="http://schemas.microsoft.com/office/drawing/2014/main" id="{4D6D7116-7F5C-C6F7-4343-5AA17F94C51B}"/>
              </a:ext>
            </a:extLst>
          </p:cNvPr>
          <p:cNvSpPr>
            <a:spLocks noChangeAspect="1"/>
          </p:cNvSpPr>
          <p:nvPr/>
        </p:nvSpPr>
        <p:spPr>
          <a:xfrm>
            <a:off x="2222891" y="959519"/>
            <a:ext cx="1080000" cy="797145"/>
          </a:xfrm>
          <a:prstGeom prst="triangle">
            <a:avLst>
              <a:gd name="adj" fmla="val 54626"/>
            </a:avLst>
          </a:prstGeom>
          <a:solidFill>
            <a:schemeClr val="accent1"/>
          </a:solidFill>
          <a:ln>
            <a:solidFill>
              <a:schemeClr val="accent4">
                <a:lumMod val="50000"/>
              </a:schemeClr>
            </a:solidFill>
          </a:ln>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等腰三角形 13">
            <a:extLst>
              <a:ext uri="{FF2B5EF4-FFF2-40B4-BE49-F238E27FC236}">
                <a16:creationId xmlns:a16="http://schemas.microsoft.com/office/drawing/2014/main" id="{E578E545-26F2-AEB3-7702-DE2C34F6A51B}"/>
              </a:ext>
            </a:extLst>
          </p:cNvPr>
          <p:cNvSpPr>
            <a:spLocks noChangeAspect="1"/>
          </p:cNvSpPr>
          <p:nvPr/>
        </p:nvSpPr>
        <p:spPr>
          <a:xfrm rot="21427058">
            <a:off x="1039187" y="1020996"/>
            <a:ext cx="1080000" cy="797145"/>
          </a:xfrm>
          <a:prstGeom prst="triangle">
            <a:avLst>
              <a:gd name="adj" fmla="val 54542"/>
            </a:avLst>
          </a:prstGeom>
          <a:solidFill>
            <a:schemeClr val="accent1"/>
          </a:solidFill>
          <a:ln>
            <a:solidFill>
              <a:schemeClr val="accent4">
                <a:lumMod val="50000"/>
              </a:schemeClr>
            </a:solidFill>
          </a:ln>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5D4AABDF-B0AF-85C0-CABE-FC2E64E4F3F2}"/>
              </a:ext>
            </a:extLst>
          </p:cNvPr>
          <p:cNvSpPr>
            <a:spLocks noChangeAspect="1"/>
          </p:cNvSpPr>
          <p:nvPr/>
        </p:nvSpPr>
        <p:spPr>
          <a:xfrm>
            <a:off x="4529958" y="906219"/>
            <a:ext cx="1080000" cy="797145"/>
          </a:xfrm>
          <a:prstGeom prst="triangle">
            <a:avLst>
              <a:gd name="adj" fmla="val 54626"/>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id="{83EEC0FC-E817-7CC5-A21D-0B95BF04D70B}"/>
              </a:ext>
            </a:extLst>
          </p:cNvPr>
          <p:cNvSpPr>
            <a:spLocks noChangeAspect="1"/>
          </p:cNvSpPr>
          <p:nvPr/>
        </p:nvSpPr>
        <p:spPr>
          <a:xfrm rot="21427058">
            <a:off x="3406596" y="932869"/>
            <a:ext cx="1080000" cy="797145"/>
          </a:xfrm>
          <a:prstGeom prst="triangle">
            <a:avLst>
              <a:gd name="adj" fmla="val 54542"/>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8DDEFA55-1CDD-57DB-1E70-D2A48D85CA7D}"/>
              </a:ext>
            </a:extLst>
          </p:cNvPr>
          <p:cNvSpPr/>
          <p:nvPr/>
        </p:nvSpPr>
        <p:spPr>
          <a:xfrm>
            <a:off x="5931514" y="764792"/>
            <a:ext cx="1080000" cy="1080000"/>
          </a:xfrm>
          <a:prstGeom prst="ellipse">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689484F6-89F4-C0F3-CD01-BED70697A5F1}"/>
              </a:ext>
            </a:extLst>
          </p:cNvPr>
          <p:cNvSpPr/>
          <p:nvPr/>
        </p:nvSpPr>
        <p:spPr>
          <a:xfrm>
            <a:off x="7134579" y="748652"/>
            <a:ext cx="1080000" cy="1080000"/>
          </a:xfrm>
          <a:prstGeom prst="ellipse">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3D35E693-D26A-A905-24A7-4E9E9EFFD64B}"/>
              </a:ext>
            </a:extLst>
          </p:cNvPr>
          <p:cNvSpPr/>
          <p:nvPr/>
        </p:nvSpPr>
        <p:spPr>
          <a:xfrm>
            <a:off x="8621416" y="838652"/>
            <a:ext cx="900000" cy="1152000"/>
          </a:xfrm>
          <a:prstGeom prst="rect">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94D45A0-8A6F-833B-16E3-56FB487D3738}"/>
              </a:ext>
            </a:extLst>
          </p:cNvPr>
          <p:cNvSpPr/>
          <p:nvPr/>
        </p:nvSpPr>
        <p:spPr>
          <a:xfrm>
            <a:off x="10153754" y="782091"/>
            <a:ext cx="900000" cy="1152000"/>
          </a:xfrm>
          <a:prstGeom prst="rect">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B4C5A37-7C6B-6726-8E9D-9EA65644A8F6}"/>
              </a:ext>
            </a:extLst>
          </p:cNvPr>
          <p:cNvGrpSpPr/>
          <p:nvPr/>
        </p:nvGrpSpPr>
        <p:grpSpPr>
          <a:xfrm>
            <a:off x="3941604" y="2292312"/>
            <a:ext cx="6299190" cy="4649392"/>
            <a:chOff x="3941604" y="2292312"/>
            <a:chExt cx="6299190" cy="4649392"/>
          </a:xfrm>
        </p:grpSpPr>
        <p:sp>
          <p:nvSpPr>
            <p:cNvPr id="21" name="等腰三角形 20">
              <a:extLst>
                <a:ext uri="{FF2B5EF4-FFF2-40B4-BE49-F238E27FC236}">
                  <a16:creationId xmlns:a16="http://schemas.microsoft.com/office/drawing/2014/main" id="{6D9EF08E-C44B-4042-DF59-835D87BC2877}"/>
                </a:ext>
              </a:extLst>
            </p:cNvPr>
            <p:cNvSpPr>
              <a:spLocks noChangeAspect="1"/>
            </p:cNvSpPr>
            <p:nvPr/>
          </p:nvSpPr>
          <p:spPr>
            <a:xfrm rot="21080664">
              <a:off x="3941604" y="2292312"/>
              <a:ext cx="6299190" cy="4649392"/>
            </a:xfrm>
            <a:prstGeom prst="triangle">
              <a:avLst>
                <a:gd name="adj" fmla="val 17823"/>
              </a:avLst>
            </a:prstGeom>
            <a:solidFill>
              <a:schemeClr val="accent1"/>
            </a:solidFill>
            <a:ln>
              <a:solidFill>
                <a:schemeClr val="accent4">
                  <a:lumMod val="50000"/>
                </a:schemeClr>
              </a:solidFill>
            </a:ln>
            <a:scene3d>
              <a:camera prst="isometricOffAxis2Top"/>
              <a:lightRig rig="threePt" dir="t"/>
            </a:scene3d>
            <a:sp3d extrusionH="762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2" name="图形 21" descr="电源">
              <a:extLst>
                <a:ext uri="{FF2B5EF4-FFF2-40B4-BE49-F238E27FC236}">
                  <a16:creationId xmlns:a16="http://schemas.microsoft.com/office/drawing/2014/main" id="{E0AD71D6-7E7E-82E4-2D52-2E11F144FC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15564" y="5691087"/>
              <a:ext cx="360000" cy="360000"/>
            </a:xfrm>
            <a:prstGeom prst="rect">
              <a:avLst/>
            </a:prstGeom>
          </p:spPr>
        </p:pic>
      </p:grpSp>
    </p:spTree>
    <p:extLst>
      <p:ext uri="{BB962C8B-B14F-4D97-AF65-F5344CB8AC3E}">
        <p14:creationId xmlns:p14="http://schemas.microsoft.com/office/powerpoint/2010/main" val="277151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1AAF6814-F927-1901-665B-584987CF8524}"/>
              </a:ext>
            </a:extLst>
          </p:cNvPr>
          <p:cNvSpPr>
            <a:spLocks noChangeAspect="1"/>
          </p:cNvSpPr>
          <p:nvPr/>
        </p:nvSpPr>
        <p:spPr>
          <a:xfrm>
            <a:off x="2211239" y="1026194"/>
            <a:ext cx="1080000" cy="797145"/>
          </a:xfrm>
          <a:prstGeom prst="triangle">
            <a:avLst>
              <a:gd name="adj" fmla="val 54626"/>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C24F552A-E1BB-72E5-7079-84254E8C2072}"/>
              </a:ext>
            </a:extLst>
          </p:cNvPr>
          <p:cNvSpPr>
            <a:spLocks noChangeAspect="1"/>
          </p:cNvSpPr>
          <p:nvPr/>
        </p:nvSpPr>
        <p:spPr>
          <a:xfrm rot="21427058">
            <a:off x="1155269" y="1050971"/>
            <a:ext cx="1080000" cy="797145"/>
          </a:xfrm>
          <a:prstGeom prst="triangle">
            <a:avLst>
              <a:gd name="adj" fmla="val 54542"/>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D061BC85-FDE4-ED74-4805-9B7B736FCA1D}"/>
              </a:ext>
            </a:extLst>
          </p:cNvPr>
          <p:cNvSpPr/>
          <p:nvPr/>
        </p:nvSpPr>
        <p:spPr>
          <a:xfrm>
            <a:off x="3535534" y="946574"/>
            <a:ext cx="1080000" cy="1080000"/>
          </a:xfrm>
          <a:prstGeom prst="ellipse">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FB2F1AF-3320-8904-1655-AED85A9F8D19}"/>
              </a:ext>
            </a:extLst>
          </p:cNvPr>
          <p:cNvSpPr/>
          <p:nvPr/>
        </p:nvSpPr>
        <p:spPr>
          <a:xfrm>
            <a:off x="4717341" y="935092"/>
            <a:ext cx="1080000" cy="1080000"/>
          </a:xfrm>
          <a:prstGeom prst="ellipse">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869903F1-8FF8-54CC-DAF1-65A5F12F1218}"/>
              </a:ext>
            </a:extLst>
          </p:cNvPr>
          <p:cNvSpPr/>
          <p:nvPr/>
        </p:nvSpPr>
        <p:spPr>
          <a:xfrm>
            <a:off x="5968935" y="1024321"/>
            <a:ext cx="1080000" cy="1080000"/>
          </a:xfrm>
          <a:prstGeom prst="ellipse">
            <a:avLst/>
          </a:prstGeom>
          <a:solidFill>
            <a:schemeClr val="accent1"/>
          </a:solidFill>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388DBFF-9188-A7FD-A3EE-FAEB919ACC73}"/>
              </a:ext>
            </a:extLst>
          </p:cNvPr>
          <p:cNvSpPr/>
          <p:nvPr/>
        </p:nvSpPr>
        <p:spPr>
          <a:xfrm>
            <a:off x="7240435" y="946574"/>
            <a:ext cx="1080000" cy="1080000"/>
          </a:xfrm>
          <a:prstGeom prst="ellipse">
            <a:avLst/>
          </a:prstGeom>
          <a:solidFill>
            <a:schemeClr val="accent1"/>
          </a:solidFill>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445E8FC-377A-E306-3621-561B7243702B}"/>
              </a:ext>
            </a:extLst>
          </p:cNvPr>
          <p:cNvSpPr/>
          <p:nvPr/>
        </p:nvSpPr>
        <p:spPr>
          <a:xfrm>
            <a:off x="8703435" y="974767"/>
            <a:ext cx="900000" cy="1152000"/>
          </a:xfrm>
          <a:prstGeom prst="rect">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668342BC-C21B-F970-BEE6-8FFF6CE1D752}"/>
              </a:ext>
            </a:extLst>
          </p:cNvPr>
          <p:cNvSpPr/>
          <p:nvPr/>
        </p:nvSpPr>
        <p:spPr>
          <a:xfrm>
            <a:off x="10092025" y="974767"/>
            <a:ext cx="900000" cy="1152000"/>
          </a:xfrm>
          <a:prstGeom prst="rect">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570C2EE2-A0D3-F1A9-F0CA-2D4281F08EF1}"/>
              </a:ext>
            </a:extLst>
          </p:cNvPr>
          <p:cNvGrpSpPr/>
          <p:nvPr/>
        </p:nvGrpSpPr>
        <p:grpSpPr>
          <a:xfrm>
            <a:off x="3931920" y="3048000"/>
            <a:ext cx="3900835" cy="3518706"/>
            <a:chOff x="3931920" y="3048000"/>
            <a:chExt cx="3900835" cy="3518706"/>
          </a:xfrm>
        </p:grpSpPr>
        <p:sp>
          <p:nvSpPr>
            <p:cNvPr id="24" name="椭圆 23">
              <a:extLst>
                <a:ext uri="{FF2B5EF4-FFF2-40B4-BE49-F238E27FC236}">
                  <a16:creationId xmlns:a16="http://schemas.microsoft.com/office/drawing/2014/main" id="{6E4F01FD-29FD-2FB8-EF09-AD22A5A9D511}"/>
                </a:ext>
              </a:extLst>
            </p:cNvPr>
            <p:cNvSpPr/>
            <p:nvPr/>
          </p:nvSpPr>
          <p:spPr>
            <a:xfrm>
              <a:off x="3931920" y="3048000"/>
              <a:ext cx="3900835" cy="3518706"/>
            </a:xfrm>
            <a:prstGeom prst="ellipse">
              <a:avLst/>
            </a:prstGeom>
            <a:solidFill>
              <a:srgbClr val="FFFF00"/>
            </a:solidFill>
            <a:scene3d>
              <a:camera prst="isometricOffAxis1Top"/>
              <a:lightRig rig="threePt" dir="t"/>
            </a:scene3d>
            <a:sp3d extrusionH="762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形 26" descr="电源">
              <a:extLst>
                <a:ext uri="{FF2B5EF4-FFF2-40B4-BE49-F238E27FC236}">
                  <a16:creationId xmlns:a16="http://schemas.microsoft.com/office/drawing/2014/main" id="{91638D80-067E-F402-0DA8-2E0C30D1F1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24015" y="5742908"/>
              <a:ext cx="360000" cy="360000"/>
            </a:xfrm>
            <a:prstGeom prst="rect">
              <a:avLst/>
            </a:prstGeom>
          </p:spPr>
        </p:pic>
      </p:grpSp>
    </p:spTree>
    <p:extLst>
      <p:ext uri="{BB962C8B-B14F-4D97-AF65-F5344CB8AC3E}">
        <p14:creationId xmlns:p14="http://schemas.microsoft.com/office/powerpoint/2010/main" val="302179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F2BD971-5DF0-0D97-738B-E7C0A784D293}"/>
              </a:ext>
            </a:extLst>
          </p:cNvPr>
          <p:cNvGrpSpPr/>
          <p:nvPr/>
        </p:nvGrpSpPr>
        <p:grpSpPr>
          <a:xfrm>
            <a:off x="3823018" y="3111182"/>
            <a:ext cx="4174095" cy="3441484"/>
            <a:chOff x="3823018" y="3111182"/>
            <a:chExt cx="4174095" cy="3441484"/>
          </a:xfrm>
        </p:grpSpPr>
        <p:sp>
          <p:nvSpPr>
            <p:cNvPr id="5" name="矩形 4">
              <a:extLst>
                <a:ext uri="{FF2B5EF4-FFF2-40B4-BE49-F238E27FC236}">
                  <a16:creationId xmlns:a16="http://schemas.microsoft.com/office/drawing/2014/main" id="{F63653F7-A393-50C3-80D5-3D4313CF4EB5}"/>
                </a:ext>
              </a:extLst>
            </p:cNvPr>
            <p:cNvSpPr/>
            <p:nvPr/>
          </p:nvSpPr>
          <p:spPr>
            <a:xfrm flipH="1">
              <a:off x="3823018" y="3111182"/>
              <a:ext cx="4174095" cy="3441484"/>
            </a:xfrm>
            <a:prstGeom prst="rect">
              <a:avLst/>
            </a:prstGeom>
            <a:solidFill>
              <a:schemeClr val="accent1"/>
            </a:solidFill>
            <a:ln>
              <a:solidFill>
                <a:schemeClr val="tx1"/>
              </a:solidFill>
            </a:ln>
            <a:scene3d>
              <a:camera prst="isometricOffAxis2Top"/>
              <a:lightRig rig="balanced" dir="t"/>
            </a:scene3d>
            <a:sp3d extrusionH="762000" contourW="12700">
              <a:extrusionClr>
                <a:srgbClr val="0070C0"/>
              </a:extrusionClr>
              <a:contourClr>
                <a:schemeClr val="accent1"/>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形 5" descr="电源">
              <a:extLst>
                <a:ext uri="{FF2B5EF4-FFF2-40B4-BE49-F238E27FC236}">
                  <a16:creationId xmlns:a16="http://schemas.microsoft.com/office/drawing/2014/main" id="{D828EBDB-BFFC-1EA6-2406-5D5229CA94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5344" y="5669936"/>
              <a:ext cx="360000" cy="360000"/>
            </a:xfrm>
            <a:prstGeom prst="rect">
              <a:avLst/>
            </a:prstGeom>
          </p:spPr>
        </p:pic>
      </p:grpSp>
      <p:sp>
        <p:nvSpPr>
          <p:cNvPr id="7" name="椭圆 6">
            <a:extLst>
              <a:ext uri="{FF2B5EF4-FFF2-40B4-BE49-F238E27FC236}">
                <a16:creationId xmlns:a16="http://schemas.microsoft.com/office/drawing/2014/main" id="{5D6FEEA9-44F0-681B-6679-D891EF4E5BA4}"/>
              </a:ext>
            </a:extLst>
          </p:cNvPr>
          <p:cNvSpPr/>
          <p:nvPr/>
        </p:nvSpPr>
        <p:spPr>
          <a:xfrm>
            <a:off x="3162619" y="946077"/>
            <a:ext cx="1080000" cy="1080000"/>
          </a:xfrm>
          <a:prstGeom prst="ellipse">
            <a:avLst/>
          </a:prstGeom>
          <a:solidFill>
            <a:schemeClr val="accent1"/>
          </a:solidFill>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29B9A97A-A95A-50C3-886F-664C1BA92D8D}"/>
              </a:ext>
            </a:extLst>
          </p:cNvPr>
          <p:cNvSpPr>
            <a:spLocks noChangeAspect="1"/>
          </p:cNvSpPr>
          <p:nvPr/>
        </p:nvSpPr>
        <p:spPr>
          <a:xfrm rot="21427058">
            <a:off x="1766105" y="1045465"/>
            <a:ext cx="1080000" cy="797145"/>
          </a:xfrm>
          <a:prstGeom prst="triangle">
            <a:avLst>
              <a:gd name="adj" fmla="val 54542"/>
            </a:avLst>
          </a:prstGeom>
          <a:solidFill>
            <a:schemeClr val="accent1"/>
          </a:solidFill>
          <a:ln>
            <a:solidFill>
              <a:schemeClr val="accent4">
                <a:lumMod val="50000"/>
              </a:schemeClr>
            </a:solidFill>
          </a:ln>
          <a:scene3d>
            <a:camera prst="isometricTopUp"/>
            <a:lightRig rig="threePt" dir="t"/>
          </a:scene3d>
          <a:sp3d extrusionH="381000">
            <a:extrusionClr>
              <a:srgbClr val="0070C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12C998E-B67E-A4FF-FCF6-28841EFE1F39}"/>
              </a:ext>
            </a:extLst>
          </p:cNvPr>
          <p:cNvSpPr/>
          <p:nvPr/>
        </p:nvSpPr>
        <p:spPr>
          <a:xfrm>
            <a:off x="6355028" y="929457"/>
            <a:ext cx="900000" cy="1152000"/>
          </a:xfrm>
          <a:prstGeom prst="rect">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81C6579-92CB-0698-14D7-B722BB38E603}"/>
              </a:ext>
            </a:extLst>
          </p:cNvPr>
          <p:cNvSpPr/>
          <p:nvPr/>
        </p:nvSpPr>
        <p:spPr>
          <a:xfrm>
            <a:off x="4781760" y="969260"/>
            <a:ext cx="900000" cy="1152000"/>
          </a:xfrm>
          <a:prstGeom prst="rect">
            <a:avLst/>
          </a:prstGeom>
          <a:solidFill>
            <a:srgbClr val="FF0000"/>
          </a:solidFill>
          <a:scene3d>
            <a:camera prst="isometricTopUp"/>
            <a:lightRig rig="threePt" dir="t"/>
          </a:scene3d>
          <a:sp3d extrusionH="381000">
            <a:extrusionClr>
              <a:srgbClr val="FF00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心形 10">
            <a:extLst>
              <a:ext uri="{FF2B5EF4-FFF2-40B4-BE49-F238E27FC236}">
                <a16:creationId xmlns:a16="http://schemas.microsoft.com/office/drawing/2014/main" id="{51906071-C727-116D-CE07-039F33B0DB40}"/>
              </a:ext>
            </a:extLst>
          </p:cNvPr>
          <p:cNvSpPr/>
          <p:nvPr/>
        </p:nvSpPr>
        <p:spPr>
          <a:xfrm>
            <a:off x="7635108" y="945897"/>
            <a:ext cx="1080000" cy="900000"/>
          </a:xfrm>
          <a:prstGeom prst="heart">
            <a:avLst/>
          </a:prstGeom>
          <a:solidFill>
            <a:schemeClr val="accent6"/>
          </a:solidFill>
          <a:ln>
            <a:solidFill>
              <a:schemeClr val="accent6">
                <a:lumMod val="50000"/>
              </a:schemeClr>
            </a:solidFill>
          </a:ln>
          <a:scene3d>
            <a:camera prst="isometricTopUp"/>
            <a:lightRig rig="threePt" dir="t"/>
          </a:scene3d>
          <a:sp3d extrusionH="381000">
            <a:extrusionClr>
              <a:schemeClr val="accent6"/>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V 形 11">
            <a:extLst>
              <a:ext uri="{FF2B5EF4-FFF2-40B4-BE49-F238E27FC236}">
                <a16:creationId xmlns:a16="http://schemas.microsoft.com/office/drawing/2014/main" id="{6DC2BD89-1A49-267B-3049-8EF55F696AC0}"/>
              </a:ext>
            </a:extLst>
          </p:cNvPr>
          <p:cNvSpPr/>
          <p:nvPr/>
        </p:nvSpPr>
        <p:spPr>
          <a:xfrm>
            <a:off x="9031910" y="945897"/>
            <a:ext cx="900000" cy="700860"/>
          </a:xfrm>
          <a:prstGeom prst="chevron">
            <a:avLst/>
          </a:prstGeom>
          <a:solidFill>
            <a:schemeClr val="accent2"/>
          </a:solidFill>
          <a:ln>
            <a:solidFill>
              <a:schemeClr val="accent2">
                <a:lumMod val="50000"/>
              </a:schemeClr>
            </a:solidFill>
          </a:ln>
          <a:scene3d>
            <a:camera prst="isometricTopUp"/>
            <a:lightRig rig="threePt" dir="t"/>
          </a:scene3d>
          <a:sp3d extrusionH="381000">
            <a:extrusionClr>
              <a:schemeClr val="accent2"/>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70860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a:extLst>
              <a:ext uri="{FF2B5EF4-FFF2-40B4-BE49-F238E27FC236}">
                <a16:creationId xmlns:a16="http://schemas.microsoft.com/office/drawing/2014/main" id="{29B9A97A-A95A-50C3-886F-664C1BA92D8D}"/>
              </a:ext>
            </a:extLst>
          </p:cNvPr>
          <p:cNvSpPr>
            <a:spLocks noChangeAspect="1"/>
          </p:cNvSpPr>
          <p:nvPr/>
        </p:nvSpPr>
        <p:spPr>
          <a:xfrm rot="21427058">
            <a:off x="1766105" y="1045465"/>
            <a:ext cx="1080000" cy="797145"/>
          </a:xfrm>
          <a:prstGeom prst="triangle">
            <a:avLst>
              <a:gd name="adj" fmla="val 54542"/>
            </a:avLst>
          </a:prstGeom>
          <a:solidFill>
            <a:srgbClr val="CC00FF"/>
          </a:solidFill>
          <a:ln>
            <a:solidFill>
              <a:srgbClr val="7030A0"/>
            </a:solidFill>
          </a:ln>
          <a:scene3d>
            <a:camera prst="isometricTopUp"/>
            <a:lightRig rig="threePt" dir="t"/>
          </a:scene3d>
          <a:sp3d extrusionH="381000">
            <a:extrusionClr>
              <a:srgbClr val="CC00FF"/>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81C6579-92CB-0698-14D7-B722BB38E603}"/>
              </a:ext>
            </a:extLst>
          </p:cNvPr>
          <p:cNvSpPr/>
          <p:nvPr/>
        </p:nvSpPr>
        <p:spPr>
          <a:xfrm>
            <a:off x="4781760" y="969260"/>
            <a:ext cx="900000" cy="1152000"/>
          </a:xfrm>
          <a:prstGeom prst="rect">
            <a:avLst/>
          </a:prstGeom>
          <a:solidFill>
            <a:srgbClr val="CC00FF"/>
          </a:solidFill>
          <a:ln>
            <a:solidFill>
              <a:srgbClr val="7030A0"/>
            </a:solidFill>
          </a:ln>
          <a:scene3d>
            <a:camera prst="isometricTopUp"/>
            <a:lightRig rig="threePt" dir="t"/>
          </a:scene3d>
          <a:sp3d extrusionH="381000">
            <a:extrusionClr>
              <a:srgbClr val="CC00FF"/>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十字形 10">
            <a:extLst>
              <a:ext uri="{FF2B5EF4-FFF2-40B4-BE49-F238E27FC236}">
                <a16:creationId xmlns:a16="http://schemas.microsoft.com/office/drawing/2014/main" id="{51906071-C727-116D-CE07-039F33B0DB40}"/>
              </a:ext>
            </a:extLst>
          </p:cNvPr>
          <p:cNvSpPr/>
          <p:nvPr/>
        </p:nvSpPr>
        <p:spPr>
          <a:xfrm>
            <a:off x="7635108" y="945897"/>
            <a:ext cx="1080000" cy="900000"/>
          </a:xfrm>
          <a:prstGeom prst="plus">
            <a:avLst/>
          </a:prstGeom>
          <a:solidFill>
            <a:schemeClr val="accent6"/>
          </a:solidFill>
          <a:ln>
            <a:solidFill>
              <a:schemeClr val="accent6">
                <a:lumMod val="50000"/>
              </a:schemeClr>
            </a:solidFill>
          </a:ln>
          <a:scene3d>
            <a:camera prst="isometricTopUp"/>
            <a:lightRig rig="threePt" dir="t"/>
          </a:scene3d>
          <a:sp3d extrusionH="381000">
            <a:extrusionClr>
              <a:schemeClr val="accent6"/>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禁止符 11">
            <a:extLst>
              <a:ext uri="{FF2B5EF4-FFF2-40B4-BE49-F238E27FC236}">
                <a16:creationId xmlns:a16="http://schemas.microsoft.com/office/drawing/2014/main" id="{6DC2BD89-1A49-267B-3049-8EF55F696AC0}"/>
              </a:ext>
            </a:extLst>
          </p:cNvPr>
          <p:cNvSpPr/>
          <p:nvPr/>
        </p:nvSpPr>
        <p:spPr>
          <a:xfrm>
            <a:off x="9031910" y="945896"/>
            <a:ext cx="1080000" cy="923363"/>
          </a:xfrm>
          <a:prstGeom prst="noSmoking">
            <a:avLst/>
          </a:prstGeom>
          <a:solidFill>
            <a:schemeClr val="accent4">
              <a:lumMod val="75000"/>
            </a:schemeClr>
          </a:solidFill>
          <a:ln>
            <a:solidFill>
              <a:schemeClr val="accent2">
                <a:lumMod val="50000"/>
              </a:schemeClr>
            </a:solidFill>
          </a:ln>
          <a:scene3d>
            <a:camera prst="isometricTopUp"/>
            <a:lightRig rig="threePt" dir="t"/>
          </a:scene3d>
          <a:sp3d extrusionH="381000">
            <a:extrusionClr>
              <a:schemeClr val="accent4">
                <a:lumMod val="75000"/>
              </a:schemeClr>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L 形 2">
            <a:extLst>
              <a:ext uri="{FF2B5EF4-FFF2-40B4-BE49-F238E27FC236}">
                <a16:creationId xmlns:a16="http://schemas.microsoft.com/office/drawing/2014/main" id="{BD25BF2A-703D-9D57-0452-3A0E8470AE5B}"/>
              </a:ext>
            </a:extLst>
          </p:cNvPr>
          <p:cNvSpPr/>
          <p:nvPr/>
        </p:nvSpPr>
        <p:spPr>
          <a:xfrm>
            <a:off x="3265086" y="969260"/>
            <a:ext cx="1080000" cy="900000"/>
          </a:xfrm>
          <a:prstGeom prst="corner">
            <a:avLst/>
          </a:prstGeom>
          <a:solidFill>
            <a:srgbClr val="00B0F0"/>
          </a:solidFill>
          <a:ln>
            <a:solidFill>
              <a:schemeClr val="accent5">
                <a:lumMod val="75000"/>
              </a:schemeClr>
            </a:solidFill>
          </a:ln>
          <a:scene3d>
            <a:camera prst="isometricTopUp"/>
            <a:lightRig rig="threePt" dir="t"/>
          </a:scene3d>
          <a:sp3d extrusionH="381000">
            <a:extrusionClr>
              <a:srgbClr val="00B0F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a:extLst>
              <a:ext uri="{FF2B5EF4-FFF2-40B4-BE49-F238E27FC236}">
                <a16:creationId xmlns:a16="http://schemas.microsoft.com/office/drawing/2014/main" id="{E0B4C2D4-71F6-E839-5963-46BEDD077723}"/>
              </a:ext>
            </a:extLst>
          </p:cNvPr>
          <p:cNvSpPr/>
          <p:nvPr/>
        </p:nvSpPr>
        <p:spPr>
          <a:xfrm>
            <a:off x="6215615" y="969260"/>
            <a:ext cx="1080000" cy="900000"/>
          </a:xfrm>
          <a:prstGeom prst="corner">
            <a:avLst/>
          </a:prstGeom>
          <a:solidFill>
            <a:srgbClr val="FFFF00"/>
          </a:solidFill>
          <a:ln>
            <a:solidFill>
              <a:schemeClr val="accent4">
                <a:lumMod val="75000"/>
              </a:schemeClr>
            </a:solidFill>
          </a:ln>
          <a:scene3d>
            <a:camera prst="isometricTopUp"/>
            <a:lightRig rig="threePt" dir="t"/>
          </a:scene3d>
          <a:sp3d extrusionH="381000">
            <a:extrusionClr>
              <a:srgbClr val="FFFF00"/>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CCDB881A-B6AB-14FB-AFDB-A81E4AC1ABD0}"/>
              </a:ext>
            </a:extLst>
          </p:cNvPr>
          <p:cNvGrpSpPr/>
          <p:nvPr/>
        </p:nvGrpSpPr>
        <p:grpSpPr>
          <a:xfrm>
            <a:off x="4033521" y="2983160"/>
            <a:ext cx="3674340" cy="2935043"/>
            <a:chOff x="4033521" y="2983160"/>
            <a:chExt cx="3674340" cy="2935043"/>
          </a:xfrm>
        </p:grpSpPr>
        <p:sp>
          <p:nvSpPr>
            <p:cNvPr id="2" name="L 形 1">
              <a:extLst>
                <a:ext uri="{FF2B5EF4-FFF2-40B4-BE49-F238E27FC236}">
                  <a16:creationId xmlns:a16="http://schemas.microsoft.com/office/drawing/2014/main" id="{363CCCF6-5E6D-D4A3-6F95-4C9FB3323F55}"/>
                </a:ext>
              </a:extLst>
            </p:cNvPr>
            <p:cNvSpPr/>
            <p:nvPr/>
          </p:nvSpPr>
          <p:spPr>
            <a:xfrm>
              <a:off x="4033521" y="2983160"/>
              <a:ext cx="3674340" cy="2935043"/>
            </a:xfrm>
            <a:prstGeom prst="corner">
              <a:avLst>
                <a:gd name="adj1" fmla="val 48815"/>
                <a:gd name="adj2" fmla="val 50000"/>
              </a:avLst>
            </a:prstGeom>
            <a:solidFill>
              <a:srgbClr val="CC00FF"/>
            </a:solidFill>
            <a:ln>
              <a:solidFill>
                <a:srgbClr val="7030A0"/>
              </a:solidFill>
            </a:ln>
            <a:scene3d>
              <a:camera prst="isometricTopUp"/>
              <a:lightRig rig="threePt" dir="t"/>
            </a:scene3d>
            <a:sp3d extrusionH="762000">
              <a:extrusionClr>
                <a:srgbClr val="CC00FF"/>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descr="电源">
              <a:extLst>
                <a:ext uri="{FF2B5EF4-FFF2-40B4-BE49-F238E27FC236}">
                  <a16:creationId xmlns:a16="http://schemas.microsoft.com/office/drawing/2014/main" id="{2575D74F-E046-5D84-8F37-8A1AB16A24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809812">
              <a:off x="6659344" y="5314336"/>
              <a:ext cx="360000" cy="360000"/>
            </a:xfrm>
            <a:prstGeom prst="rect">
              <a:avLst/>
            </a:prstGeom>
          </p:spPr>
        </p:pic>
      </p:grpSp>
    </p:spTree>
    <p:extLst>
      <p:ext uri="{BB962C8B-B14F-4D97-AF65-F5344CB8AC3E}">
        <p14:creationId xmlns:p14="http://schemas.microsoft.com/office/powerpoint/2010/main" val="4264386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322</Words>
  <Application>Microsoft Office PowerPoint</Application>
  <PresentationFormat>宽屏</PresentationFormat>
  <Paragraphs>22</Paragraphs>
  <Slides>8</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积木&amp;玩具图形素材</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chunying gao</dc:creator>
  <cp:lastModifiedBy>chunying gao</cp:lastModifiedBy>
  <cp:revision>5</cp:revision>
  <dcterms:created xsi:type="dcterms:W3CDTF">2024-09-05T04:20:32Z</dcterms:created>
  <dcterms:modified xsi:type="dcterms:W3CDTF">2024-09-22T04:12:09Z</dcterms:modified>
</cp:coreProperties>
</file>