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4660"/>
  </p:normalViewPr>
  <p:slideViewPr>
    <p:cSldViewPr snapToGrid="0">
      <p:cViewPr varScale="1">
        <p:scale>
          <a:sx n="76" d="100"/>
          <a:sy n="7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a:xfrm>
            <a:off x="5332412" y="5883275"/>
            <a:ext cx="4324044" cy="365125"/>
          </a:xfrm>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1321031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1981C1-BB3F-4F9A-B76C-872083F2BF28}" type="datetimeFigureOut">
              <a:rPr lang="es-CO" smtClean="0"/>
              <a:t>2/03/2020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260471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352841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1374469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182811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811879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515075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389366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2521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951856" y="5867131"/>
            <a:ext cx="551167" cy="365125"/>
          </a:xfrm>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295747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F1981C1-BB3F-4F9A-B76C-872083F2BF28}" type="datetimeFigureOut">
              <a:rPr lang="es-CO" smtClean="0"/>
              <a:t>2/03/2020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244865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1981C1-BB3F-4F9A-B76C-872083F2BF28}" type="datetimeFigureOut">
              <a:rPr lang="es-CO" smtClean="0"/>
              <a:t>2/03/2020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29437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1981C1-BB3F-4F9A-B76C-872083F2BF28}" type="datetimeFigureOut">
              <a:rPr lang="es-CO" smtClean="0"/>
              <a:t>2/03/2020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8516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1981C1-BB3F-4F9A-B76C-872083F2BF28}" type="datetimeFigureOut">
              <a:rPr lang="es-CO" smtClean="0"/>
              <a:t>2/03/2020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332201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981C1-BB3F-4F9A-B76C-872083F2BF28}" type="datetimeFigureOut">
              <a:rPr lang="es-CO" smtClean="0"/>
              <a:t>2/03/2020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391286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1981C1-BB3F-4F9A-B76C-872083F2BF28}" type="datetimeFigureOut">
              <a:rPr lang="es-CO" smtClean="0"/>
              <a:t>2/03/2020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40765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F1981C1-BB3F-4F9A-B76C-872083F2BF28}" type="datetimeFigureOut">
              <a:rPr lang="es-CO" smtClean="0"/>
              <a:t>2/03/2020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7906DFE-3821-450A-A685-B1B091A99C71}" type="slidenum">
              <a:rPr lang="es-CO" smtClean="0"/>
              <a:t>‹#›</a:t>
            </a:fld>
            <a:endParaRPr lang="es-CO"/>
          </a:p>
        </p:txBody>
      </p:sp>
    </p:spTree>
    <p:extLst>
      <p:ext uri="{BB962C8B-B14F-4D97-AF65-F5344CB8AC3E}">
        <p14:creationId xmlns:p14="http://schemas.microsoft.com/office/powerpoint/2010/main" val="130000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1981C1-BB3F-4F9A-B76C-872083F2BF28}" type="datetimeFigureOut">
              <a:rPr lang="es-CO" smtClean="0"/>
              <a:t>2/03/2020</a:t>
            </a:fld>
            <a:endParaRPr lang="es-C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906DFE-3821-450A-A685-B1B091A99C71}" type="slidenum">
              <a:rPr lang="es-CO" smtClean="0"/>
              <a:t>‹#›</a:t>
            </a:fld>
            <a:endParaRPr lang="es-CO"/>
          </a:p>
        </p:txBody>
      </p:sp>
    </p:spTree>
    <p:extLst>
      <p:ext uri="{BB962C8B-B14F-4D97-AF65-F5344CB8AC3E}">
        <p14:creationId xmlns:p14="http://schemas.microsoft.com/office/powerpoint/2010/main" val="566096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04FD-5C6D-45AD-8E0B-D763D56A7F93}"/>
              </a:ext>
            </a:extLst>
          </p:cNvPr>
          <p:cNvSpPr>
            <a:spLocks noGrp="1"/>
          </p:cNvSpPr>
          <p:nvPr>
            <p:ph type="ctrTitle"/>
          </p:nvPr>
        </p:nvSpPr>
        <p:spPr>
          <a:xfrm>
            <a:off x="3151465" y="1765785"/>
            <a:ext cx="9144000" cy="2387600"/>
          </a:xfrm>
        </p:spPr>
        <p:txBody>
          <a:bodyPr>
            <a:normAutofit fontScale="90000"/>
          </a:bodyPr>
          <a:lstStyle/>
          <a:p>
            <a:pPr algn="l"/>
            <a:r>
              <a:rPr lang="es-CO" sz="15300" b="1" u="sng" dirty="0"/>
              <a:t>H&amp;S Soft</a:t>
            </a:r>
            <a:br>
              <a:rPr lang="es-CO" dirty="0"/>
            </a:br>
            <a:r>
              <a:rPr lang="es-CO" sz="4400" dirty="0"/>
              <a:t>Trabajando Seguro </a:t>
            </a:r>
            <a:br>
              <a:rPr lang="es-CO" dirty="0"/>
            </a:br>
            <a:endParaRPr lang="es-CO" dirty="0"/>
          </a:p>
        </p:txBody>
      </p:sp>
      <p:sp>
        <p:nvSpPr>
          <p:cNvPr id="4" name="TextBox 3">
            <a:extLst>
              <a:ext uri="{FF2B5EF4-FFF2-40B4-BE49-F238E27FC236}">
                <a16:creationId xmlns:a16="http://schemas.microsoft.com/office/drawing/2014/main" id="{E627B3A3-B8D8-442E-9D8F-63A91D5A0526}"/>
              </a:ext>
            </a:extLst>
          </p:cNvPr>
          <p:cNvSpPr txBox="1"/>
          <p:nvPr/>
        </p:nvSpPr>
        <p:spPr>
          <a:xfrm>
            <a:off x="7071388" y="4022757"/>
            <a:ext cx="7038363" cy="923330"/>
          </a:xfrm>
          <a:prstGeom prst="rect">
            <a:avLst/>
          </a:prstGeom>
          <a:noFill/>
        </p:spPr>
        <p:txBody>
          <a:bodyPr wrap="square" rtlCol="0">
            <a:spAutoFit/>
          </a:bodyPr>
          <a:lstStyle/>
          <a:p>
            <a:r>
              <a:rPr lang="en-US" dirty="0"/>
              <a:t>Jhonnier Stick Correa Jimenez</a:t>
            </a:r>
          </a:p>
          <a:p>
            <a:r>
              <a:rPr lang="en-US" dirty="0"/>
              <a:t>Karen Natalia Delgado Arango</a:t>
            </a:r>
          </a:p>
          <a:p>
            <a:r>
              <a:rPr lang="en-US" dirty="0"/>
              <a:t>Anderson Arley Moreno Martinez</a:t>
            </a:r>
            <a:endParaRPr lang="es-CO" dirty="0"/>
          </a:p>
        </p:txBody>
      </p:sp>
    </p:spTree>
    <p:extLst>
      <p:ext uri="{BB962C8B-B14F-4D97-AF65-F5344CB8AC3E}">
        <p14:creationId xmlns:p14="http://schemas.microsoft.com/office/powerpoint/2010/main" val="397914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F9DE-F79B-4CF3-9999-12D2B57A9445}"/>
              </a:ext>
            </a:extLst>
          </p:cNvPr>
          <p:cNvSpPr>
            <a:spLocks noGrp="1"/>
          </p:cNvSpPr>
          <p:nvPr>
            <p:ph type="title"/>
          </p:nvPr>
        </p:nvSpPr>
        <p:spPr>
          <a:xfrm>
            <a:off x="1064702" y="1673089"/>
            <a:ext cx="10515600" cy="398273"/>
          </a:xfrm>
        </p:spPr>
        <p:txBody>
          <a:bodyPr>
            <a:normAutofit fontScale="90000"/>
          </a:bodyPr>
          <a:lstStyle/>
          <a:p>
            <a:r>
              <a:rPr lang="es-CO" b="1" dirty="0"/>
              <a:t>Problemática</a:t>
            </a:r>
            <a:br>
              <a:rPr lang="es-CO" dirty="0"/>
            </a:br>
            <a:endParaRPr lang="es-CO" dirty="0"/>
          </a:p>
        </p:txBody>
      </p:sp>
      <p:sp>
        <p:nvSpPr>
          <p:cNvPr id="3" name="Content Placeholder 2">
            <a:extLst>
              <a:ext uri="{FF2B5EF4-FFF2-40B4-BE49-F238E27FC236}">
                <a16:creationId xmlns:a16="http://schemas.microsoft.com/office/drawing/2014/main" id="{DC47E8E4-C35F-48EE-9185-0309635699D2}"/>
              </a:ext>
            </a:extLst>
          </p:cNvPr>
          <p:cNvSpPr>
            <a:spLocks noGrp="1"/>
          </p:cNvSpPr>
          <p:nvPr>
            <p:ph idx="1"/>
          </p:nvPr>
        </p:nvSpPr>
        <p:spPr>
          <a:xfrm>
            <a:off x="1494971" y="1974574"/>
            <a:ext cx="10085331" cy="3362266"/>
          </a:xfrm>
        </p:spPr>
        <p:txBody>
          <a:bodyPr>
            <a:normAutofit fontScale="92500" lnSpcReduction="20000"/>
          </a:bodyPr>
          <a:lstStyle/>
          <a:p>
            <a:r>
              <a:rPr lang="es-CO" dirty="0"/>
              <a:t>Se presentan principalmente dos casos de inseguridad para los empleados en una empresa, primero algunos empleadores no dotan a sus empleados de los implementos mínimos de seguridad para  el trabajo y en segundo lugar los empleados no utilizan adecuadamente los insumos dados por los empleadores y se arriesgan ellos mismos a un posible accidente. </a:t>
            </a:r>
          </a:p>
          <a:p>
            <a:endParaRPr lang="es-CO" dirty="0"/>
          </a:p>
          <a:p>
            <a:r>
              <a:rPr lang="es-CO" dirty="0"/>
              <a:t>Dentro de las empresas en el área de seguridad en el trabajo suceden dos casos específicos de implementación de los materiales que se aplican en las empresas que no utilizan adecuadamente los insumos dados por los empleadores y se arriesgan ellos mismos a un posible accidente. </a:t>
            </a:r>
          </a:p>
          <a:p>
            <a:endParaRPr lang="es-CO" dirty="0"/>
          </a:p>
        </p:txBody>
      </p:sp>
    </p:spTree>
    <p:extLst>
      <p:ext uri="{BB962C8B-B14F-4D97-AF65-F5344CB8AC3E}">
        <p14:creationId xmlns:p14="http://schemas.microsoft.com/office/powerpoint/2010/main" val="2861807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F3C4-51EC-407B-B5EC-289721476D8B}"/>
              </a:ext>
            </a:extLst>
          </p:cNvPr>
          <p:cNvSpPr>
            <a:spLocks noGrp="1"/>
          </p:cNvSpPr>
          <p:nvPr>
            <p:ph type="title"/>
          </p:nvPr>
        </p:nvSpPr>
        <p:spPr>
          <a:xfrm>
            <a:off x="987423" y="1526762"/>
            <a:ext cx="10515600" cy="189059"/>
          </a:xfrm>
        </p:spPr>
        <p:txBody>
          <a:bodyPr>
            <a:normAutofit fontScale="90000"/>
          </a:bodyPr>
          <a:lstStyle/>
          <a:p>
            <a:r>
              <a:rPr lang="es-CO" b="1" dirty="0"/>
              <a:t>Solución</a:t>
            </a:r>
            <a:br>
              <a:rPr lang="es-CO" dirty="0"/>
            </a:br>
            <a:endParaRPr lang="es-CO" dirty="0"/>
          </a:p>
        </p:txBody>
      </p:sp>
      <p:sp>
        <p:nvSpPr>
          <p:cNvPr id="3" name="Content Placeholder 2">
            <a:extLst>
              <a:ext uri="{FF2B5EF4-FFF2-40B4-BE49-F238E27FC236}">
                <a16:creationId xmlns:a16="http://schemas.microsoft.com/office/drawing/2014/main" id="{8D8A9506-2015-45CF-8B38-1DC7A1FD216C}"/>
              </a:ext>
            </a:extLst>
          </p:cNvPr>
          <p:cNvSpPr>
            <a:spLocks noGrp="1"/>
          </p:cNvSpPr>
          <p:nvPr>
            <p:ph idx="1"/>
          </p:nvPr>
        </p:nvSpPr>
        <p:spPr>
          <a:xfrm>
            <a:off x="1484310" y="1621291"/>
            <a:ext cx="10018713" cy="4154634"/>
          </a:xfrm>
        </p:spPr>
        <p:txBody>
          <a:bodyPr/>
          <a:lstStyle/>
          <a:p>
            <a:r>
              <a:rPr lang="es-CO" dirty="0"/>
              <a:t>Se creará un aplicativo web que informara a los empleados que implementos de seguridad son necesarios para su área de trabajo, también llevara un registro de que personal se encuentra en esta área y mostrara información sobre las fechas de dotación para los empleados.</a:t>
            </a:r>
          </a:p>
          <a:p>
            <a:r>
              <a:rPr lang="es-CO" dirty="0"/>
              <a:t>Esto ayudara en caso de emergencia ya que se llevaría un registro de    personal y mejoraría la forma de usar los implementos de seguridad dentro del área de trabajo</a:t>
            </a:r>
          </a:p>
          <a:p>
            <a:endParaRPr lang="es-CO" dirty="0"/>
          </a:p>
        </p:txBody>
      </p:sp>
    </p:spTree>
    <p:extLst>
      <p:ext uri="{BB962C8B-B14F-4D97-AF65-F5344CB8AC3E}">
        <p14:creationId xmlns:p14="http://schemas.microsoft.com/office/powerpoint/2010/main" val="304784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6DF345-F045-4311-84D3-D196EA2D26B9}"/>
              </a:ext>
            </a:extLst>
          </p:cNvPr>
          <p:cNvSpPr>
            <a:spLocks noGrp="1"/>
          </p:cNvSpPr>
          <p:nvPr>
            <p:ph type="title"/>
          </p:nvPr>
        </p:nvSpPr>
        <p:spPr/>
        <p:txBody>
          <a:bodyPr/>
          <a:lstStyle/>
          <a:p>
            <a:r>
              <a:rPr lang="es-ES" dirty="0"/>
              <a:t>Preguntas entrevista</a:t>
            </a:r>
            <a:endParaRPr lang="es-CO" dirty="0"/>
          </a:p>
        </p:txBody>
      </p:sp>
      <p:sp>
        <p:nvSpPr>
          <p:cNvPr id="3" name="Marcador de contenido 2">
            <a:extLst>
              <a:ext uri="{FF2B5EF4-FFF2-40B4-BE49-F238E27FC236}">
                <a16:creationId xmlns:a16="http://schemas.microsoft.com/office/drawing/2014/main" id="{10D70B0B-2CB8-45E6-B1A7-5EDEFAFF102A}"/>
              </a:ext>
            </a:extLst>
          </p:cNvPr>
          <p:cNvSpPr>
            <a:spLocks noGrp="1"/>
          </p:cNvSpPr>
          <p:nvPr>
            <p:ph idx="1"/>
          </p:nvPr>
        </p:nvSpPr>
        <p:spPr/>
        <p:txBody>
          <a:bodyPr>
            <a:normAutofit fontScale="85000" lnSpcReduction="20000"/>
          </a:bodyPr>
          <a:lstStyle/>
          <a:p>
            <a:pPr fontAlgn="base"/>
            <a:r>
              <a:rPr lang="es-CO" sz="3600" dirty="0"/>
              <a:t>¿Qué cargo desempeña dentro de la empresa?</a:t>
            </a:r>
          </a:p>
          <a:p>
            <a:pPr fontAlgn="base"/>
            <a:endParaRPr lang="es-CO" sz="3600" dirty="0"/>
          </a:p>
          <a:p>
            <a:pPr fontAlgn="base"/>
            <a:r>
              <a:rPr lang="es-CO" sz="3600" dirty="0"/>
              <a:t>¿Qué implementos de seguridad usted utiliza en área de producción?</a:t>
            </a:r>
          </a:p>
          <a:p>
            <a:pPr fontAlgn="base"/>
            <a:endParaRPr lang="es-CO" sz="3600" dirty="0"/>
          </a:p>
          <a:p>
            <a:pPr fontAlgn="base"/>
            <a:r>
              <a:rPr lang="es-CO" sz="3600" dirty="0"/>
              <a:t>¿En qué horarios usted trabaja en el área de producción?</a:t>
            </a:r>
          </a:p>
          <a:p>
            <a:endParaRPr lang="es-CO" dirty="0"/>
          </a:p>
        </p:txBody>
      </p:sp>
    </p:spTree>
    <p:extLst>
      <p:ext uri="{BB962C8B-B14F-4D97-AF65-F5344CB8AC3E}">
        <p14:creationId xmlns:p14="http://schemas.microsoft.com/office/powerpoint/2010/main" val="190985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6E6D86C-7FAA-4DA6-8A34-8A04CA2EB213}"/>
              </a:ext>
            </a:extLst>
          </p:cNvPr>
          <p:cNvSpPr>
            <a:spLocks noGrp="1"/>
          </p:cNvSpPr>
          <p:nvPr>
            <p:ph idx="1"/>
          </p:nvPr>
        </p:nvSpPr>
        <p:spPr>
          <a:xfrm>
            <a:off x="1433286" y="533400"/>
            <a:ext cx="10515600" cy="5791200"/>
          </a:xfrm>
        </p:spPr>
        <p:txBody>
          <a:bodyPr>
            <a:normAutofit fontScale="92500"/>
          </a:bodyPr>
          <a:lstStyle/>
          <a:p>
            <a:r>
              <a:rPr lang="es-ES" sz="3600" dirty="0"/>
              <a:t>¿Cómo es el método para entrar al área de producción?</a:t>
            </a:r>
          </a:p>
          <a:p>
            <a:endParaRPr lang="es-ES" sz="3600" dirty="0"/>
          </a:p>
          <a:p>
            <a:r>
              <a:rPr lang="es-ES" sz="3600" dirty="0"/>
              <a:t>¿En qué momentos tienes que usar los implementos de seguridad?</a:t>
            </a:r>
          </a:p>
          <a:p>
            <a:endParaRPr lang="es-ES" sz="3600" dirty="0"/>
          </a:p>
          <a:p>
            <a:r>
              <a:rPr lang="es-ES" sz="3600" dirty="0"/>
              <a:t>¿Cada cuanto se deben cambiar los implementos de seguridad?</a:t>
            </a:r>
          </a:p>
          <a:p>
            <a:endParaRPr lang="es-ES" sz="3600" dirty="0"/>
          </a:p>
          <a:p>
            <a:r>
              <a:rPr lang="es-ES" sz="3600" dirty="0"/>
              <a:t>¿Qué determina la salud de los trabajadores?</a:t>
            </a:r>
          </a:p>
          <a:p>
            <a:endParaRPr lang="es-CO" dirty="0"/>
          </a:p>
        </p:txBody>
      </p:sp>
    </p:spTree>
    <p:extLst>
      <p:ext uri="{BB962C8B-B14F-4D97-AF65-F5344CB8AC3E}">
        <p14:creationId xmlns:p14="http://schemas.microsoft.com/office/powerpoint/2010/main" val="102544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58CA50-CF96-46F4-B20A-2880DBB8FC23}"/>
              </a:ext>
            </a:extLst>
          </p:cNvPr>
          <p:cNvSpPr>
            <a:spLocks noGrp="1"/>
          </p:cNvSpPr>
          <p:nvPr>
            <p:ph idx="1"/>
          </p:nvPr>
        </p:nvSpPr>
        <p:spPr>
          <a:xfrm>
            <a:off x="1476829" y="678449"/>
            <a:ext cx="10515600" cy="5501102"/>
          </a:xfrm>
        </p:spPr>
        <p:txBody>
          <a:bodyPr>
            <a:normAutofit/>
          </a:bodyPr>
          <a:lstStyle/>
          <a:p>
            <a:pPr fontAlgn="base"/>
            <a:r>
              <a:rPr lang="es-CO" sz="3600" dirty="0"/>
              <a:t>¿Qué accidentes han ocurrido en la empresa por un mal uso de los implementos de seguridad?</a:t>
            </a:r>
          </a:p>
          <a:p>
            <a:pPr fontAlgn="base"/>
            <a:endParaRPr lang="es-CO" sz="3600" dirty="0"/>
          </a:p>
          <a:p>
            <a:pPr fontAlgn="base"/>
            <a:r>
              <a:rPr lang="es-CO" sz="3600" dirty="0"/>
              <a:t> ¿Están dispuestos a correr el riego de no equipar los implementos de seguridad?</a:t>
            </a:r>
          </a:p>
          <a:p>
            <a:pPr fontAlgn="base"/>
            <a:endParaRPr lang="es-CO" sz="3600" dirty="0"/>
          </a:p>
          <a:p>
            <a:pPr fontAlgn="base"/>
            <a:r>
              <a:rPr lang="es-CO" sz="3600" dirty="0"/>
              <a:t>¿Quién es culpable si ocurre un accidente por no tener los implementos de seguridad? </a:t>
            </a:r>
          </a:p>
          <a:p>
            <a:endParaRPr lang="es-CO" dirty="0"/>
          </a:p>
        </p:txBody>
      </p:sp>
    </p:spTree>
    <p:extLst>
      <p:ext uri="{BB962C8B-B14F-4D97-AF65-F5344CB8AC3E}">
        <p14:creationId xmlns:p14="http://schemas.microsoft.com/office/powerpoint/2010/main" val="2147439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954</TotalTime>
  <Words>331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H&amp;S Soft Trabajando Seguro  </vt:lpstr>
      <vt:lpstr>Problemática </vt:lpstr>
      <vt:lpstr>Solución </vt:lpstr>
      <vt:lpstr>Preguntas entrevista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H&amp;S Soft Trabajando Seguro</dc:title>
  <dc:creator>Anderson</dc:creator>
  <cp:lastModifiedBy>Anderson</cp:lastModifiedBy>
  <cp:revision>14</cp:revision>
  <dcterms:created xsi:type="dcterms:W3CDTF">2020-02-25T00:40:23Z</dcterms:created>
  <dcterms:modified xsi:type="dcterms:W3CDTF">2020-03-03T04:13:42Z</dcterms:modified>
</cp:coreProperties>
</file>