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87" r:id="rId2"/>
    <p:sldId id="262" r:id="rId3"/>
    <p:sldId id="257" r:id="rId4"/>
    <p:sldId id="258" r:id="rId5"/>
    <p:sldId id="259" r:id="rId6"/>
    <p:sldId id="265" r:id="rId7"/>
    <p:sldId id="274" r:id="rId8"/>
    <p:sldId id="279" r:id="rId9"/>
    <p:sldId id="272" r:id="rId10"/>
    <p:sldId id="278" r:id="rId11"/>
    <p:sldId id="266" r:id="rId12"/>
    <p:sldId id="281" r:id="rId13"/>
    <p:sldId id="282" r:id="rId14"/>
    <p:sldId id="268" r:id="rId15"/>
    <p:sldId id="283" r:id="rId16"/>
    <p:sldId id="284" r:id="rId17"/>
    <p:sldId id="280" r:id="rId18"/>
    <p:sldId id="286" r:id="rId19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2E2E2E"/>
    <a:srgbClr val="1C1C1C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1" autoAdjust="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18F96-6D86-3644-8234-620C04C7AA2B}" type="datetimeFigureOut">
              <a:rPr lang="nb-NO" smtClean="0"/>
              <a:t>31.10.14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18D2F-98B2-E642-9C7B-BB4BDD10DC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53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- PLATTFORM!</a:t>
            </a:r>
            <a:r>
              <a:rPr lang="nb-NO" baseline="0" dirty="0" smtClean="0"/>
              <a:t> Ikke et språk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8D2F-98B2-E642-9C7B-BB4BDD10DC3A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2588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b-NO" baseline="0" dirty="0" smtClean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8D2F-98B2-E642-9C7B-BB4BDD10DC3A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2588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 smtClean="0"/>
              <a:t>I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browserverden</a:t>
            </a:r>
            <a:r>
              <a:rPr lang="nb-NO" baseline="0" dirty="0" smtClean="0"/>
              <a:t> finnes ikke node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Node er en </a:t>
            </a:r>
            <a:r>
              <a:rPr lang="nb-NO" baseline="0" dirty="0" err="1" smtClean="0"/>
              <a:t>platform</a:t>
            </a:r>
            <a:r>
              <a:rPr lang="nb-NO" baseline="0" dirty="0" smtClean="0"/>
              <a:t> for å kunne kjøre </a:t>
            </a:r>
            <a:r>
              <a:rPr lang="nb-NO" baseline="0" dirty="0" err="1" smtClean="0"/>
              <a:t>javascript</a:t>
            </a:r>
            <a:r>
              <a:rPr lang="nb-NO" baseline="0" dirty="0" smtClean="0"/>
              <a:t> på server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8D2F-98B2-E642-9C7B-BB4BDD10DC3A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6616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 smtClean="0"/>
              <a:t>Sammenligning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browser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vs</a:t>
            </a:r>
            <a:r>
              <a:rPr lang="nb-NO" baseline="0" dirty="0" smtClean="0"/>
              <a:t> node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Alt dette er ren JavaScript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Ikke noe spesielt med $, det er bare en variabel på lik linje med alt annet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8D2F-98B2-E642-9C7B-BB4BDD10DC3A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6616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 smtClean="0"/>
              <a:t>Inkludering</a:t>
            </a:r>
            <a:r>
              <a:rPr lang="nb-NO" baseline="0" dirty="0" smtClean="0"/>
              <a:t> av en annen </a:t>
            </a:r>
            <a:r>
              <a:rPr lang="nb-NO" baseline="0" dirty="0" err="1" smtClean="0"/>
              <a:t>Javascript</a:t>
            </a:r>
            <a:r>
              <a:rPr lang="nb-NO" baseline="0" dirty="0" smtClean="0"/>
              <a:t> modul</a:t>
            </a:r>
          </a:p>
          <a:p>
            <a:pPr marL="171450" indent="-171450">
              <a:buFontTx/>
              <a:buChar char="-"/>
            </a:pPr>
            <a:r>
              <a:rPr lang="nb-NO" baseline="0" dirty="0" err="1" smtClean="0"/>
              <a:t>Javascript</a:t>
            </a:r>
            <a:r>
              <a:rPr lang="nb-NO" baseline="0" dirty="0" smtClean="0"/>
              <a:t> har ingen native støtte for slikt, dette leverer node plattformen</a:t>
            </a:r>
          </a:p>
          <a:p>
            <a:pPr marL="171450" indent="-171450">
              <a:buFontTx/>
              <a:buChar char="-"/>
            </a:pP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8D2F-98B2-E642-9C7B-BB4BDD10DC3A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1302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 smtClean="0"/>
              <a:t>Node plattformen</a:t>
            </a:r>
            <a:r>
              <a:rPr lang="nb-NO" baseline="0" dirty="0" smtClean="0"/>
              <a:t> tilbyr en rekke kjernemoduler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HTTP er nok en av de mest brukte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8D2F-98B2-E642-9C7B-BB4BDD10DC3A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1741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nb-NO" baseline="0" dirty="0" smtClean="0"/>
              <a:t>Samling </a:t>
            </a:r>
            <a:r>
              <a:rPr lang="nb-NO" baseline="0" dirty="0" err="1" smtClean="0"/>
              <a:t>core</a:t>
            </a:r>
            <a:r>
              <a:rPr lang="nb-NO" baseline="0" dirty="0" smtClean="0"/>
              <a:t> moduler man bruker i eget </a:t>
            </a:r>
            <a:r>
              <a:rPr lang="nb-NO" baseline="0" dirty="0" err="1" smtClean="0"/>
              <a:t>javascript</a:t>
            </a:r>
            <a:r>
              <a:rPr lang="nb-NO" baseline="0" dirty="0" smtClean="0"/>
              <a:t>, eks HTTP, FS </a:t>
            </a:r>
            <a:r>
              <a:rPr lang="nb-NO" baseline="0" dirty="0" err="1" smtClean="0"/>
              <a:t>etc</a:t>
            </a:r>
            <a:endParaRPr lang="nb-NO" baseline="0" dirty="0" smtClean="0"/>
          </a:p>
          <a:p>
            <a:pPr marL="228600" indent="-228600">
              <a:buFontTx/>
              <a:buAutoNum type="arabicPeriod"/>
            </a:pPr>
            <a:r>
              <a:rPr lang="nb-NO" baseline="0" dirty="0" smtClean="0"/>
              <a:t>Lag mellom JavaScript og V8 for tolking av språket </a:t>
            </a:r>
            <a:r>
              <a:rPr lang="nb-NO" baseline="0" dirty="0" err="1" smtClean="0"/>
              <a:t>javascript</a:t>
            </a:r>
            <a:endParaRPr lang="nb-NO" baseline="0" dirty="0" smtClean="0"/>
          </a:p>
          <a:p>
            <a:pPr marL="228600" indent="-228600">
              <a:buFontTx/>
              <a:buAutoNum type="arabicPeriod"/>
            </a:pPr>
            <a:r>
              <a:rPr lang="nb-NO" baseline="0" dirty="0" err="1" smtClean="0"/>
              <a:t>libuv</a:t>
            </a:r>
            <a:r>
              <a:rPr lang="nb-NO" baseline="0" dirty="0" smtClean="0"/>
              <a:t> håndterer trådene for bruk til I/O</a:t>
            </a:r>
          </a:p>
          <a:p>
            <a:pPr marL="228600" indent="-228600">
              <a:buFontTx/>
              <a:buAutoNum type="arabicPeriod"/>
            </a:pP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8D2F-98B2-E642-9C7B-BB4BDD10DC3A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9261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b-NO" baseline="0" dirty="0" smtClean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8D2F-98B2-E642-9C7B-BB4BDD10DC3A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2588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- Open </a:t>
            </a:r>
            <a:r>
              <a:rPr lang="nb-NO" dirty="0" err="1" smtClean="0"/>
              <a:t>source</a:t>
            </a:r>
            <a:endParaRPr lang="nb-NO" dirty="0" smtClean="0"/>
          </a:p>
          <a:p>
            <a:r>
              <a:rPr lang="nb-NO" dirty="0" smtClean="0"/>
              <a:t>- Ryan Dahl sponset av </a:t>
            </a:r>
            <a:r>
              <a:rPr lang="nb-NO" dirty="0" err="1" smtClean="0"/>
              <a:t>Joyent</a:t>
            </a:r>
            <a:endParaRPr lang="nb-NO" dirty="0" smtClean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8D2F-98B2-E642-9C7B-BB4BDD10DC3A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5863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- </a:t>
            </a:r>
            <a:r>
              <a:rPr lang="nb-NO" dirty="0" err="1" smtClean="0"/>
              <a:t>Amedia</a:t>
            </a:r>
            <a:r>
              <a:rPr lang="nb-NO" baseline="0" dirty="0" smtClean="0"/>
              <a:t> / </a:t>
            </a:r>
            <a:r>
              <a:rPr lang="nb-NO" baseline="0" dirty="0" err="1" smtClean="0"/>
              <a:t>apressen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8D2F-98B2-E642-9C7B-BB4BDD10DC3A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8492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b-NO" baseline="0" dirty="0" smtClean="0"/>
              <a:t>- JS </a:t>
            </a:r>
            <a:r>
              <a:rPr lang="nb-NO" baseline="0" dirty="0" err="1" smtClean="0"/>
              <a:t>community</a:t>
            </a:r>
            <a:r>
              <a:rPr lang="nb-NO" baseline="0" dirty="0" smtClean="0"/>
              <a:t> er veldig aktivt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8D2F-98B2-E642-9C7B-BB4BDD10DC3A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2588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 err="1" smtClean="0"/>
              <a:t>Frontend</a:t>
            </a:r>
            <a:r>
              <a:rPr lang="nb-NO" baseline="0" dirty="0" err="1" smtClean="0"/>
              <a:t>miljøet</a:t>
            </a:r>
            <a:r>
              <a:rPr lang="nb-NO" baseline="0" dirty="0" smtClean="0"/>
              <a:t> har skutt fart etter node kom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Kjent språk (JS) som de har kunnet utnytte til det fulle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Flere av </a:t>
            </a:r>
            <a:r>
              <a:rPr lang="nb-NO" baseline="0" dirty="0" err="1" smtClean="0"/>
              <a:t>libsene</a:t>
            </a:r>
            <a:r>
              <a:rPr lang="nb-NO" baseline="0" dirty="0" smtClean="0"/>
              <a:t> kan brukes serverside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8D2F-98B2-E642-9C7B-BB4BDD10DC3A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682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 smtClean="0"/>
              <a:t>Masse gode alternativ for serverside / </a:t>
            </a:r>
            <a:r>
              <a:rPr lang="nb-NO" dirty="0" err="1" smtClean="0"/>
              <a:t>backend</a:t>
            </a:r>
            <a:r>
              <a:rPr lang="nb-NO" dirty="0" smtClean="0"/>
              <a:t> også</a:t>
            </a:r>
          </a:p>
          <a:p>
            <a:pPr marL="171450" indent="-171450">
              <a:buFontTx/>
              <a:buChar char="-"/>
            </a:pPr>
            <a:r>
              <a:rPr lang="nb-NO" dirty="0" smtClean="0"/>
              <a:t>Mest kjent er Express</a:t>
            </a:r>
          </a:p>
          <a:p>
            <a:pPr marL="171450" indent="-171450">
              <a:buFontTx/>
              <a:buChar char="-"/>
            </a:pPr>
            <a:r>
              <a:rPr lang="nb-NO" dirty="0" smtClean="0"/>
              <a:t>Ulike</a:t>
            </a:r>
            <a:r>
              <a:rPr lang="nb-NO" baseline="0" dirty="0" smtClean="0"/>
              <a:t> størrelse og forsøk på problemløsning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8D2F-98B2-E642-9C7B-BB4BDD10DC3A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4561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 smtClean="0"/>
              <a:t>Ytelse på </a:t>
            </a:r>
            <a:r>
              <a:rPr lang="nb-NO" dirty="0" err="1" smtClean="0"/>
              <a:t>throughput</a:t>
            </a:r>
            <a:r>
              <a:rPr lang="nb-NO" baseline="0" dirty="0" smtClean="0"/>
              <a:t> er en ekstrem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8D2F-98B2-E642-9C7B-BB4BDD10DC3A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258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- Annet </a:t>
            </a:r>
            <a:r>
              <a:rPr lang="nb-NO" dirty="0" err="1" smtClean="0"/>
              <a:t>mindset</a:t>
            </a:r>
            <a:r>
              <a:rPr lang="nb-NO" dirty="0" smtClean="0"/>
              <a:t> når ”ALT” skjer asynkront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8D2F-98B2-E642-9C7B-BB4BDD10DC3A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2967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b-NO" dirty="0" smtClean="0"/>
              <a:t>- Bruker samme </a:t>
            </a:r>
            <a:r>
              <a:rPr lang="nb-NO" dirty="0" err="1" smtClean="0"/>
              <a:t>jsengine</a:t>
            </a:r>
            <a:r>
              <a:rPr lang="nb-NO" dirty="0" smtClean="0"/>
              <a:t> som Google </a:t>
            </a:r>
            <a:r>
              <a:rPr lang="nb-NO" dirty="0" err="1" smtClean="0"/>
              <a:t>Chrome</a:t>
            </a:r>
            <a:endParaRPr lang="nb-NO" dirty="0" smtClean="0"/>
          </a:p>
          <a:p>
            <a:pPr marL="0" indent="0">
              <a:buFontTx/>
              <a:buNone/>
            </a:pPr>
            <a:r>
              <a:rPr lang="nb-NO" dirty="0" smtClean="0"/>
              <a:t>- Kjent for god ytelse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8D2F-98B2-E642-9C7B-BB4BDD10DC3A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9261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AB2F-3EE6-2B48-BFAD-3EAF54284DE8}" type="datetimeFigureOut">
              <a:rPr lang="nb-NO" smtClean="0"/>
              <a:t>31.10.14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71BE-8A3B-DD43-8B63-F2E6B19433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727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AB2F-3EE6-2B48-BFAD-3EAF54284DE8}" type="datetimeFigureOut">
              <a:rPr lang="nb-NO" smtClean="0"/>
              <a:t>31.10.14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71BE-8A3B-DD43-8B63-F2E6B19433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075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AB2F-3EE6-2B48-BFAD-3EAF54284DE8}" type="datetimeFigureOut">
              <a:rPr lang="nb-NO" smtClean="0"/>
              <a:t>31.10.14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71BE-8A3B-DD43-8B63-F2E6B19433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178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AB2F-3EE6-2B48-BFAD-3EAF54284DE8}" type="datetimeFigureOut">
              <a:rPr lang="nb-NO" smtClean="0"/>
              <a:t>31.10.14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71BE-8A3B-DD43-8B63-F2E6B19433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991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AB2F-3EE6-2B48-BFAD-3EAF54284DE8}" type="datetimeFigureOut">
              <a:rPr lang="nb-NO" smtClean="0"/>
              <a:t>31.10.14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71BE-8A3B-DD43-8B63-F2E6B19433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690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AB2F-3EE6-2B48-BFAD-3EAF54284DE8}" type="datetimeFigureOut">
              <a:rPr lang="nb-NO" smtClean="0"/>
              <a:t>31.10.14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71BE-8A3B-DD43-8B63-F2E6B19433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882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AB2F-3EE6-2B48-BFAD-3EAF54284DE8}" type="datetimeFigureOut">
              <a:rPr lang="nb-NO" smtClean="0"/>
              <a:t>31.10.14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71BE-8A3B-DD43-8B63-F2E6B19433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990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AB2F-3EE6-2B48-BFAD-3EAF54284DE8}" type="datetimeFigureOut">
              <a:rPr lang="nb-NO" smtClean="0"/>
              <a:t>31.10.14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71BE-8A3B-DD43-8B63-F2E6B19433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365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AB2F-3EE6-2B48-BFAD-3EAF54284DE8}" type="datetimeFigureOut">
              <a:rPr lang="nb-NO" smtClean="0"/>
              <a:t>31.10.14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71BE-8A3B-DD43-8B63-F2E6B19433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634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AB2F-3EE6-2B48-BFAD-3EAF54284DE8}" type="datetimeFigureOut">
              <a:rPr lang="nb-NO" smtClean="0"/>
              <a:t>31.10.14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71BE-8A3B-DD43-8B63-F2E6B19433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320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AB2F-3EE6-2B48-BFAD-3EAF54284DE8}" type="datetimeFigureOut">
              <a:rPr lang="nb-NO" smtClean="0"/>
              <a:t>31.10.14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71BE-8A3B-DD43-8B63-F2E6B19433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001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EAB2F-3EE6-2B48-BFAD-3EAF54284DE8}" type="datetimeFigureOut">
              <a:rPr lang="nb-NO" smtClean="0"/>
              <a:t>31.10.14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271BE-8A3B-DD43-8B63-F2E6B19433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864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4408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Skjermbilde 2014-05-07 kl. 10.54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121"/>
            <a:ext cx="6626744" cy="1335401"/>
          </a:xfrm>
          <a:prstGeom prst="rect">
            <a:avLst/>
          </a:prstGeom>
        </p:spPr>
      </p:pic>
      <p:pic>
        <p:nvPicPr>
          <p:cNvPr id="3" name="Bilde 2" descr="Skjermbilde 2014-05-07 kl. 10.54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5120"/>
            <a:ext cx="9144000" cy="167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62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165" y="5146334"/>
            <a:ext cx="2321523" cy="635480"/>
          </a:xfrm>
          <a:prstGeom prst="rect">
            <a:avLst/>
          </a:prstGeom>
        </p:spPr>
      </p:pic>
      <p:pic>
        <p:nvPicPr>
          <p:cNvPr id="2" name="Bild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460" y="1074547"/>
            <a:ext cx="4911522" cy="380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07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72639" y="2083887"/>
            <a:ext cx="4826937" cy="669082"/>
          </a:xfrm>
        </p:spPr>
        <p:txBody>
          <a:bodyPr>
            <a:normAutofit/>
          </a:bodyPr>
          <a:lstStyle/>
          <a:p>
            <a:pPr algn="l"/>
            <a:r>
              <a:rPr lang="nb-NO" sz="2000" i="1" dirty="0" smtClean="0"/>
              <a:t>JavaScript </a:t>
            </a:r>
            <a:r>
              <a:rPr lang="nb-NO" sz="2000" i="1" dirty="0" err="1" smtClean="0"/>
              <a:t>vs</a:t>
            </a:r>
            <a:r>
              <a:rPr lang="nb-NO" sz="2000" i="1" dirty="0" smtClean="0"/>
              <a:t> </a:t>
            </a:r>
            <a:r>
              <a:rPr lang="nb-NO" sz="2000" i="1" dirty="0" err="1" smtClean="0"/>
              <a:t>node.js</a:t>
            </a:r>
            <a:endParaRPr lang="nb-NO" sz="2000" i="1" dirty="0"/>
          </a:p>
        </p:txBody>
      </p:sp>
      <p:sp>
        <p:nvSpPr>
          <p:cNvPr id="6" name="TekstSylinder 5"/>
          <p:cNvSpPr txBox="1"/>
          <p:nvPr/>
        </p:nvSpPr>
        <p:spPr>
          <a:xfrm>
            <a:off x="772639" y="2752969"/>
            <a:ext cx="791416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 smtClean="0"/>
              <a:t>Hva er sammenhengen mellom JS og </a:t>
            </a:r>
            <a:r>
              <a:rPr lang="nb-NO" sz="3200" dirty="0" err="1" smtClean="0"/>
              <a:t>node.js</a:t>
            </a:r>
            <a:r>
              <a:rPr lang="nb-NO" sz="3200" dirty="0" smtClean="0"/>
              <a:t>?</a:t>
            </a: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2016808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TekstSylinder 1"/>
          <p:cNvSpPr txBox="1"/>
          <p:nvPr/>
        </p:nvSpPr>
        <p:spPr>
          <a:xfrm>
            <a:off x="639758" y="668375"/>
            <a:ext cx="5337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sz="3600" dirty="0" smtClean="0"/>
          </a:p>
          <a:p>
            <a:endParaRPr lang="nb-NO" sz="3600" dirty="0"/>
          </a:p>
        </p:txBody>
      </p:sp>
      <p:sp>
        <p:nvSpPr>
          <p:cNvPr id="5" name="TekstSylinder 4"/>
          <p:cNvSpPr txBox="1"/>
          <p:nvPr/>
        </p:nvSpPr>
        <p:spPr>
          <a:xfrm>
            <a:off x="2597225" y="2778529"/>
            <a:ext cx="416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smtClean="0"/>
              <a:t>BROWSER</a:t>
            </a:r>
            <a:endParaRPr lang="nb-NO" sz="7200" dirty="0"/>
          </a:p>
        </p:txBody>
      </p:sp>
    </p:spTree>
    <p:extLst>
      <p:ext uri="{BB962C8B-B14F-4D97-AF65-F5344CB8AC3E}">
        <p14:creationId xmlns:p14="http://schemas.microsoft.com/office/powerpoint/2010/main" val="500032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e 8" descr="Skjermbilde 2014-05-06 kl. 22.33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3" y="1085406"/>
            <a:ext cx="5996535" cy="1820780"/>
          </a:xfrm>
          <a:prstGeom prst="rect">
            <a:avLst/>
          </a:prstGeom>
        </p:spPr>
      </p:pic>
      <p:pic>
        <p:nvPicPr>
          <p:cNvPr id="3" name="Bilde 2" descr="Skjermbilde 2014-05-06 kl. 22.31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42" y="3483214"/>
            <a:ext cx="8966158" cy="1907795"/>
          </a:xfrm>
          <a:prstGeom prst="rect">
            <a:avLst/>
          </a:prstGeom>
        </p:spPr>
      </p:pic>
      <p:sp>
        <p:nvSpPr>
          <p:cNvPr id="2" name="TekstSylinder 1"/>
          <p:cNvSpPr txBox="1"/>
          <p:nvPr/>
        </p:nvSpPr>
        <p:spPr>
          <a:xfrm>
            <a:off x="639758" y="668375"/>
            <a:ext cx="5337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sz="3600" dirty="0" smtClean="0"/>
          </a:p>
          <a:p>
            <a:endParaRPr lang="nb-NO" sz="3600" dirty="0"/>
          </a:p>
        </p:txBody>
      </p:sp>
    </p:spTree>
    <p:extLst>
      <p:ext uri="{BB962C8B-B14F-4D97-AF65-F5344CB8AC3E}">
        <p14:creationId xmlns:p14="http://schemas.microsoft.com/office/powerpoint/2010/main" val="2334961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Skjermbilde 2014-10-31 kl. 11.37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7798"/>
            <a:ext cx="9144000" cy="10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03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Skjermbilde 2014-10-31 kl. 11.45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4727"/>
            <a:ext cx="9144000" cy="78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86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0"/>
            <a:ext cx="9005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63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72639" y="2083887"/>
            <a:ext cx="4826937" cy="669082"/>
          </a:xfrm>
        </p:spPr>
        <p:txBody>
          <a:bodyPr>
            <a:normAutofit/>
          </a:bodyPr>
          <a:lstStyle/>
          <a:p>
            <a:pPr algn="l"/>
            <a:endParaRPr lang="nb-NO" sz="2000" i="1" dirty="0"/>
          </a:p>
        </p:txBody>
      </p:sp>
      <p:pic>
        <p:nvPicPr>
          <p:cNvPr id="4" name="Bilde 3" descr="Skjermbilde 2014-10-31 kl. 11.53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9237" y="-1"/>
            <a:ext cx="10054699" cy="688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68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 descr="Skjermbilde 2014-05-06 kl. 21.15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0" y="1684742"/>
            <a:ext cx="8908865" cy="243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85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72639" y="2083887"/>
            <a:ext cx="4826937" cy="669082"/>
          </a:xfrm>
        </p:spPr>
        <p:txBody>
          <a:bodyPr>
            <a:normAutofit/>
          </a:bodyPr>
          <a:lstStyle/>
          <a:p>
            <a:pPr algn="l"/>
            <a:r>
              <a:rPr lang="nb-NO" sz="2000" i="1" dirty="0" smtClean="0"/>
              <a:t>Hva er </a:t>
            </a:r>
            <a:r>
              <a:rPr lang="nb-NO" sz="2000" i="1" dirty="0" err="1" smtClean="0"/>
              <a:t>node.js</a:t>
            </a:r>
            <a:r>
              <a:rPr lang="nb-NO" sz="2000" i="1" dirty="0" smtClean="0"/>
              <a:t>?</a:t>
            </a:r>
            <a:endParaRPr lang="nb-NO" sz="2000" i="1" dirty="0"/>
          </a:p>
        </p:txBody>
      </p:sp>
      <p:sp>
        <p:nvSpPr>
          <p:cNvPr id="6" name="TekstSylinder 5"/>
          <p:cNvSpPr txBox="1"/>
          <p:nvPr/>
        </p:nvSpPr>
        <p:spPr>
          <a:xfrm>
            <a:off x="772639" y="2752969"/>
            <a:ext cx="7914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dirty="0" smtClean="0"/>
              <a:t>Plattform for enkelt å lage raske, </a:t>
            </a:r>
          </a:p>
          <a:p>
            <a:r>
              <a:rPr lang="nb-NO" sz="3600" dirty="0" smtClean="0"/>
              <a:t>skalerbare nettverksapplikasjoner</a:t>
            </a:r>
            <a:endParaRPr lang="nb-NO" sz="3600" dirty="0"/>
          </a:p>
        </p:txBody>
      </p:sp>
    </p:spTree>
    <p:extLst>
      <p:ext uri="{BB962C8B-B14F-4D97-AF65-F5344CB8AC3E}">
        <p14:creationId xmlns:p14="http://schemas.microsoft.com/office/powerpoint/2010/main" val="4291036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72639" y="1090874"/>
            <a:ext cx="4826937" cy="669082"/>
          </a:xfrm>
        </p:spPr>
        <p:txBody>
          <a:bodyPr>
            <a:normAutofit/>
          </a:bodyPr>
          <a:lstStyle/>
          <a:p>
            <a:pPr algn="l"/>
            <a:r>
              <a:rPr lang="nb-NO" sz="2000" i="1" dirty="0" smtClean="0"/>
              <a:t>Hvem lagde </a:t>
            </a:r>
            <a:r>
              <a:rPr lang="nb-NO" sz="2000" i="1" dirty="0" err="1" smtClean="0"/>
              <a:t>node.js</a:t>
            </a:r>
            <a:r>
              <a:rPr lang="nb-NO" sz="2000" i="1" dirty="0" smtClean="0"/>
              <a:t>?</a:t>
            </a:r>
            <a:endParaRPr lang="nb-NO" sz="2000" i="1" dirty="0"/>
          </a:p>
        </p:txBody>
      </p:sp>
      <p:sp>
        <p:nvSpPr>
          <p:cNvPr id="6" name="TekstSylinder 5"/>
          <p:cNvSpPr txBox="1"/>
          <p:nvPr/>
        </p:nvSpPr>
        <p:spPr>
          <a:xfrm>
            <a:off x="772639" y="1759956"/>
            <a:ext cx="3457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dirty="0" smtClean="0"/>
              <a:t>Ryan Dahl</a:t>
            </a:r>
          </a:p>
          <a:p>
            <a:r>
              <a:rPr lang="nb-NO" sz="2000" dirty="0" err="1" smtClean="0"/>
              <a:t>JSConf</a:t>
            </a:r>
            <a:r>
              <a:rPr lang="nb-NO" sz="2000" dirty="0" smtClean="0"/>
              <a:t> 2009</a:t>
            </a:r>
            <a:endParaRPr lang="nb-NO" sz="2000" dirty="0"/>
          </a:p>
        </p:txBody>
      </p:sp>
      <p:pic>
        <p:nvPicPr>
          <p:cNvPr id="3" name="Bil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951" y="845213"/>
            <a:ext cx="4456849" cy="2927538"/>
          </a:xfrm>
          <a:prstGeom prst="rect">
            <a:avLst/>
          </a:prstGeom>
        </p:spPr>
      </p:pic>
      <p:pic>
        <p:nvPicPr>
          <p:cNvPr id="4" name="Bilde 3" descr="Skjermbilde 2014-05-06 kl. 16.18.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611" y="3986997"/>
            <a:ext cx="1352563" cy="503896"/>
          </a:xfrm>
          <a:prstGeom prst="rect">
            <a:avLst/>
          </a:prstGeom>
        </p:spPr>
      </p:pic>
      <p:sp>
        <p:nvSpPr>
          <p:cNvPr id="7" name="TekstSylinder 6"/>
          <p:cNvSpPr txBox="1"/>
          <p:nvPr/>
        </p:nvSpPr>
        <p:spPr>
          <a:xfrm>
            <a:off x="772639" y="5543055"/>
            <a:ext cx="71041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 smtClean="0"/>
              <a:t>I/O er vanskelig i dag fordi vi gjør det feil</a:t>
            </a:r>
            <a:endParaRPr lang="nb-NO" sz="3200" dirty="0"/>
          </a:p>
        </p:txBody>
      </p:sp>
      <p:sp>
        <p:nvSpPr>
          <p:cNvPr id="8" name="TekstSylinder 7"/>
          <p:cNvSpPr txBox="1"/>
          <p:nvPr/>
        </p:nvSpPr>
        <p:spPr>
          <a:xfrm>
            <a:off x="772639" y="5084804"/>
            <a:ext cx="279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i="1" dirty="0" smtClean="0"/>
              <a:t>”I/O må gjøres annerledes”</a:t>
            </a:r>
            <a:endParaRPr lang="nb-NO" i="1" dirty="0"/>
          </a:p>
        </p:txBody>
      </p:sp>
    </p:spTree>
    <p:extLst>
      <p:ext uri="{BB962C8B-B14F-4D97-AF65-F5344CB8AC3E}">
        <p14:creationId xmlns:p14="http://schemas.microsoft.com/office/powerpoint/2010/main" val="710569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72639" y="1080264"/>
            <a:ext cx="4826937" cy="669082"/>
          </a:xfrm>
        </p:spPr>
        <p:txBody>
          <a:bodyPr>
            <a:normAutofit/>
          </a:bodyPr>
          <a:lstStyle/>
          <a:p>
            <a:pPr algn="l"/>
            <a:r>
              <a:rPr lang="nb-NO" sz="2000" i="1" dirty="0" smtClean="0"/>
              <a:t>Hvem bruker </a:t>
            </a:r>
            <a:r>
              <a:rPr lang="nb-NO" sz="2000" i="1" dirty="0" err="1" smtClean="0"/>
              <a:t>node.js</a:t>
            </a:r>
            <a:r>
              <a:rPr lang="nb-NO" sz="2000" i="1" dirty="0" smtClean="0"/>
              <a:t>?</a:t>
            </a:r>
            <a:endParaRPr lang="nb-NO" sz="2000" i="1" dirty="0"/>
          </a:p>
        </p:txBody>
      </p:sp>
      <p:pic>
        <p:nvPicPr>
          <p:cNvPr id="3" name="Bil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952" y="2206984"/>
            <a:ext cx="1906210" cy="837075"/>
          </a:xfrm>
          <a:prstGeom prst="rect">
            <a:avLst/>
          </a:prstGeom>
        </p:spPr>
      </p:pic>
      <p:pic>
        <p:nvPicPr>
          <p:cNvPr id="4" name="Bild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615" y="2881740"/>
            <a:ext cx="1980788" cy="505101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784" y="3718285"/>
            <a:ext cx="2286755" cy="488534"/>
          </a:xfrm>
          <a:prstGeom prst="rect">
            <a:avLst/>
          </a:prstGeom>
        </p:spPr>
      </p:pic>
      <p:pic>
        <p:nvPicPr>
          <p:cNvPr id="7" name="Bild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576" y="1893513"/>
            <a:ext cx="2118018" cy="490995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4148" y="4020235"/>
            <a:ext cx="2202525" cy="528606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0454" y="5203451"/>
            <a:ext cx="1560341" cy="416091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6002" y="4726018"/>
            <a:ext cx="2075282" cy="75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8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72639" y="2083887"/>
            <a:ext cx="4826937" cy="669082"/>
          </a:xfrm>
        </p:spPr>
        <p:txBody>
          <a:bodyPr>
            <a:normAutofit/>
          </a:bodyPr>
          <a:lstStyle/>
          <a:p>
            <a:pPr algn="l"/>
            <a:r>
              <a:rPr lang="nb-NO" sz="2000" i="1" dirty="0" smtClean="0"/>
              <a:t>Hvorfor bruke </a:t>
            </a:r>
            <a:r>
              <a:rPr lang="nb-NO" sz="2000" i="1" dirty="0" err="1" smtClean="0"/>
              <a:t>node.js</a:t>
            </a:r>
            <a:r>
              <a:rPr lang="nb-NO" sz="2000" i="1" dirty="0" smtClean="0"/>
              <a:t>?</a:t>
            </a:r>
            <a:endParaRPr lang="nb-NO" sz="2000" i="1" dirty="0"/>
          </a:p>
        </p:txBody>
      </p:sp>
      <p:sp>
        <p:nvSpPr>
          <p:cNvPr id="6" name="TekstSylinder 5"/>
          <p:cNvSpPr txBox="1"/>
          <p:nvPr/>
        </p:nvSpPr>
        <p:spPr>
          <a:xfrm>
            <a:off x="772639" y="2752969"/>
            <a:ext cx="791416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 smtClean="0"/>
              <a:t>JS økosystemet, </a:t>
            </a:r>
            <a:r>
              <a:rPr lang="nb-NO" sz="3200" dirty="0" err="1" smtClean="0"/>
              <a:t>jævelsk</a:t>
            </a:r>
            <a:r>
              <a:rPr lang="nb-NO" sz="3200" dirty="0" smtClean="0"/>
              <a:t> bra ytelse og </a:t>
            </a:r>
            <a:r>
              <a:rPr lang="nb-NO" sz="3200" dirty="0" err="1" smtClean="0"/>
              <a:t>morro</a:t>
            </a: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2345889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310" y="4999697"/>
            <a:ext cx="1133078" cy="287524"/>
          </a:xfrm>
          <a:prstGeom prst="rect">
            <a:avLst/>
          </a:prstGeom>
        </p:spPr>
      </p:pic>
      <p:pic>
        <p:nvPicPr>
          <p:cNvPr id="7" name="Bil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725" y="1306840"/>
            <a:ext cx="5677768" cy="3692857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845" y="506306"/>
            <a:ext cx="2838930" cy="800534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5625" y="5066334"/>
            <a:ext cx="1450590" cy="252754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1725" y="5117977"/>
            <a:ext cx="3645786" cy="1076909"/>
          </a:xfrm>
          <a:prstGeom prst="rect">
            <a:avLst/>
          </a:prstGeom>
        </p:spPr>
      </p:pic>
      <p:pic>
        <p:nvPicPr>
          <p:cNvPr id="13" name="Bild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7160" y="660005"/>
            <a:ext cx="2166468" cy="603000"/>
          </a:xfrm>
          <a:prstGeom prst="rect">
            <a:avLst/>
          </a:prstGeom>
        </p:spPr>
      </p:pic>
      <p:pic>
        <p:nvPicPr>
          <p:cNvPr id="14" name="Bild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0874" y="1371600"/>
            <a:ext cx="1240851" cy="1074962"/>
          </a:xfrm>
          <a:prstGeom prst="rect">
            <a:avLst/>
          </a:prstGeom>
        </p:spPr>
      </p:pic>
      <p:pic>
        <p:nvPicPr>
          <p:cNvPr id="15" name="Bild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0874" y="2533807"/>
            <a:ext cx="1146286" cy="2584170"/>
          </a:xfrm>
          <a:prstGeom prst="rect">
            <a:avLst/>
          </a:prstGeom>
        </p:spPr>
      </p:pic>
      <p:pic>
        <p:nvPicPr>
          <p:cNvPr id="16" name="Bild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78074" y="5403604"/>
            <a:ext cx="1901419" cy="74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360" y="5035142"/>
            <a:ext cx="1778000" cy="1676400"/>
          </a:xfrm>
          <a:prstGeom prst="rect">
            <a:avLst/>
          </a:prstGeom>
        </p:spPr>
      </p:pic>
      <p:pic>
        <p:nvPicPr>
          <p:cNvPr id="23" name="Bild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360" y="2513247"/>
            <a:ext cx="2933700" cy="1028700"/>
          </a:xfrm>
          <a:prstGeom prst="rect">
            <a:avLst/>
          </a:prstGeom>
        </p:spPr>
      </p:pic>
      <p:pic>
        <p:nvPicPr>
          <p:cNvPr id="22" name="Bild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812" y="2130241"/>
            <a:ext cx="1469203" cy="1832183"/>
          </a:xfrm>
          <a:prstGeom prst="rect">
            <a:avLst/>
          </a:prstGeom>
        </p:spPr>
      </p:pic>
      <p:pic>
        <p:nvPicPr>
          <p:cNvPr id="2" name="Bild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954990" y="886114"/>
            <a:ext cx="3618800" cy="832462"/>
          </a:xfrm>
          <a:prstGeom prst="rect">
            <a:avLst/>
          </a:prstGeom>
        </p:spPr>
      </p:pic>
      <p:pic>
        <p:nvPicPr>
          <p:cNvPr id="3" name="Bild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565" y="2398098"/>
            <a:ext cx="4272109" cy="3612777"/>
          </a:xfrm>
          <a:prstGeom prst="rect">
            <a:avLst/>
          </a:prstGeom>
        </p:spPr>
      </p:pic>
      <p:pic>
        <p:nvPicPr>
          <p:cNvPr id="17" name="Bild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1122" y="3027017"/>
            <a:ext cx="1990238" cy="668595"/>
          </a:xfrm>
          <a:prstGeom prst="rect">
            <a:avLst/>
          </a:prstGeom>
        </p:spPr>
      </p:pic>
      <p:pic>
        <p:nvPicPr>
          <p:cNvPr id="18" name="Bild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274" y="3695612"/>
            <a:ext cx="3175000" cy="2006600"/>
          </a:xfrm>
          <a:prstGeom prst="rect">
            <a:avLst/>
          </a:prstGeom>
        </p:spPr>
      </p:pic>
      <p:pic>
        <p:nvPicPr>
          <p:cNvPr id="19" name="Bild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7931" y="436061"/>
            <a:ext cx="2241453" cy="2103324"/>
          </a:xfrm>
          <a:prstGeom prst="rect">
            <a:avLst/>
          </a:prstGeom>
        </p:spPr>
      </p:pic>
      <p:pic>
        <p:nvPicPr>
          <p:cNvPr id="12" name="Bild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48528" y="886114"/>
            <a:ext cx="1840902" cy="67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36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72639" y="2083887"/>
            <a:ext cx="4826937" cy="669082"/>
          </a:xfrm>
        </p:spPr>
        <p:txBody>
          <a:bodyPr>
            <a:normAutofit/>
          </a:bodyPr>
          <a:lstStyle/>
          <a:p>
            <a:pPr algn="l"/>
            <a:r>
              <a:rPr lang="nb-NO" sz="2000" i="1" dirty="0" smtClean="0"/>
              <a:t>God ytelse med JavaScript du liksom?</a:t>
            </a:r>
            <a:endParaRPr lang="nb-NO" sz="2000" i="1" dirty="0"/>
          </a:p>
        </p:txBody>
      </p:sp>
      <p:sp>
        <p:nvSpPr>
          <p:cNvPr id="6" name="TekstSylinder 5"/>
          <p:cNvSpPr txBox="1"/>
          <p:nvPr/>
        </p:nvSpPr>
        <p:spPr>
          <a:xfrm>
            <a:off x="772639" y="2752969"/>
            <a:ext cx="79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dirty="0" smtClean="0"/>
              <a:t>All I/O skjer asynkront</a:t>
            </a:r>
            <a:endParaRPr lang="nb-NO" sz="3600" dirty="0"/>
          </a:p>
        </p:txBody>
      </p:sp>
    </p:spTree>
    <p:extLst>
      <p:ext uri="{BB962C8B-B14F-4D97-AF65-F5344CB8AC3E}">
        <p14:creationId xmlns:p14="http://schemas.microsoft.com/office/powerpoint/2010/main" val="3581832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302</Words>
  <Application>Microsoft Macintosh PowerPoint</Application>
  <PresentationFormat>Skjermfremvisning (4:3)</PresentationFormat>
  <Paragraphs>59</Paragraphs>
  <Slides>18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18</vt:i4>
      </vt:variant>
    </vt:vector>
  </HeadingPairs>
  <TitlesOfParts>
    <vt:vector size="19" baseType="lpstr">
      <vt:lpstr>Office-tema</vt:lpstr>
      <vt:lpstr>PowerPoint-presentasjon</vt:lpstr>
      <vt:lpstr>PowerPoint-presentasjon</vt:lpstr>
      <vt:lpstr>Hva er node.js?</vt:lpstr>
      <vt:lpstr>Hvem lagde node.js?</vt:lpstr>
      <vt:lpstr>Hvem bruker node.js?</vt:lpstr>
      <vt:lpstr>Hvorfor bruke node.js?</vt:lpstr>
      <vt:lpstr>PowerPoint-presentasjon</vt:lpstr>
      <vt:lpstr>PowerPoint-presentasjon</vt:lpstr>
      <vt:lpstr>God ytelse med JavaScript du liksom?</vt:lpstr>
      <vt:lpstr>PowerPoint-presentasjon</vt:lpstr>
      <vt:lpstr>PowerPoint-presentasjon</vt:lpstr>
      <vt:lpstr>JavaScript vs node.js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Schibsted IT</dc:creator>
  <cp:lastModifiedBy>Schibsted IT</cp:lastModifiedBy>
  <cp:revision>126</cp:revision>
  <dcterms:created xsi:type="dcterms:W3CDTF">2014-05-06T12:28:21Z</dcterms:created>
  <dcterms:modified xsi:type="dcterms:W3CDTF">2014-10-31T20:47:37Z</dcterms:modified>
</cp:coreProperties>
</file>