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6" r:id="rId2"/>
    <p:sldId id="256" r:id="rId3"/>
    <p:sldId id="257" r:id="rId4"/>
    <p:sldId id="258" r:id="rId5"/>
    <p:sldId id="259" r:id="rId6"/>
    <p:sldId id="260"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4C97A71-5FAC-4ECE-A4C3-087B040061B4}" v="24" dt="2022-10-25T00:31:01.18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91" d="100"/>
          <a:sy n="91" d="100"/>
        </p:scale>
        <p:origin x="53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uan Sebastian Fajardo Acevedo" userId="a85fcf36c3af1703" providerId="LiveId" clId="{C4C97A71-5FAC-4ECE-A4C3-087B040061B4}"/>
    <pc:docChg chg="undo custSel addSld delSld modSld sldOrd">
      <pc:chgData name="Juan Sebastian Fajardo Acevedo" userId="a85fcf36c3af1703" providerId="LiveId" clId="{C4C97A71-5FAC-4ECE-A4C3-087B040061B4}" dt="2022-10-25T00:31:12.016" v="975" actId="1076"/>
      <pc:docMkLst>
        <pc:docMk/>
      </pc:docMkLst>
      <pc:sldChg chg="del">
        <pc:chgData name="Juan Sebastian Fajardo Acevedo" userId="a85fcf36c3af1703" providerId="LiveId" clId="{C4C97A71-5FAC-4ECE-A4C3-087B040061B4}" dt="2022-10-24T23:06:27.866" v="40" actId="47"/>
        <pc:sldMkLst>
          <pc:docMk/>
          <pc:sldMk cId="1611491745" sldId="261"/>
        </pc:sldMkLst>
      </pc:sldChg>
      <pc:sldChg chg="addSp delSp modSp new mod">
        <pc:chgData name="Juan Sebastian Fajardo Acevedo" userId="a85fcf36c3af1703" providerId="LiveId" clId="{C4C97A71-5FAC-4ECE-A4C3-087B040061B4}" dt="2022-10-24T23:28:30.597" v="341" actId="1037"/>
        <pc:sldMkLst>
          <pc:docMk/>
          <pc:sldMk cId="2772077416" sldId="262"/>
        </pc:sldMkLst>
        <pc:spChg chg="del">
          <ac:chgData name="Juan Sebastian Fajardo Acevedo" userId="a85fcf36c3af1703" providerId="LiveId" clId="{C4C97A71-5FAC-4ECE-A4C3-087B040061B4}" dt="2022-10-24T23:00:43.035" v="2" actId="478"/>
          <ac:spMkLst>
            <pc:docMk/>
            <pc:sldMk cId="2772077416" sldId="262"/>
            <ac:spMk id="2" creationId="{DB3D6166-00D5-E87C-FAD8-388DAA2FB1B2}"/>
          </ac:spMkLst>
        </pc:spChg>
        <pc:spChg chg="del">
          <ac:chgData name="Juan Sebastian Fajardo Acevedo" userId="a85fcf36c3af1703" providerId="LiveId" clId="{C4C97A71-5FAC-4ECE-A4C3-087B040061B4}" dt="2022-10-24T23:00:42.260" v="1" actId="478"/>
          <ac:spMkLst>
            <pc:docMk/>
            <pc:sldMk cId="2772077416" sldId="262"/>
            <ac:spMk id="3" creationId="{0F75A651-0982-EFB8-860A-6C57028EE9B5}"/>
          </ac:spMkLst>
        </pc:spChg>
        <pc:spChg chg="add mod">
          <ac:chgData name="Juan Sebastian Fajardo Acevedo" userId="a85fcf36c3af1703" providerId="LiveId" clId="{C4C97A71-5FAC-4ECE-A4C3-087B040061B4}" dt="2022-10-24T23:17:44.612" v="184" actId="207"/>
          <ac:spMkLst>
            <pc:docMk/>
            <pc:sldMk cId="2772077416" sldId="262"/>
            <ac:spMk id="5" creationId="{BDC2002C-58BD-3942-2A0E-F2F0BD3F3574}"/>
          </ac:spMkLst>
        </pc:spChg>
        <pc:spChg chg="add mod ord">
          <ac:chgData name="Juan Sebastian Fajardo Acevedo" userId="a85fcf36c3af1703" providerId="LiveId" clId="{C4C97A71-5FAC-4ECE-A4C3-087B040061B4}" dt="2022-10-24T23:17:25.585" v="182" actId="167"/>
          <ac:spMkLst>
            <pc:docMk/>
            <pc:sldMk cId="2772077416" sldId="262"/>
            <ac:spMk id="12" creationId="{7196D926-345D-32C8-2F14-ACFD08C3FCAF}"/>
          </ac:spMkLst>
        </pc:spChg>
        <pc:picChg chg="add mod">
          <ac:chgData name="Juan Sebastian Fajardo Acevedo" userId="a85fcf36c3af1703" providerId="LiveId" clId="{C4C97A71-5FAC-4ECE-A4C3-087B040061B4}" dt="2022-10-24T23:16:40.171" v="177" actId="1076"/>
          <ac:picMkLst>
            <pc:docMk/>
            <pc:sldMk cId="2772077416" sldId="262"/>
            <ac:picMk id="7" creationId="{F88D5F77-6E7D-FF99-6264-E787B18E0359}"/>
          </ac:picMkLst>
        </pc:picChg>
        <pc:picChg chg="add mod">
          <ac:chgData name="Juan Sebastian Fajardo Acevedo" userId="a85fcf36c3af1703" providerId="LiveId" clId="{C4C97A71-5FAC-4ECE-A4C3-087B040061B4}" dt="2022-10-24T23:11:01.209" v="118" actId="1076"/>
          <ac:picMkLst>
            <pc:docMk/>
            <pc:sldMk cId="2772077416" sldId="262"/>
            <ac:picMk id="9" creationId="{81D7BB9A-112E-6DD8-1CFF-FB9C9DEB6078}"/>
          </ac:picMkLst>
        </pc:picChg>
        <pc:picChg chg="add mod">
          <ac:chgData name="Juan Sebastian Fajardo Acevedo" userId="a85fcf36c3af1703" providerId="LiveId" clId="{C4C97A71-5FAC-4ECE-A4C3-087B040061B4}" dt="2022-10-24T23:28:30.597" v="341" actId="1037"/>
          <ac:picMkLst>
            <pc:docMk/>
            <pc:sldMk cId="2772077416" sldId="262"/>
            <ac:picMk id="11" creationId="{FC8F3FBC-AF1D-404C-FF84-750A218B51A0}"/>
          </ac:picMkLst>
        </pc:picChg>
        <pc:picChg chg="add mod">
          <ac:chgData name="Juan Sebastian Fajardo Acevedo" userId="a85fcf36c3af1703" providerId="LiveId" clId="{C4C97A71-5FAC-4ECE-A4C3-087B040061B4}" dt="2022-10-24T23:28:23.584" v="332" actId="1076"/>
          <ac:picMkLst>
            <pc:docMk/>
            <pc:sldMk cId="2772077416" sldId="262"/>
            <ac:picMk id="13" creationId="{A19C3E7F-6B75-FCBC-091F-79FEBDBEB52D}"/>
          </ac:picMkLst>
        </pc:picChg>
      </pc:sldChg>
      <pc:sldChg chg="addSp delSp modSp new mod">
        <pc:chgData name="Juan Sebastian Fajardo Acevedo" userId="a85fcf36c3af1703" providerId="LiveId" clId="{C4C97A71-5FAC-4ECE-A4C3-087B040061B4}" dt="2022-10-24T23:28:15.608" v="330" actId="1076"/>
        <pc:sldMkLst>
          <pc:docMk/>
          <pc:sldMk cId="2275544367" sldId="263"/>
        </pc:sldMkLst>
        <pc:spChg chg="del">
          <ac:chgData name="Juan Sebastian Fajardo Acevedo" userId="a85fcf36c3af1703" providerId="LiveId" clId="{C4C97A71-5FAC-4ECE-A4C3-087B040061B4}" dt="2022-10-24T23:10:21.659" v="107" actId="478"/>
          <ac:spMkLst>
            <pc:docMk/>
            <pc:sldMk cId="2275544367" sldId="263"/>
            <ac:spMk id="2" creationId="{72FF8E1F-436C-8D79-6309-CA9CCEFF9445}"/>
          </ac:spMkLst>
        </pc:spChg>
        <pc:spChg chg="del">
          <ac:chgData name="Juan Sebastian Fajardo Acevedo" userId="a85fcf36c3af1703" providerId="LiveId" clId="{C4C97A71-5FAC-4ECE-A4C3-087B040061B4}" dt="2022-10-24T23:10:21.037" v="106" actId="478"/>
          <ac:spMkLst>
            <pc:docMk/>
            <pc:sldMk cId="2275544367" sldId="263"/>
            <ac:spMk id="3" creationId="{FAFECFEC-0862-64A9-1208-6D76A8BF8A8F}"/>
          </ac:spMkLst>
        </pc:spChg>
        <pc:spChg chg="add mod">
          <ac:chgData name="Juan Sebastian Fajardo Acevedo" userId="a85fcf36c3af1703" providerId="LiveId" clId="{C4C97A71-5FAC-4ECE-A4C3-087B040061B4}" dt="2022-10-24T23:15:57.001" v="171" actId="403"/>
          <ac:spMkLst>
            <pc:docMk/>
            <pc:sldMk cId="2275544367" sldId="263"/>
            <ac:spMk id="5" creationId="{CE01C0AE-939B-B58C-5E06-B640B25ADBD9}"/>
          </ac:spMkLst>
        </pc:spChg>
        <pc:picChg chg="add mod">
          <ac:chgData name="Juan Sebastian Fajardo Acevedo" userId="a85fcf36c3af1703" providerId="LiveId" clId="{C4C97A71-5FAC-4ECE-A4C3-087B040061B4}" dt="2022-10-24T23:12:10.053" v="136" actId="14100"/>
          <ac:picMkLst>
            <pc:docMk/>
            <pc:sldMk cId="2275544367" sldId="263"/>
            <ac:picMk id="7" creationId="{9586EBA1-1963-F4B2-6266-C2AA30C63612}"/>
          </ac:picMkLst>
        </pc:picChg>
        <pc:picChg chg="add mod">
          <ac:chgData name="Juan Sebastian Fajardo Acevedo" userId="a85fcf36c3af1703" providerId="LiveId" clId="{C4C97A71-5FAC-4ECE-A4C3-087B040061B4}" dt="2022-10-24T23:12:31.086" v="138" actId="1076"/>
          <ac:picMkLst>
            <pc:docMk/>
            <pc:sldMk cId="2275544367" sldId="263"/>
            <ac:picMk id="9" creationId="{A6B976C8-ADD8-083A-81C5-63170D9E9FD1}"/>
          </ac:picMkLst>
        </pc:picChg>
        <pc:picChg chg="add mod">
          <ac:chgData name="Juan Sebastian Fajardo Acevedo" userId="a85fcf36c3af1703" providerId="LiveId" clId="{C4C97A71-5FAC-4ECE-A4C3-087B040061B4}" dt="2022-10-24T23:12:50.744" v="140" actId="1076"/>
          <ac:picMkLst>
            <pc:docMk/>
            <pc:sldMk cId="2275544367" sldId="263"/>
            <ac:picMk id="11" creationId="{9B5B03D0-713A-D9B7-69F7-488FB5B8B03C}"/>
          </ac:picMkLst>
        </pc:picChg>
        <pc:picChg chg="add mod">
          <ac:chgData name="Juan Sebastian Fajardo Acevedo" userId="a85fcf36c3af1703" providerId="LiveId" clId="{C4C97A71-5FAC-4ECE-A4C3-087B040061B4}" dt="2022-10-24T23:28:15.608" v="330" actId="1076"/>
          <ac:picMkLst>
            <pc:docMk/>
            <pc:sldMk cId="2275544367" sldId="263"/>
            <ac:picMk id="12" creationId="{FD6D6440-3C47-0599-6A1D-CD77C20A65E6}"/>
          </ac:picMkLst>
        </pc:picChg>
      </pc:sldChg>
      <pc:sldChg chg="addSp delSp modSp new mod">
        <pc:chgData name="Juan Sebastian Fajardo Acevedo" userId="a85fcf36c3af1703" providerId="LiveId" clId="{C4C97A71-5FAC-4ECE-A4C3-087B040061B4}" dt="2022-10-24T23:28:09.060" v="328" actId="1076"/>
        <pc:sldMkLst>
          <pc:docMk/>
          <pc:sldMk cId="3301885792" sldId="264"/>
        </pc:sldMkLst>
        <pc:spChg chg="del">
          <ac:chgData name="Juan Sebastian Fajardo Acevedo" userId="a85fcf36c3af1703" providerId="LiveId" clId="{C4C97A71-5FAC-4ECE-A4C3-087B040061B4}" dt="2022-10-24T23:13:29.710" v="142" actId="478"/>
          <ac:spMkLst>
            <pc:docMk/>
            <pc:sldMk cId="3301885792" sldId="264"/>
            <ac:spMk id="2" creationId="{99101679-557A-D2E7-595E-70BE8BB82AD9}"/>
          </ac:spMkLst>
        </pc:spChg>
        <pc:spChg chg="del">
          <ac:chgData name="Juan Sebastian Fajardo Acevedo" userId="a85fcf36c3af1703" providerId="LiveId" clId="{C4C97A71-5FAC-4ECE-A4C3-087B040061B4}" dt="2022-10-24T23:13:30.477" v="143" actId="478"/>
          <ac:spMkLst>
            <pc:docMk/>
            <pc:sldMk cId="3301885792" sldId="264"/>
            <ac:spMk id="3" creationId="{96A2614D-1E01-2FC2-89B1-2AF351F1A839}"/>
          </ac:spMkLst>
        </pc:spChg>
        <pc:spChg chg="add mod">
          <ac:chgData name="Juan Sebastian Fajardo Acevedo" userId="a85fcf36c3af1703" providerId="LiveId" clId="{C4C97A71-5FAC-4ECE-A4C3-087B040061B4}" dt="2022-10-24T23:15:36.460" v="168" actId="403"/>
          <ac:spMkLst>
            <pc:docMk/>
            <pc:sldMk cId="3301885792" sldId="264"/>
            <ac:spMk id="5" creationId="{281CE4A7-F0A4-B667-A5DC-AF7F9D5B43D3}"/>
          </ac:spMkLst>
        </pc:spChg>
        <pc:spChg chg="add mod">
          <ac:chgData name="Juan Sebastian Fajardo Acevedo" userId="a85fcf36c3af1703" providerId="LiveId" clId="{C4C97A71-5FAC-4ECE-A4C3-087B040061B4}" dt="2022-10-24T23:15:28.899" v="166" actId="1076"/>
          <ac:spMkLst>
            <pc:docMk/>
            <pc:sldMk cId="3301885792" sldId="264"/>
            <ac:spMk id="9" creationId="{FEF34FE2-5E9A-AB3D-E30B-F06E4CB26E5D}"/>
          </ac:spMkLst>
        </pc:spChg>
        <pc:picChg chg="add mod">
          <ac:chgData name="Juan Sebastian Fajardo Acevedo" userId="a85fcf36c3af1703" providerId="LiveId" clId="{C4C97A71-5FAC-4ECE-A4C3-087B040061B4}" dt="2022-10-24T23:15:20.955" v="164" actId="1076"/>
          <ac:picMkLst>
            <pc:docMk/>
            <pc:sldMk cId="3301885792" sldId="264"/>
            <ac:picMk id="7" creationId="{94457DFD-F489-96F8-D2C3-89C7F6BD13C7}"/>
          </ac:picMkLst>
        </pc:picChg>
        <pc:picChg chg="add mod">
          <ac:chgData name="Juan Sebastian Fajardo Acevedo" userId="a85fcf36c3af1703" providerId="LiveId" clId="{C4C97A71-5FAC-4ECE-A4C3-087B040061B4}" dt="2022-10-24T23:15:30.459" v="167" actId="1076"/>
          <ac:picMkLst>
            <pc:docMk/>
            <pc:sldMk cId="3301885792" sldId="264"/>
            <ac:picMk id="11" creationId="{4CBA0EDB-7269-029F-0C86-7F52B0F15DBE}"/>
          </ac:picMkLst>
        </pc:picChg>
        <pc:picChg chg="add mod">
          <ac:chgData name="Juan Sebastian Fajardo Acevedo" userId="a85fcf36c3af1703" providerId="LiveId" clId="{C4C97A71-5FAC-4ECE-A4C3-087B040061B4}" dt="2022-10-24T23:28:09.060" v="328" actId="1076"/>
          <ac:picMkLst>
            <pc:docMk/>
            <pc:sldMk cId="3301885792" sldId="264"/>
            <ac:picMk id="12" creationId="{8D386C6A-FA27-ED50-7539-0EA6D622EB53}"/>
          </ac:picMkLst>
        </pc:picChg>
      </pc:sldChg>
      <pc:sldChg chg="addSp delSp modSp new mod">
        <pc:chgData name="Juan Sebastian Fajardo Acevedo" userId="a85fcf36c3af1703" providerId="LiveId" clId="{C4C97A71-5FAC-4ECE-A4C3-087B040061B4}" dt="2022-10-24T23:21:16.911" v="235" actId="1076"/>
        <pc:sldMkLst>
          <pc:docMk/>
          <pc:sldMk cId="2163873983" sldId="265"/>
        </pc:sldMkLst>
        <pc:spChg chg="del">
          <ac:chgData name="Juan Sebastian Fajardo Acevedo" userId="a85fcf36c3af1703" providerId="LiveId" clId="{C4C97A71-5FAC-4ECE-A4C3-087B040061B4}" dt="2022-10-24T23:17:55.160" v="187" actId="478"/>
          <ac:spMkLst>
            <pc:docMk/>
            <pc:sldMk cId="2163873983" sldId="265"/>
            <ac:spMk id="2" creationId="{5A6552CF-22A9-D604-26C9-B6049F4C865F}"/>
          </ac:spMkLst>
        </pc:spChg>
        <pc:spChg chg="del">
          <ac:chgData name="Juan Sebastian Fajardo Acevedo" userId="a85fcf36c3af1703" providerId="LiveId" clId="{C4C97A71-5FAC-4ECE-A4C3-087B040061B4}" dt="2022-10-24T23:17:54.152" v="186" actId="478"/>
          <ac:spMkLst>
            <pc:docMk/>
            <pc:sldMk cId="2163873983" sldId="265"/>
            <ac:spMk id="3" creationId="{75933F30-22B8-9D5C-51B0-2BE186C6EDA9}"/>
          </ac:spMkLst>
        </pc:spChg>
        <pc:spChg chg="add mod">
          <ac:chgData name="Juan Sebastian Fajardo Acevedo" userId="a85fcf36c3af1703" providerId="LiveId" clId="{C4C97A71-5FAC-4ECE-A4C3-087B040061B4}" dt="2022-10-24T23:19:24.234" v="212" actId="20577"/>
          <ac:spMkLst>
            <pc:docMk/>
            <pc:sldMk cId="2163873983" sldId="265"/>
            <ac:spMk id="5" creationId="{7CCD0E86-81D3-C603-D71A-B29DAC010858}"/>
          </ac:spMkLst>
        </pc:spChg>
        <pc:spChg chg="add mod">
          <ac:chgData name="Juan Sebastian Fajardo Acevedo" userId="a85fcf36c3af1703" providerId="LiveId" clId="{C4C97A71-5FAC-4ECE-A4C3-087B040061B4}" dt="2022-10-24T23:20:04.610" v="220" actId="20577"/>
          <ac:spMkLst>
            <pc:docMk/>
            <pc:sldMk cId="2163873983" sldId="265"/>
            <ac:spMk id="9" creationId="{84A2EAED-7250-0FE2-1F8E-3E5CDD989560}"/>
          </ac:spMkLst>
        </pc:spChg>
        <pc:spChg chg="add mod">
          <ac:chgData name="Juan Sebastian Fajardo Acevedo" userId="a85fcf36c3af1703" providerId="LiveId" clId="{C4C97A71-5FAC-4ECE-A4C3-087B040061B4}" dt="2022-10-24T23:20:53.063" v="230" actId="1076"/>
          <ac:spMkLst>
            <pc:docMk/>
            <pc:sldMk cId="2163873983" sldId="265"/>
            <ac:spMk id="13" creationId="{65F1206C-167C-72E8-F195-1F6C98AFB992}"/>
          </ac:spMkLst>
        </pc:spChg>
        <pc:picChg chg="add mod">
          <ac:chgData name="Juan Sebastian Fajardo Acevedo" userId="a85fcf36c3af1703" providerId="LiveId" clId="{C4C97A71-5FAC-4ECE-A4C3-087B040061B4}" dt="2022-10-24T23:19:31.507" v="213" actId="1076"/>
          <ac:picMkLst>
            <pc:docMk/>
            <pc:sldMk cId="2163873983" sldId="265"/>
            <ac:picMk id="7" creationId="{1D3EC1E9-0BE7-6E41-E9E6-92C6AA9F6E92}"/>
          </ac:picMkLst>
        </pc:picChg>
        <pc:picChg chg="add mod">
          <ac:chgData name="Juan Sebastian Fajardo Acevedo" userId="a85fcf36c3af1703" providerId="LiveId" clId="{C4C97A71-5FAC-4ECE-A4C3-087B040061B4}" dt="2022-10-24T23:21:16.911" v="235" actId="1076"/>
          <ac:picMkLst>
            <pc:docMk/>
            <pc:sldMk cId="2163873983" sldId="265"/>
            <ac:picMk id="11" creationId="{1BEADE00-79D5-EF34-F8BA-946E34BBBFAB}"/>
          </ac:picMkLst>
        </pc:picChg>
        <pc:picChg chg="add mod">
          <ac:chgData name="Juan Sebastian Fajardo Acevedo" userId="a85fcf36c3af1703" providerId="LiveId" clId="{C4C97A71-5FAC-4ECE-A4C3-087B040061B4}" dt="2022-10-24T23:21:12.034" v="234" actId="1076"/>
          <ac:picMkLst>
            <pc:docMk/>
            <pc:sldMk cId="2163873983" sldId="265"/>
            <ac:picMk id="15" creationId="{DF4FAEE4-87B6-73A8-4A3A-42C28A3F4B24}"/>
          </ac:picMkLst>
        </pc:picChg>
      </pc:sldChg>
      <pc:sldChg chg="addSp delSp modSp new mod">
        <pc:chgData name="Juan Sebastian Fajardo Acevedo" userId="a85fcf36c3af1703" providerId="LiveId" clId="{C4C97A71-5FAC-4ECE-A4C3-087B040061B4}" dt="2022-10-24T23:28:02.566" v="326" actId="1076"/>
        <pc:sldMkLst>
          <pc:docMk/>
          <pc:sldMk cId="3813833353" sldId="266"/>
        </pc:sldMkLst>
        <pc:spChg chg="del">
          <ac:chgData name="Juan Sebastian Fajardo Acevedo" userId="a85fcf36c3af1703" providerId="LiveId" clId="{C4C97A71-5FAC-4ECE-A4C3-087B040061B4}" dt="2022-10-24T23:21:26.355" v="238" actId="478"/>
          <ac:spMkLst>
            <pc:docMk/>
            <pc:sldMk cId="3813833353" sldId="266"/>
            <ac:spMk id="2" creationId="{A31053EF-9EB3-3ED0-5F12-95AB2427F41B}"/>
          </ac:spMkLst>
        </pc:spChg>
        <pc:spChg chg="del">
          <ac:chgData name="Juan Sebastian Fajardo Acevedo" userId="a85fcf36c3af1703" providerId="LiveId" clId="{C4C97A71-5FAC-4ECE-A4C3-087B040061B4}" dt="2022-10-24T23:21:24.405" v="237" actId="478"/>
          <ac:spMkLst>
            <pc:docMk/>
            <pc:sldMk cId="3813833353" sldId="266"/>
            <ac:spMk id="3" creationId="{61DEBABD-E565-5C59-E8A6-FDB59BFD1473}"/>
          </ac:spMkLst>
        </pc:spChg>
        <pc:spChg chg="add mod">
          <ac:chgData name="Juan Sebastian Fajardo Acevedo" userId="a85fcf36c3af1703" providerId="LiveId" clId="{C4C97A71-5FAC-4ECE-A4C3-087B040061B4}" dt="2022-10-24T23:21:50.350" v="245" actId="20577"/>
          <ac:spMkLst>
            <pc:docMk/>
            <pc:sldMk cId="3813833353" sldId="266"/>
            <ac:spMk id="5" creationId="{EC842467-F00B-633B-90FA-204AE6247B10}"/>
          </ac:spMkLst>
        </pc:spChg>
        <pc:spChg chg="add mod">
          <ac:chgData name="Juan Sebastian Fajardo Acevedo" userId="a85fcf36c3af1703" providerId="LiveId" clId="{C4C97A71-5FAC-4ECE-A4C3-087B040061B4}" dt="2022-10-24T23:24:20.253" v="274" actId="1076"/>
          <ac:spMkLst>
            <pc:docMk/>
            <pc:sldMk cId="3813833353" sldId="266"/>
            <ac:spMk id="9" creationId="{5AA2A73E-49D1-5FBE-9BCE-5B01EF936D8C}"/>
          </ac:spMkLst>
        </pc:spChg>
        <pc:spChg chg="add mod">
          <ac:chgData name="Juan Sebastian Fajardo Acevedo" userId="a85fcf36c3af1703" providerId="LiveId" clId="{C4C97A71-5FAC-4ECE-A4C3-087B040061B4}" dt="2022-10-24T23:24:28.874" v="277" actId="1076"/>
          <ac:spMkLst>
            <pc:docMk/>
            <pc:sldMk cId="3813833353" sldId="266"/>
            <ac:spMk id="13" creationId="{62AC3365-9489-EF17-7F05-35237AF7CC20}"/>
          </ac:spMkLst>
        </pc:spChg>
        <pc:picChg chg="add mod">
          <ac:chgData name="Juan Sebastian Fajardo Acevedo" userId="a85fcf36c3af1703" providerId="LiveId" clId="{C4C97A71-5FAC-4ECE-A4C3-087B040061B4}" dt="2022-10-24T23:23:00.317" v="260" actId="14100"/>
          <ac:picMkLst>
            <pc:docMk/>
            <pc:sldMk cId="3813833353" sldId="266"/>
            <ac:picMk id="7" creationId="{8B1B60D5-8780-7DAF-46D6-05262E15E89B}"/>
          </ac:picMkLst>
        </pc:picChg>
        <pc:picChg chg="add mod">
          <ac:chgData name="Juan Sebastian Fajardo Acevedo" userId="a85fcf36c3af1703" providerId="LiveId" clId="{C4C97A71-5FAC-4ECE-A4C3-087B040061B4}" dt="2022-10-24T23:24:22.254" v="275" actId="1076"/>
          <ac:picMkLst>
            <pc:docMk/>
            <pc:sldMk cId="3813833353" sldId="266"/>
            <ac:picMk id="11" creationId="{593814C0-BD16-FB97-783D-6F39743EF6F4}"/>
          </ac:picMkLst>
        </pc:picChg>
        <pc:picChg chg="add mod">
          <ac:chgData name="Juan Sebastian Fajardo Acevedo" userId="a85fcf36c3af1703" providerId="LiveId" clId="{C4C97A71-5FAC-4ECE-A4C3-087B040061B4}" dt="2022-10-24T23:24:23.714" v="276" actId="1076"/>
          <ac:picMkLst>
            <pc:docMk/>
            <pc:sldMk cId="3813833353" sldId="266"/>
            <ac:picMk id="15" creationId="{56F4DC5D-D90E-5E13-6CDF-AAFB85CFE4C1}"/>
          </ac:picMkLst>
        </pc:picChg>
        <pc:picChg chg="add mod">
          <ac:chgData name="Juan Sebastian Fajardo Acevedo" userId="a85fcf36c3af1703" providerId="LiveId" clId="{C4C97A71-5FAC-4ECE-A4C3-087B040061B4}" dt="2022-10-24T23:28:02.566" v="326" actId="1076"/>
          <ac:picMkLst>
            <pc:docMk/>
            <pc:sldMk cId="3813833353" sldId="266"/>
            <ac:picMk id="16" creationId="{FFB8BA88-44BD-D192-58C5-3875D69EBC3A}"/>
          </ac:picMkLst>
        </pc:picChg>
      </pc:sldChg>
      <pc:sldChg chg="addSp delSp modSp new mod">
        <pc:chgData name="Juan Sebastian Fajardo Acevedo" userId="a85fcf36c3af1703" providerId="LiveId" clId="{C4C97A71-5FAC-4ECE-A4C3-087B040061B4}" dt="2022-10-24T23:27:54.697" v="324" actId="14100"/>
        <pc:sldMkLst>
          <pc:docMk/>
          <pc:sldMk cId="3908672855" sldId="267"/>
        </pc:sldMkLst>
        <pc:spChg chg="del">
          <ac:chgData name="Juan Sebastian Fajardo Acevedo" userId="a85fcf36c3af1703" providerId="LiveId" clId="{C4C97A71-5FAC-4ECE-A4C3-087B040061B4}" dt="2022-10-24T23:24:34.698" v="279" actId="478"/>
          <ac:spMkLst>
            <pc:docMk/>
            <pc:sldMk cId="3908672855" sldId="267"/>
            <ac:spMk id="2" creationId="{346BA8E8-F558-F055-3771-838742D953B0}"/>
          </ac:spMkLst>
        </pc:spChg>
        <pc:spChg chg="del">
          <ac:chgData name="Juan Sebastian Fajardo Acevedo" userId="a85fcf36c3af1703" providerId="LiveId" clId="{C4C97A71-5FAC-4ECE-A4C3-087B040061B4}" dt="2022-10-24T23:24:35.675" v="280" actId="478"/>
          <ac:spMkLst>
            <pc:docMk/>
            <pc:sldMk cId="3908672855" sldId="267"/>
            <ac:spMk id="3" creationId="{0CDAEF36-34EA-9156-B099-F3344CEC23DD}"/>
          </ac:spMkLst>
        </pc:spChg>
        <pc:spChg chg="add mod">
          <ac:chgData name="Juan Sebastian Fajardo Acevedo" userId="a85fcf36c3af1703" providerId="LiveId" clId="{C4C97A71-5FAC-4ECE-A4C3-087B040061B4}" dt="2022-10-24T23:25:05.475" v="288" actId="1076"/>
          <ac:spMkLst>
            <pc:docMk/>
            <pc:sldMk cId="3908672855" sldId="267"/>
            <ac:spMk id="5" creationId="{2B19F3F5-D332-1E12-5028-9B222A29A613}"/>
          </ac:spMkLst>
        </pc:spChg>
        <pc:spChg chg="add mod">
          <ac:chgData name="Juan Sebastian Fajardo Acevedo" userId="a85fcf36c3af1703" providerId="LiveId" clId="{C4C97A71-5FAC-4ECE-A4C3-087B040061B4}" dt="2022-10-24T23:27:12.254" v="315" actId="1076"/>
          <ac:spMkLst>
            <pc:docMk/>
            <pc:sldMk cId="3908672855" sldId="267"/>
            <ac:spMk id="9" creationId="{8C6D5A68-5CD8-16E4-9388-E7A9049C1F16}"/>
          </ac:spMkLst>
        </pc:spChg>
        <pc:spChg chg="add mod">
          <ac:chgData name="Juan Sebastian Fajardo Acevedo" userId="a85fcf36c3af1703" providerId="LiveId" clId="{C4C97A71-5FAC-4ECE-A4C3-087B040061B4}" dt="2022-10-24T23:27:18.005" v="317" actId="1076"/>
          <ac:spMkLst>
            <pc:docMk/>
            <pc:sldMk cId="3908672855" sldId="267"/>
            <ac:spMk id="13" creationId="{8049AC4B-A0D0-C844-F486-57D6AB16EA7E}"/>
          </ac:spMkLst>
        </pc:spChg>
        <pc:spChg chg="add mod">
          <ac:chgData name="Juan Sebastian Fajardo Acevedo" userId="a85fcf36c3af1703" providerId="LiveId" clId="{C4C97A71-5FAC-4ECE-A4C3-087B040061B4}" dt="2022-10-24T23:27:54.697" v="324" actId="14100"/>
          <ac:spMkLst>
            <pc:docMk/>
            <pc:sldMk cId="3908672855" sldId="267"/>
            <ac:spMk id="16" creationId="{E04EFB8A-6B89-0AED-2AD7-CF731DD4FCE5}"/>
          </ac:spMkLst>
        </pc:spChg>
        <pc:picChg chg="add mod">
          <ac:chgData name="Juan Sebastian Fajardo Acevedo" userId="a85fcf36c3af1703" providerId="LiveId" clId="{C4C97A71-5FAC-4ECE-A4C3-087B040061B4}" dt="2022-10-24T23:25:29.823" v="292" actId="1035"/>
          <ac:picMkLst>
            <pc:docMk/>
            <pc:sldMk cId="3908672855" sldId="267"/>
            <ac:picMk id="7" creationId="{266DD8DC-F919-F281-10DA-894A129BE833}"/>
          </ac:picMkLst>
        </pc:picChg>
        <pc:picChg chg="add mod">
          <ac:chgData name="Juan Sebastian Fajardo Acevedo" userId="a85fcf36c3af1703" providerId="LiveId" clId="{C4C97A71-5FAC-4ECE-A4C3-087B040061B4}" dt="2022-10-24T23:27:14.372" v="316" actId="1076"/>
          <ac:picMkLst>
            <pc:docMk/>
            <pc:sldMk cId="3908672855" sldId="267"/>
            <ac:picMk id="11" creationId="{D09AE0D2-D4EC-369F-A5B0-B50960B65613}"/>
          </ac:picMkLst>
        </pc:picChg>
        <pc:picChg chg="add mod">
          <ac:chgData name="Juan Sebastian Fajardo Acevedo" userId="a85fcf36c3af1703" providerId="LiveId" clId="{C4C97A71-5FAC-4ECE-A4C3-087B040061B4}" dt="2022-10-24T23:27:09.024" v="314" actId="1076"/>
          <ac:picMkLst>
            <pc:docMk/>
            <pc:sldMk cId="3908672855" sldId="267"/>
            <ac:picMk id="15" creationId="{3D7D8AF2-767E-89C2-A4EB-D6D4FFA80CB9}"/>
          </ac:picMkLst>
        </pc:picChg>
      </pc:sldChg>
      <pc:sldChg chg="addSp delSp modSp new mod">
        <pc:chgData name="Juan Sebastian Fajardo Acevedo" userId="a85fcf36c3af1703" providerId="LiveId" clId="{C4C97A71-5FAC-4ECE-A4C3-087B040061B4}" dt="2022-10-24T23:47:17.072" v="448" actId="1076"/>
        <pc:sldMkLst>
          <pc:docMk/>
          <pc:sldMk cId="1010277972" sldId="268"/>
        </pc:sldMkLst>
        <pc:spChg chg="del mod">
          <ac:chgData name="Juan Sebastian Fajardo Acevedo" userId="a85fcf36c3af1703" providerId="LiveId" clId="{C4C97A71-5FAC-4ECE-A4C3-087B040061B4}" dt="2022-10-24T23:35:52.652" v="348" actId="478"/>
          <ac:spMkLst>
            <pc:docMk/>
            <pc:sldMk cId="1010277972" sldId="268"/>
            <ac:spMk id="2" creationId="{BA41D2DA-34E5-FBB2-F708-C321C3F82380}"/>
          </ac:spMkLst>
        </pc:spChg>
        <pc:spChg chg="del">
          <ac:chgData name="Juan Sebastian Fajardo Acevedo" userId="a85fcf36c3af1703" providerId="LiveId" clId="{C4C97A71-5FAC-4ECE-A4C3-087B040061B4}" dt="2022-10-24T23:35:54.497" v="349" actId="478"/>
          <ac:spMkLst>
            <pc:docMk/>
            <pc:sldMk cId="1010277972" sldId="268"/>
            <ac:spMk id="3" creationId="{8EC17A54-53D1-0014-5F83-75DC5917DC30}"/>
          </ac:spMkLst>
        </pc:spChg>
        <pc:spChg chg="add mod">
          <ac:chgData name="Juan Sebastian Fajardo Acevedo" userId="a85fcf36c3af1703" providerId="LiveId" clId="{C4C97A71-5FAC-4ECE-A4C3-087B040061B4}" dt="2022-10-24T23:37:30.226" v="368" actId="1076"/>
          <ac:spMkLst>
            <pc:docMk/>
            <pc:sldMk cId="1010277972" sldId="268"/>
            <ac:spMk id="5" creationId="{B71FFA23-46D2-B9E1-EAE8-54BC4F095B1C}"/>
          </ac:spMkLst>
        </pc:spChg>
        <pc:spChg chg="add mod">
          <ac:chgData name="Juan Sebastian Fajardo Acevedo" userId="a85fcf36c3af1703" providerId="LiveId" clId="{C4C97A71-5FAC-4ECE-A4C3-087B040061B4}" dt="2022-10-24T23:40:28.750" v="386" actId="14100"/>
          <ac:spMkLst>
            <pc:docMk/>
            <pc:sldMk cId="1010277972" sldId="268"/>
            <ac:spMk id="7" creationId="{5DE243DF-2490-DDFF-8EB2-6CD0E9EC04F5}"/>
          </ac:spMkLst>
        </pc:spChg>
        <pc:spChg chg="add mod ord">
          <ac:chgData name="Juan Sebastian Fajardo Acevedo" userId="a85fcf36c3af1703" providerId="LiveId" clId="{C4C97A71-5FAC-4ECE-A4C3-087B040061B4}" dt="2022-10-24T23:38:11.746" v="374" actId="1036"/>
          <ac:spMkLst>
            <pc:docMk/>
            <pc:sldMk cId="1010277972" sldId="268"/>
            <ac:spMk id="8" creationId="{FB47D78A-6CD3-E6DC-407F-AFCB14C4CE4A}"/>
          </ac:spMkLst>
        </pc:spChg>
        <pc:spChg chg="add mod">
          <ac:chgData name="Juan Sebastian Fajardo Acevedo" userId="a85fcf36c3af1703" providerId="LiveId" clId="{C4C97A71-5FAC-4ECE-A4C3-087B040061B4}" dt="2022-10-24T23:42:03.783" v="412" actId="404"/>
          <ac:spMkLst>
            <pc:docMk/>
            <pc:sldMk cId="1010277972" sldId="268"/>
            <ac:spMk id="12" creationId="{DE869EB0-9A28-6FA3-3A4C-B8FBF3B9E7B4}"/>
          </ac:spMkLst>
        </pc:spChg>
        <pc:spChg chg="add mod">
          <ac:chgData name="Juan Sebastian Fajardo Acevedo" userId="a85fcf36c3af1703" providerId="LiveId" clId="{C4C97A71-5FAC-4ECE-A4C3-087B040061B4}" dt="2022-10-24T23:42:10.589" v="414" actId="1076"/>
          <ac:spMkLst>
            <pc:docMk/>
            <pc:sldMk cId="1010277972" sldId="268"/>
            <ac:spMk id="16" creationId="{4AC216E2-AC5E-856B-E225-601D4ABD0FA7}"/>
          </ac:spMkLst>
        </pc:spChg>
        <pc:spChg chg="add mod">
          <ac:chgData name="Juan Sebastian Fajardo Acevedo" userId="a85fcf36c3af1703" providerId="LiveId" clId="{C4C97A71-5FAC-4ECE-A4C3-087B040061B4}" dt="2022-10-24T23:45:20.259" v="433" actId="403"/>
          <ac:spMkLst>
            <pc:docMk/>
            <pc:sldMk cId="1010277972" sldId="268"/>
            <ac:spMk id="20" creationId="{F27A7533-4D0E-F393-3188-9E9B12381973}"/>
          </ac:spMkLst>
        </pc:spChg>
        <pc:spChg chg="add mod">
          <ac:chgData name="Juan Sebastian Fajardo Acevedo" userId="a85fcf36c3af1703" providerId="LiveId" clId="{C4C97A71-5FAC-4ECE-A4C3-087B040061B4}" dt="2022-10-24T23:47:09.321" v="446" actId="14100"/>
          <ac:spMkLst>
            <pc:docMk/>
            <pc:sldMk cId="1010277972" sldId="268"/>
            <ac:spMk id="26" creationId="{2E92F3BC-E7B6-CBE6-0F50-0E8842F5B209}"/>
          </ac:spMkLst>
        </pc:spChg>
        <pc:picChg chg="add mod">
          <ac:chgData name="Juan Sebastian Fajardo Acevedo" userId="a85fcf36c3af1703" providerId="LiveId" clId="{C4C97A71-5FAC-4ECE-A4C3-087B040061B4}" dt="2022-10-24T23:41:09.534" v="404" actId="1076"/>
          <ac:picMkLst>
            <pc:docMk/>
            <pc:sldMk cId="1010277972" sldId="268"/>
            <ac:picMk id="10" creationId="{10A883BA-225D-5AC9-0425-B99FFDB80DD2}"/>
          </ac:picMkLst>
        </pc:picChg>
        <pc:picChg chg="add mod">
          <ac:chgData name="Juan Sebastian Fajardo Acevedo" userId="a85fcf36c3af1703" providerId="LiveId" clId="{C4C97A71-5FAC-4ECE-A4C3-087B040061B4}" dt="2022-10-24T23:42:07.460" v="413" actId="1076"/>
          <ac:picMkLst>
            <pc:docMk/>
            <pc:sldMk cId="1010277972" sldId="268"/>
            <ac:picMk id="14" creationId="{B11856EF-C419-B909-6B92-1D29F4305F7B}"/>
          </ac:picMkLst>
        </pc:picChg>
        <pc:picChg chg="add mod">
          <ac:chgData name="Juan Sebastian Fajardo Acevedo" userId="a85fcf36c3af1703" providerId="LiveId" clId="{C4C97A71-5FAC-4ECE-A4C3-087B040061B4}" dt="2022-10-24T23:42:43.232" v="418" actId="1076"/>
          <ac:picMkLst>
            <pc:docMk/>
            <pc:sldMk cId="1010277972" sldId="268"/>
            <ac:picMk id="18" creationId="{7A3E6725-F781-F4CB-A3EA-B3900566E9D5}"/>
          </ac:picMkLst>
        </pc:picChg>
        <pc:picChg chg="add mod">
          <ac:chgData name="Juan Sebastian Fajardo Acevedo" userId="a85fcf36c3af1703" providerId="LiveId" clId="{C4C97A71-5FAC-4ECE-A4C3-087B040061B4}" dt="2022-10-24T23:45:50.146" v="437" actId="1076"/>
          <ac:picMkLst>
            <pc:docMk/>
            <pc:sldMk cId="1010277972" sldId="268"/>
            <ac:picMk id="22" creationId="{3EFCB62D-6470-2328-2391-EC933F1C5AEA}"/>
          </ac:picMkLst>
        </pc:picChg>
        <pc:picChg chg="add mod">
          <ac:chgData name="Juan Sebastian Fajardo Acevedo" userId="a85fcf36c3af1703" providerId="LiveId" clId="{C4C97A71-5FAC-4ECE-A4C3-087B040061B4}" dt="2022-10-24T23:47:17.072" v="448" actId="1076"/>
          <ac:picMkLst>
            <pc:docMk/>
            <pc:sldMk cId="1010277972" sldId="268"/>
            <ac:picMk id="24" creationId="{4064FABB-A2A1-2458-5B51-C964A539FA2B}"/>
          </ac:picMkLst>
        </pc:picChg>
      </pc:sldChg>
      <pc:sldChg chg="addSp delSp modSp new mod">
        <pc:chgData name="Juan Sebastian Fajardo Acevedo" userId="a85fcf36c3af1703" providerId="LiveId" clId="{C4C97A71-5FAC-4ECE-A4C3-087B040061B4}" dt="2022-10-24T23:54:08.898" v="488" actId="403"/>
        <pc:sldMkLst>
          <pc:docMk/>
          <pc:sldMk cId="1433076041" sldId="269"/>
        </pc:sldMkLst>
        <pc:spChg chg="del">
          <ac:chgData name="Juan Sebastian Fajardo Acevedo" userId="a85fcf36c3af1703" providerId="LiveId" clId="{C4C97A71-5FAC-4ECE-A4C3-087B040061B4}" dt="2022-10-24T23:47:23.237" v="450" actId="478"/>
          <ac:spMkLst>
            <pc:docMk/>
            <pc:sldMk cId="1433076041" sldId="269"/>
            <ac:spMk id="2" creationId="{D798EA9B-73DB-7FDE-C464-2EB1EEF25102}"/>
          </ac:spMkLst>
        </pc:spChg>
        <pc:spChg chg="del">
          <ac:chgData name="Juan Sebastian Fajardo Acevedo" userId="a85fcf36c3af1703" providerId="LiveId" clId="{C4C97A71-5FAC-4ECE-A4C3-087B040061B4}" dt="2022-10-24T23:47:24.417" v="451" actId="478"/>
          <ac:spMkLst>
            <pc:docMk/>
            <pc:sldMk cId="1433076041" sldId="269"/>
            <ac:spMk id="3" creationId="{B3C35DE2-DF04-F41C-B708-78D213720175}"/>
          </ac:spMkLst>
        </pc:spChg>
        <pc:spChg chg="add mod">
          <ac:chgData name="Juan Sebastian Fajardo Acevedo" userId="a85fcf36c3af1703" providerId="LiveId" clId="{C4C97A71-5FAC-4ECE-A4C3-087B040061B4}" dt="2022-10-24T23:47:49.134" v="457" actId="404"/>
          <ac:spMkLst>
            <pc:docMk/>
            <pc:sldMk cId="1433076041" sldId="269"/>
            <ac:spMk id="5" creationId="{DFA8A110-3525-C723-E624-2131DC6D243F}"/>
          </ac:spMkLst>
        </pc:spChg>
        <pc:spChg chg="add mod">
          <ac:chgData name="Juan Sebastian Fajardo Acevedo" userId="a85fcf36c3af1703" providerId="LiveId" clId="{C4C97A71-5FAC-4ECE-A4C3-087B040061B4}" dt="2022-10-24T23:49:02.896" v="465" actId="404"/>
          <ac:spMkLst>
            <pc:docMk/>
            <pc:sldMk cId="1433076041" sldId="269"/>
            <ac:spMk id="9" creationId="{F786701A-B2C9-4845-73B0-35FC22A28093}"/>
          </ac:spMkLst>
        </pc:spChg>
        <pc:spChg chg="add mod">
          <ac:chgData name="Juan Sebastian Fajardo Acevedo" userId="a85fcf36c3af1703" providerId="LiveId" clId="{C4C97A71-5FAC-4ECE-A4C3-087B040061B4}" dt="2022-10-24T23:54:08.898" v="488" actId="403"/>
          <ac:spMkLst>
            <pc:docMk/>
            <pc:sldMk cId="1433076041" sldId="269"/>
            <ac:spMk id="15" creationId="{4F34D252-AF7F-F662-E6AA-E33A935B4265}"/>
          </ac:spMkLst>
        </pc:spChg>
        <pc:picChg chg="add mod">
          <ac:chgData name="Juan Sebastian Fajardo Acevedo" userId="a85fcf36c3af1703" providerId="LiveId" clId="{C4C97A71-5FAC-4ECE-A4C3-087B040061B4}" dt="2022-10-24T23:48:16.867" v="460" actId="1076"/>
          <ac:picMkLst>
            <pc:docMk/>
            <pc:sldMk cId="1433076041" sldId="269"/>
            <ac:picMk id="7" creationId="{0F0B06DB-AAB4-388D-5C99-77647C1D0857}"/>
          </ac:picMkLst>
        </pc:picChg>
        <pc:picChg chg="add mod">
          <ac:chgData name="Juan Sebastian Fajardo Acevedo" userId="a85fcf36c3af1703" providerId="LiveId" clId="{C4C97A71-5FAC-4ECE-A4C3-087B040061B4}" dt="2022-10-24T23:49:40.183" v="471" actId="14100"/>
          <ac:picMkLst>
            <pc:docMk/>
            <pc:sldMk cId="1433076041" sldId="269"/>
            <ac:picMk id="11" creationId="{F08C90C7-2B9C-5F9D-FD4A-E452F50230B2}"/>
          </ac:picMkLst>
        </pc:picChg>
        <pc:picChg chg="add mod">
          <ac:chgData name="Juan Sebastian Fajardo Acevedo" userId="a85fcf36c3af1703" providerId="LiveId" clId="{C4C97A71-5FAC-4ECE-A4C3-087B040061B4}" dt="2022-10-24T23:49:38.383" v="470" actId="14100"/>
          <ac:picMkLst>
            <pc:docMk/>
            <pc:sldMk cId="1433076041" sldId="269"/>
            <ac:picMk id="13" creationId="{7A110B45-2EE7-43BA-0DD9-0616E1DA0E95}"/>
          </ac:picMkLst>
        </pc:picChg>
        <pc:picChg chg="add mod">
          <ac:chgData name="Juan Sebastian Fajardo Acevedo" userId="a85fcf36c3af1703" providerId="LiveId" clId="{C4C97A71-5FAC-4ECE-A4C3-087B040061B4}" dt="2022-10-24T23:53:28.397" v="487" actId="1076"/>
          <ac:picMkLst>
            <pc:docMk/>
            <pc:sldMk cId="1433076041" sldId="269"/>
            <ac:picMk id="17" creationId="{D18AD0E0-1408-1A3B-B3D0-538E9CC12209}"/>
          </ac:picMkLst>
        </pc:picChg>
      </pc:sldChg>
      <pc:sldChg chg="addSp delSp modSp new mod">
        <pc:chgData name="Juan Sebastian Fajardo Acevedo" userId="a85fcf36c3af1703" providerId="LiveId" clId="{C4C97A71-5FAC-4ECE-A4C3-087B040061B4}" dt="2022-10-24T23:57:51.166" v="540" actId="1076"/>
        <pc:sldMkLst>
          <pc:docMk/>
          <pc:sldMk cId="830442158" sldId="270"/>
        </pc:sldMkLst>
        <pc:spChg chg="del">
          <ac:chgData name="Juan Sebastian Fajardo Acevedo" userId="a85fcf36c3af1703" providerId="LiveId" clId="{C4C97A71-5FAC-4ECE-A4C3-087B040061B4}" dt="2022-10-24T23:54:14.969" v="491" actId="478"/>
          <ac:spMkLst>
            <pc:docMk/>
            <pc:sldMk cId="830442158" sldId="270"/>
            <ac:spMk id="2" creationId="{D7BC9035-FEF4-11A5-AA49-573682C533BD}"/>
          </ac:spMkLst>
        </pc:spChg>
        <pc:spChg chg="del">
          <ac:chgData name="Juan Sebastian Fajardo Acevedo" userId="a85fcf36c3af1703" providerId="LiveId" clId="{C4C97A71-5FAC-4ECE-A4C3-087B040061B4}" dt="2022-10-24T23:54:13.964" v="490" actId="478"/>
          <ac:spMkLst>
            <pc:docMk/>
            <pc:sldMk cId="830442158" sldId="270"/>
            <ac:spMk id="3" creationId="{7D63363B-C68D-7C9A-55E3-52B843E2797B}"/>
          </ac:spMkLst>
        </pc:spChg>
        <pc:spChg chg="add mod">
          <ac:chgData name="Juan Sebastian Fajardo Acevedo" userId="a85fcf36c3af1703" providerId="LiveId" clId="{C4C97A71-5FAC-4ECE-A4C3-087B040061B4}" dt="2022-10-24T23:56:58.309" v="534" actId="20577"/>
          <ac:spMkLst>
            <pc:docMk/>
            <pc:sldMk cId="830442158" sldId="270"/>
            <ac:spMk id="5" creationId="{E6778E59-7B75-666F-53F1-BAE46F21EA46}"/>
          </ac:spMkLst>
        </pc:spChg>
        <pc:spChg chg="add del">
          <ac:chgData name="Juan Sebastian Fajardo Acevedo" userId="a85fcf36c3af1703" providerId="LiveId" clId="{C4C97A71-5FAC-4ECE-A4C3-087B040061B4}" dt="2022-10-24T23:56:49.049" v="526"/>
          <ac:spMkLst>
            <pc:docMk/>
            <pc:sldMk cId="830442158" sldId="270"/>
            <ac:spMk id="10" creationId="{0C673558-645E-4B3D-3A7A-D259D4F47F0A}"/>
          </ac:spMkLst>
        </pc:spChg>
        <pc:spChg chg="add mod">
          <ac:chgData name="Juan Sebastian Fajardo Acevedo" userId="a85fcf36c3af1703" providerId="LiveId" clId="{C4C97A71-5FAC-4ECE-A4C3-087B040061B4}" dt="2022-10-24T23:57:51.166" v="540" actId="1076"/>
          <ac:spMkLst>
            <pc:docMk/>
            <pc:sldMk cId="830442158" sldId="270"/>
            <ac:spMk id="13" creationId="{A81CADD6-D1FE-F360-94D4-7EDD9BE19C54}"/>
          </ac:spMkLst>
        </pc:spChg>
        <pc:picChg chg="add mod">
          <ac:chgData name="Juan Sebastian Fajardo Acevedo" userId="a85fcf36c3af1703" providerId="LiveId" clId="{C4C97A71-5FAC-4ECE-A4C3-087B040061B4}" dt="2022-10-24T23:55:43.078" v="512" actId="1076"/>
          <ac:picMkLst>
            <pc:docMk/>
            <pc:sldMk cId="830442158" sldId="270"/>
            <ac:picMk id="7" creationId="{F59DA712-7B5D-0C68-C4A8-17E2D1D2598D}"/>
          </ac:picMkLst>
        </pc:picChg>
        <pc:picChg chg="add mod">
          <ac:chgData name="Juan Sebastian Fajardo Acevedo" userId="a85fcf36c3af1703" providerId="LiveId" clId="{C4C97A71-5FAC-4ECE-A4C3-087B040061B4}" dt="2022-10-24T23:57:00.591" v="535" actId="1076"/>
          <ac:picMkLst>
            <pc:docMk/>
            <pc:sldMk cId="830442158" sldId="270"/>
            <ac:picMk id="9" creationId="{C25A0133-60C9-8D29-0260-945D8FC4D615}"/>
          </ac:picMkLst>
        </pc:picChg>
        <pc:picChg chg="add mod">
          <ac:chgData name="Juan Sebastian Fajardo Acevedo" userId="a85fcf36c3af1703" providerId="LiveId" clId="{C4C97A71-5FAC-4ECE-A4C3-087B040061B4}" dt="2022-10-24T23:57:25.935" v="537" actId="1076"/>
          <ac:picMkLst>
            <pc:docMk/>
            <pc:sldMk cId="830442158" sldId="270"/>
            <ac:picMk id="12" creationId="{6B6AFE28-DB9F-6BA7-B9CC-3428BD860EDB}"/>
          </ac:picMkLst>
        </pc:picChg>
      </pc:sldChg>
      <pc:sldChg chg="addSp delSp modSp new mod">
        <pc:chgData name="Juan Sebastian Fajardo Acevedo" userId="a85fcf36c3af1703" providerId="LiveId" clId="{C4C97A71-5FAC-4ECE-A4C3-087B040061B4}" dt="2022-10-25T00:07:38.652" v="643" actId="1076"/>
        <pc:sldMkLst>
          <pc:docMk/>
          <pc:sldMk cId="2946996658" sldId="271"/>
        </pc:sldMkLst>
        <pc:spChg chg="del">
          <ac:chgData name="Juan Sebastian Fajardo Acevedo" userId="a85fcf36c3af1703" providerId="LiveId" clId="{C4C97A71-5FAC-4ECE-A4C3-087B040061B4}" dt="2022-10-24T23:58:06.308" v="542" actId="478"/>
          <ac:spMkLst>
            <pc:docMk/>
            <pc:sldMk cId="2946996658" sldId="271"/>
            <ac:spMk id="2" creationId="{7F85E859-5A90-8B8B-7E4B-6F07C9CEF6BD}"/>
          </ac:spMkLst>
        </pc:spChg>
        <pc:spChg chg="del">
          <ac:chgData name="Juan Sebastian Fajardo Acevedo" userId="a85fcf36c3af1703" providerId="LiveId" clId="{C4C97A71-5FAC-4ECE-A4C3-087B040061B4}" dt="2022-10-24T23:58:07.598" v="543" actId="478"/>
          <ac:spMkLst>
            <pc:docMk/>
            <pc:sldMk cId="2946996658" sldId="271"/>
            <ac:spMk id="3" creationId="{34972D38-84D1-E5AE-EEF0-9F1594213C14}"/>
          </ac:spMkLst>
        </pc:spChg>
        <pc:spChg chg="add mod">
          <ac:chgData name="Juan Sebastian Fajardo Acevedo" userId="a85fcf36c3af1703" providerId="LiveId" clId="{C4C97A71-5FAC-4ECE-A4C3-087B040061B4}" dt="2022-10-25T00:02:13.101" v="571" actId="14100"/>
          <ac:spMkLst>
            <pc:docMk/>
            <pc:sldMk cId="2946996658" sldId="271"/>
            <ac:spMk id="6" creationId="{82467F96-2751-2632-9B25-E82AEDB4E741}"/>
          </ac:spMkLst>
        </pc:spChg>
        <pc:spChg chg="add mod">
          <ac:chgData name="Juan Sebastian Fajardo Acevedo" userId="a85fcf36c3af1703" providerId="LiveId" clId="{C4C97A71-5FAC-4ECE-A4C3-087B040061B4}" dt="2022-10-25T00:02:21.914" v="573" actId="14100"/>
          <ac:spMkLst>
            <pc:docMk/>
            <pc:sldMk cId="2946996658" sldId="271"/>
            <ac:spMk id="10" creationId="{C5415C8C-D720-2E8B-239E-122ECC8DA8BC}"/>
          </ac:spMkLst>
        </pc:spChg>
        <pc:spChg chg="add mod">
          <ac:chgData name="Juan Sebastian Fajardo Acevedo" userId="a85fcf36c3af1703" providerId="LiveId" clId="{C4C97A71-5FAC-4ECE-A4C3-087B040061B4}" dt="2022-10-25T00:04:19.661" v="592" actId="122"/>
          <ac:spMkLst>
            <pc:docMk/>
            <pc:sldMk cId="2946996658" sldId="271"/>
            <ac:spMk id="14" creationId="{2B12E22E-E9FB-8081-09E3-9E09702E4251}"/>
          </ac:spMkLst>
        </pc:spChg>
        <pc:spChg chg="add mod">
          <ac:chgData name="Juan Sebastian Fajardo Acevedo" userId="a85fcf36c3af1703" providerId="LiveId" clId="{C4C97A71-5FAC-4ECE-A4C3-087B040061B4}" dt="2022-10-25T00:04:11.336" v="590" actId="207"/>
          <ac:spMkLst>
            <pc:docMk/>
            <pc:sldMk cId="2946996658" sldId="271"/>
            <ac:spMk id="17" creationId="{6129934C-5C1A-F6B1-8E89-D3570059EF73}"/>
          </ac:spMkLst>
        </pc:spChg>
        <pc:spChg chg="add mod">
          <ac:chgData name="Juan Sebastian Fajardo Acevedo" userId="a85fcf36c3af1703" providerId="LiveId" clId="{C4C97A71-5FAC-4ECE-A4C3-087B040061B4}" dt="2022-10-25T00:04:59.302" v="605" actId="1076"/>
          <ac:spMkLst>
            <pc:docMk/>
            <pc:sldMk cId="2946996658" sldId="271"/>
            <ac:spMk id="19" creationId="{05075709-4D22-FF0A-4076-6D184A7ACDEE}"/>
          </ac:spMkLst>
        </pc:spChg>
        <pc:spChg chg="add mod">
          <ac:chgData name="Juan Sebastian Fajardo Acevedo" userId="a85fcf36c3af1703" providerId="LiveId" clId="{C4C97A71-5FAC-4ECE-A4C3-087B040061B4}" dt="2022-10-25T00:05:26.375" v="614" actId="404"/>
          <ac:spMkLst>
            <pc:docMk/>
            <pc:sldMk cId="2946996658" sldId="271"/>
            <ac:spMk id="21" creationId="{3CC1ADA9-F1FB-AA8C-6778-E504B0B95704}"/>
          </ac:spMkLst>
        </pc:spChg>
        <pc:spChg chg="add mod">
          <ac:chgData name="Juan Sebastian Fajardo Acevedo" userId="a85fcf36c3af1703" providerId="LiveId" clId="{C4C97A71-5FAC-4ECE-A4C3-087B040061B4}" dt="2022-10-25T00:07:09.569" v="638" actId="1076"/>
          <ac:spMkLst>
            <pc:docMk/>
            <pc:sldMk cId="2946996658" sldId="271"/>
            <ac:spMk id="23" creationId="{DA659FBB-F1E6-F312-81BC-2E5C0A376E29}"/>
          </ac:spMkLst>
        </pc:spChg>
        <pc:spChg chg="add mod">
          <ac:chgData name="Juan Sebastian Fajardo Acevedo" userId="a85fcf36c3af1703" providerId="LiveId" clId="{C4C97A71-5FAC-4ECE-A4C3-087B040061B4}" dt="2022-10-25T00:07:14.594" v="640" actId="404"/>
          <ac:spMkLst>
            <pc:docMk/>
            <pc:sldMk cId="2946996658" sldId="271"/>
            <ac:spMk id="27" creationId="{B6142892-5E7B-5B4B-44ED-CE2D7811E5AD}"/>
          </ac:spMkLst>
        </pc:spChg>
        <pc:picChg chg="add mod">
          <ac:chgData name="Juan Sebastian Fajardo Acevedo" userId="a85fcf36c3af1703" providerId="LiveId" clId="{C4C97A71-5FAC-4ECE-A4C3-087B040061B4}" dt="2022-10-24T23:58:13.417" v="545" actId="1076"/>
          <ac:picMkLst>
            <pc:docMk/>
            <pc:sldMk cId="2946996658" sldId="271"/>
            <ac:picMk id="4" creationId="{3AC40EDC-2B5B-566B-758A-4465BB1385E7}"/>
          </ac:picMkLst>
        </pc:picChg>
        <pc:picChg chg="add mod">
          <ac:chgData name="Juan Sebastian Fajardo Acevedo" userId="a85fcf36c3af1703" providerId="LiveId" clId="{C4C97A71-5FAC-4ECE-A4C3-087B040061B4}" dt="2022-10-25T00:02:16.088" v="572" actId="1076"/>
          <ac:picMkLst>
            <pc:docMk/>
            <pc:sldMk cId="2946996658" sldId="271"/>
            <ac:picMk id="8" creationId="{E6D44DE8-EFE3-5994-9FB1-926134DB3339}"/>
          </ac:picMkLst>
        </pc:picChg>
        <pc:picChg chg="add mod">
          <ac:chgData name="Juan Sebastian Fajardo Acevedo" userId="a85fcf36c3af1703" providerId="LiveId" clId="{C4C97A71-5FAC-4ECE-A4C3-087B040061B4}" dt="2022-10-25T00:02:56.293" v="575" actId="1076"/>
          <ac:picMkLst>
            <pc:docMk/>
            <pc:sldMk cId="2946996658" sldId="271"/>
            <ac:picMk id="12" creationId="{DCAEF64B-7B5E-8956-454F-B173F78CB89C}"/>
          </ac:picMkLst>
        </pc:picChg>
        <pc:picChg chg="add mod">
          <ac:chgData name="Juan Sebastian Fajardo Acevedo" userId="a85fcf36c3af1703" providerId="LiveId" clId="{C4C97A71-5FAC-4ECE-A4C3-087B040061B4}" dt="2022-10-25T00:04:28.501" v="599" actId="1038"/>
          <ac:picMkLst>
            <pc:docMk/>
            <pc:sldMk cId="2946996658" sldId="271"/>
            <ac:picMk id="16" creationId="{C5D611F7-F2A1-E719-317F-AF0CCA5E8303}"/>
          </ac:picMkLst>
        </pc:picChg>
        <pc:picChg chg="add mod">
          <ac:chgData name="Juan Sebastian Fajardo Acevedo" userId="a85fcf36c3af1703" providerId="LiveId" clId="{C4C97A71-5FAC-4ECE-A4C3-087B040061B4}" dt="2022-10-25T00:06:38.004" v="629" actId="1076"/>
          <ac:picMkLst>
            <pc:docMk/>
            <pc:sldMk cId="2946996658" sldId="271"/>
            <ac:picMk id="25" creationId="{9061E37F-18BC-0BF3-16DB-A04F607F8E88}"/>
          </ac:picMkLst>
        </pc:picChg>
        <pc:picChg chg="add mod">
          <ac:chgData name="Juan Sebastian Fajardo Acevedo" userId="a85fcf36c3af1703" providerId="LiveId" clId="{C4C97A71-5FAC-4ECE-A4C3-087B040061B4}" dt="2022-10-25T00:07:38.652" v="643" actId="1076"/>
          <ac:picMkLst>
            <pc:docMk/>
            <pc:sldMk cId="2946996658" sldId="271"/>
            <ac:picMk id="29" creationId="{6168B6B3-763F-EC42-823C-E96D1085563D}"/>
          </ac:picMkLst>
        </pc:picChg>
      </pc:sldChg>
      <pc:sldChg chg="addSp delSp modSp new mod">
        <pc:chgData name="Juan Sebastian Fajardo Acevedo" userId="a85fcf36c3af1703" providerId="LiveId" clId="{C4C97A71-5FAC-4ECE-A4C3-087B040061B4}" dt="2022-10-25T00:15:47.527" v="733" actId="115"/>
        <pc:sldMkLst>
          <pc:docMk/>
          <pc:sldMk cId="2363434100" sldId="272"/>
        </pc:sldMkLst>
        <pc:spChg chg="del">
          <ac:chgData name="Juan Sebastian Fajardo Acevedo" userId="a85fcf36c3af1703" providerId="LiveId" clId="{C4C97A71-5FAC-4ECE-A4C3-087B040061B4}" dt="2022-10-25T00:07:55.278" v="645" actId="478"/>
          <ac:spMkLst>
            <pc:docMk/>
            <pc:sldMk cId="2363434100" sldId="272"/>
            <ac:spMk id="2" creationId="{47E7684C-6B32-DB33-4BCC-8B7EB03AF01B}"/>
          </ac:spMkLst>
        </pc:spChg>
        <pc:spChg chg="del">
          <ac:chgData name="Juan Sebastian Fajardo Acevedo" userId="a85fcf36c3af1703" providerId="LiveId" clId="{C4C97A71-5FAC-4ECE-A4C3-087B040061B4}" dt="2022-10-25T00:07:56.323" v="646" actId="478"/>
          <ac:spMkLst>
            <pc:docMk/>
            <pc:sldMk cId="2363434100" sldId="272"/>
            <ac:spMk id="3" creationId="{056545CA-7442-846E-A9B6-A815B6D4E200}"/>
          </ac:spMkLst>
        </pc:spChg>
        <pc:spChg chg="add mod">
          <ac:chgData name="Juan Sebastian Fajardo Acevedo" userId="a85fcf36c3af1703" providerId="LiveId" clId="{C4C97A71-5FAC-4ECE-A4C3-087B040061B4}" dt="2022-10-25T00:08:29.981" v="655" actId="1076"/>
          <ac:spMkLst>
            <pc:docMk/>
            <pc:sldMk cId="2363434100" sldId="272"/>
            <ac:spMk id="5" creationId="{4ADFE11B-3017-0D81-45E3-B9B463597C43}"/>
          </ac:spMkLst>
        </pc:spChg>
        <pc:spChg chg="add mod">
          <ac:chgData name="Juan Sebastian Fajardo Acevedo" userId="a85fcf36c3af1703" providerId="LiveId" clId="{C4C97A71-5FAC-4ECE-A4C3-087B040061B4}" dt="2022-10-25T00:09:25.999" v="665" actId="1076"/>
          <ac:spMkLst>
            <pc:docMk/>
            <pc:sldMk cId="2363434100" sldId="272"/>
            <ac:spMk id="9" creationId="{007F0471-745B-E717-17D1-A1ECD03B579F}"/>
          </ac:spMkLst>
        </pc:spChg>
        <pc:spChg chg="add mod">
          <ac:chgData name="Juan Sebastian Fajardo Acevedo" userId="a85fcf36c3af1703" providerId="LiveId" clId="{C4C97A71-5FAC-4ECE-A4C3-087B040061B4}" dt="2022-10-25T00:10:17.371" v="678" actId="1076"/>
          <ac:spMkLst>
            <pc:docMk/>
            <pc:sldMk cId="2363434100" sldId="272"/>
            <ac:spMk id="13" creationId="{6B82E682-1F20-93E8-D7CF-3010E54AB514}"/>
          </ac:spMkLst>
        </pc:spChg>
        <pc:spChg chg="add mod">
          <ac:chgData name="Juan Sebastian Fajardo Acevedo" userId="a85fcf36c3af1703" providerId="LiveId" clId="{C4C97A71-5FAC-4ECE-A4C3-087B040061B4}" dt="2022-10-25T00:11:44.522" v="696" actId="14100"/>
          <ac:spMkLst>
            <pc:docMk/>
            <pc:sldMk cId="2363434100" sldId="272"/>
            <ac:spMk id="17" creationId="{A2BB0935-9CED-EECB-A958-62D20D0C613C}"/>
          </ac:spMkLst>
        </pc:spChg>
        <pc:spChg chg="add mod">
          <ac:chgData name="Juan Sebastian Fajardo Acevedo" userId="a85fcf36c3af1703" providerId="LiveId" clId="{C4C97A71-5FAC-4ECE-A4C3-087B040061B4}" dt="2022-10-25T00:15:47.527" v="733" actId="115"/>
          <ac:spMkLst>
            <pc:docMk/>
            <pc:sldMk cId="2363434100" sldId="272"/>
            <ac:spMk id="21" creationId="{3BCA7214-65CC-55D8-AFE8-B081B8D20384}"/>
          </ac:spMkLst>
        </pc:spChg>
        <pc:spChg chg="add mod">
          <ac:chgData name="Juan Sebastian Fajardo Acevedo" userId="a85fcf36c3af1703" providerId="LiveId" clId="{C4C97A71-5FAC-4ECE-A4C3-087B040061B4}" dt="2022-10-25T00:13:03.258" v="708" actId="14100"/>
          <ac:spMkLst>
            <pc:docMk/>
            <pc:sldMk cId="2363434100" sldId="272"/>
            <ac:spMk id="23" creationId="{A03138FB-630F-21F5-2E35-FC80225B6688}"/>
          </ac:spMkLst>
        </pc:spChg>
        <pc:picChg chg="add mod">
          <ac:chgData name="Juan Sebastian Fajardo Acevedo" userId="a85fcf36c3af1703" providerId="LiveId" clId="{C4C97A71-5FAC-4ECE-A4C3-087B040061B4}" dt="2022-10-25T00:08:53.718" v="657" actId="1076"/>
          <ac:picMkLst>
            <pc:docMk/>
            <pc:sldMk cId="2363434100" sldId="272"/>
            <ac:picMk id="7" creationId="{3DEAA6AD-3653-C6EE-E94B-9C6AC9643F48}"/>
          </ac:picMkLst>
        </pc:picChg>
        <pc:picChg chg="add mod">
          <ac:chgData name="Juan Sebastian Fajardo Acevedo" userId="a85fcf36c3af1703" providerId="LiveId" clId="{C4C97A71-5FAC-4ECE-A4C3-087B040061B4}" dt="2022-10-25T00:09:44.460" v="667" actId="1076"/>
          <ac:picMkLst>
            <pc:docMk/>
            <pc:sldMk cId="2363434100" sldId="272"/>
            <ac:picMk id="11" creationId="{0B51E4E5-CA96-F77E-FBD7-FD8C14C605F8}"/>
          </ac:picMkLst>
        </pc:picChg>
        <pc:picChg chg="add mod">
          <ac:chgData name="Juan Sebastian Fajardo Acevedo" userId="a85fcf36c3af1703" providerId="LiveId" clId="{C4C97A71-5FAC-4ECE-A4C3-087B040061B4}" dt="2022-10-25T00:10:51.501" v="681" actId="14100"/>
          <ac:picMkLst>
            <pc:docMk/>
            <pc:sldMk cId="2363434100" sldId="272"/>
            <ac:picMk id="15" creationId="{EA393338-DE83-1031-AB64-CA32F6691F4E}"/>
          </ac:picMkLst>
        </pc:picChg>
        <pc:picChg chg="add mod">
          <ac:chgData name="Juan Sebastian Fajardo Acevedo" userId="a85fcf36c3af1703" providerId="LiveId" clId="{C4C97A71-5FAC-4ECE-A4C3-087B040061B4}" dt="2022-10-25T00:11:46.942" v="697" actId="1076"/>
          <ac:picMkLst>
            <pc:docMk/>
            <pc:sldMk cId="2363434100" sldId="272"/>
            <ac:picMk id="19" creationId="{554D72CE-5AE8-EB0E-CB80-CC51F9E78527}"/>
          </ac:picMkLst>
        </pc:picChg>
        <pc:picChg chg="add mod">
          <ac:chgData name="Juan Sebastian Fajardo Acevedo" userId="a85fcf36c3af1703" providerId="LiveId" clId="{C4C97A71-5FAC-4ECE-A4C3-087B040061B4}" dt="2022-10-25T00:13:24.550" v="710" actId="1076"/>
          <ac:picMkLst>
            <pc:docMk/>
            <pc:sldMk cId="2363434100" sldId="272"/>
            <ac:picMk id="25" creationId="{D040E895-002F-B9B2-95BC-C463C7D1A0BB}"/>
          </ac:picMkLst>
        </pc:picChg>
      </pc:sldChg>
      <pc:sldChg chg="addSp delSp modSp new mod">
        <pc:chgData name="Juan Sebastian Fajardo Acevedo" userId="a85fcf36c3af1703" providerId="LiveId" clId="{C4C97A71-5FAC-4ECE-A4C3-087B040061B4}" dt="2022-10-25T00:16:26.974" v="739" actId="1076"/>
        <pc:sldMkLst>
          <pc:docMk/>
          <pc:sldMk cId="1695305199" sldId="273"/>
        </pc:sldMkLst>
        <pc:spChg chg="del">
          <ac:chgData name="Juan Sebastian Fajardo Acevedo" userId="a85fcf36c3af1703" providerId="LiveId" clId="{C4C97A71-5FAC-4ECE-A4C3-087B040061B4}" dt="2022-10-25T00:13:30.371" v="712" actId="478"/>
          <ac:spMkLst>
            <pc:docMk/>
            <pc:sldMk cId="1695305199" sldId="273"/>
            <ac:spMk id="2" creationId="{6B67DE81-E273-8A60-8D92-0F818737414D}"/>
          </ac:spMkLst>
        </pc:spChg>
        <pc:spChg chg="del">
          <ac:chgData name="Juan Sebastian Fajardo Acevedo" userId="a85fcf36c3af1703" providerId="LiveId" clId="{C4C97A71-5FAC-4ECE-A4C3-087B040061B4}" dt="2022-10-25T00:13:32.085" v="713" actId="478"/>
          <ac:spMkLst>
            <pc:docMk/>
            <pc:sldMk cId="1695305199" sldId="273"/>
            <ac:spMk id="3" creationId="{D8958680-D3F6-0490-E9DB-C0250576E008}"/>
          </ac:spMkLst>
        </pc:spChg>
        <pc:spChg chg="add mod">
          <ac:chgData name="Juan Sebastian Fajardo Acevedo" userId="a85fcf36c3af1703" providerId="LiveId" clId="{C4C97A71-5FAC-4ECE-A4C3-087B040061B4}" dt="2022-10-25T00:13:48.822" v="718" actId="404"/>
          <ac:spMkLst>
            <pc:docMk/>
            <pc:sldMk cId="1695305199" sldId="273"/>
            <ac:spMk id="5" creationId="{FDE7E459-BFA4-BBF1-879A-72A37C7DBAA4}"/>
          </ac:spMkLst>
        </pc:spChg>
        <pc:spChg chg="add mod">
          <ac:chgData name="Juan Sebastian Fajardo Acevedo" userId="a85fcf36c3af1703" providerId="LiveId" clId="{C4C97A71-5FAC-4ECE-A4C3-087B040061B4}" dt="2022-10-25T00:14:34.142" v="725" actId="404"/>
          <ac:spMkLst>
            <pc:docMk/>
            <pc:sldMk cId="1695305199" sldId="273"/>
            <ac:spMk id="9" creationId="{75C52D16-5AF4-C418-AFCD-A7AEE38877A5}"/>
          </ac:spMkLst>
        </pc:spChg>
        <pc:spChg chg="add mod">
          <ac:chgData name="Juan Sebastian Fajardo Acevedo" userId="a85fcf36c3af1703" providerId="LiveId" clId="{C4C97A71-5FAC-4ECE-A4C3-087B040061B4}" dt="2022-10-25T00:16:02.882" v="737" actId="14100"/>
          <ac:spMkLst>
            <pc:docMk/>
            <pc:sldMk cId="1695305199" sldId="273"/>
            <ac:spMk id="13" creationId="{3FB846F2-60B2-FCE7-0F67-AB037D0FA13B}"/>
          </ac:spMkLst>
        </pc:spChg>
        <pc:picChg chg="add mod">
          <ac:chgData name="Juan Sebastian Fajardo Acevedo" userId="a85fcf36c3af1703" providerId="LiveId" clId="{C4C97A71-5FAC-4ECE-A4C3-087B040061B4}" dt="2022-10-25T00:14:13.230" v="720" actId="1076"/>
          <ac:picMkLst>
            <pc:docMk/>
            <pc:sldMk cId="1695305199" sldId="273"/>
            <ac:picMk id="7" creationId="{D0A77004-561B-8CD5-800E-C389D6E47ACF}"/>
          </ac:picMkLst>
        </pc:picChg>
        <pc:picChg chg="add mod">
          <ac:chgData name="Juan Sebastian Fajardo Acevedo" userId="a85fcf36c3af1703" providerId="LiveId" clId="{C4C97A71-5FAC-4ECE-A4C3-087B040061B4}" dt="2022-10-25T00:15:07.666" v="727" actId="1076"/>
          <ac:picMkLst>
            <pc:docMk/>
            <pc:sldMk cId="1695305199" sldId="273"/>
            <ac:picMk id="11" creationId="{1B5E607A-1196-DB8A-0404-A42614270B8E}"/>
          </ac:picMkLst>
        </pc:picChg>
        <pc:picChg chg="add mod">
          <ac:chgData name="Juan Sebastian Fajardo Acevedo" userId="a85fcf36c3af1703" providerId="LiveId" clId="{C4C97A71-5FAC-4ECE-A4C3-087B040061B4}" dt="2022-10-25T00:16:26.974" v="739" actId="1076"/>
          <ac:picMkLst>
            <pc:docMk/>
            <pc:sldMk cId="1695305199" sldId="273"/>
            <ac:picMk id="15" creationId="{16395583-BBC0-87E5-2508-88E68AA6BD49}"/>
          </ac:picMkLst>
        </pc:picChg>
      </pc:sldChg>
      <pc:sldChg chg="addSp delSp modSp new mod">
        <pc:chgData name="Juan Sebastian Fajardo Acevedo" userId="a85fcf36c3af1703" providerId="LiveId" clId="{C4C97A71-5FAC-4ECE-A4C3-087B040061B4}" dt="2022-10-25T00:23:51.263" v="827" actId="1037"/>
        <pc:sldMkLst>
          <pc:docMk/>
          <pc:sldMk cId="1098489214" sldId="274"/>
        </pc:sldMkLst>
        <pc:spChg chg="del">
          <ac:chgData name="Juan Sebastian Fajardo Acevedo" userId="a85fcf36c3af1703" providerId="LiveId" clId="{C4C97A71-5FAC-4ECE-A4C3-087B040061B4}" dt="2022-10-25T00:17:03.033" v="742" actId="478"/>
          <ac:spMkLst>
            <pc:docMk/>
            <pc:sldMk cId="1098489214" sldId="274"/>
            <ac:spMk id="2" creationId="{2D430A2E-8B65-10F3-9DCA-4F360757588E}"/>
          </ac:spMkLst>
        </pc:spChg>
        <pc:spChg chg="del">
          <ac:chgData name="Juan Sebastian Fajardo Acevedo" userId="a85fcf36c3af1703" providerId="LiveId" clId="{C4C97A71-5FAC-4ECE-A4C3-087B040061B4}" dt="2022-10-25T00:17:02.188" v="741" actId="478"/>
          <ac:spMkLst>
            <pc:docMk/>
            <pc:sldMk cId="1098489214" sldId="274"/>
            <ac:spMk id="3" creationId="{75855F88-27A1-D8F2-FA6A-E7E3BBBADC75}"/>
          </ac:spMkLst>
        </pc:spChg>
        <pc:spChg chg="add mod">
          <ac:chgData name="Juan Sebastian Fajardo Acevedo" userId="a85fcf36c3af1703" providerId="LiveId" clId="{C4C97A71-5FAC-4ECE-A4C3-087B040061B4}" dt="2022-10-25T00:17:37.126" v="750" actId="207"/>
          <ac:spMkLst>
            <pc:docMk/>
            <pc:sldMk cId="1098489214" sldId="274"/>
            <ac:spMk id="5" creationId="{6AABCFE7-D419-6898-5FC2-A50A19021469}"/>
          </ac:spMkLst>
        </pc:spChg>
        <pc:spChg chg="add mod">
          <ac:chgData name="Juan Sebastian Fajardo Acevedo" userId="a85fcf36c3af1703" providerId="LiveId" clId="{C4C97A71-5FAC-4ECE-A4C3-087B040061B4}" dt="2022-10-25T00:18:47.513" v="781" actId="404"/>
          <ac:spMkLst>
            <pc:docMk/>
            <pc:sldMk cId="1098489214" sldId="274"/>
            <ac:spMk id="7" creationId="{8B22D12D-9279-47CA-FADB-29B52FD36D56}"/>
          </ac:spMkLst>
        </pc:spChg>
        <pc:spChg chg="add mod">
          <ac:chgData name="Juan Sebastian Fajardo Acevedo" userId="a85fcf36c3af1703" providerId="LiveId" clId="{C4C97A71-5FAC-4ECE-A4C3-087B040061B4}" dt="2022-10-25T00:19:44.264" v="792" actId="404"/>
          <ac:spMkLst>
            <pc:docMk/>
            <pc:sldMk cId="1098489214" sldId="274"/>
            <ac:spMk id="9" creationId="{B0AA1AD3-4B81-2AC9-C9A8-DB393F4157A0}"/>
          </ac:spMkLst>
        </pc:spChg>
        <pc:spChg chg="add mod">
          <ac:chgData name="Juan Sebastian Fajardo Acevedo" userId="a85fcf36c3af1703" providerId="LiveId" clId="{C4C97A71-5FAC-4ECE-A4C3-087B040061B4}" dt="2022-10-25T00:19:48.804" v="793" actId="14100"/>
          <ac:spMkLst>
            <pc:docMk/>
            <pc:sldMk cId="1098489214" sldId="274"/>
            <ac:spMk id="13" creationId="{70540E72-EC73-C4BB-98F6-EE9A2121F004}"/>
          </ac:spMkLst>
        </pc:spChg>
        <pc:spChg chg="add mod">
          <ac:chgData name="Juan Sebastian Fajardo Acevedo" userId="a85fcf36c3af1703" providerId="LiveId" clId="{C4C97A71-5FAC-4ECE-A4C3-087B040061B4}" dt="2022-10-25T00:20:30.737" v="799" actId="404"/>
          <ac:spMkLst>
            <pc:docMk/>
            <pc:sldMk cId="1098489214" sldId="274"/>
            <ac:spMk id="17" creationId="{260E7EEA-4E03-48CF-3DA5-79D96BE5D45B}"/>
          </ac:spMkLst>
        </pc:spChg>
        <pc:spChg chg="add mod">
          <ac:chgData name="Juan Sebastian Fajardo Acevedo" userId="a85fcf36c3af1703" providerId="LiveId" clId="{C4C97A71-5FAC-4ECE-A4C3-087B040061B4}" dt="2022-10-25T00:21:29.690" v="808" actId="1076"/>
          <ac:spMkLst>
            <pc:docMk/>
            <pc:sldMk cId="1098489214" sldId="274"/>
            <ac:spMk id="21" creationId="{A9EBA082-9EFF-29D0-DB03-93F85718974D}"/>
          </ac:spMkLst>
        </pc:spChg>
        <pc:spChg chg="add mod">
          <ac:chgData name="Juan Sebastian Fajardo Acevedo" userId="a85fcf36c3af1703" providerId="LiveId" clId="{C4C97A71-5FAC-4ECE-A4C3-087B040061B4}" dt="2022-10-25T00:21:55.261" v="812" actId="404"/>
          <ac:spMkLst>
            <pc:docMk/>
            <pc:sldMk cId="1098489214" sldId="274"/>
            <ac:spMk id="25" creationId="{7CE9D52D-9F19-F9E0-FC75-FA85F8EED3ED}"/>
          </ac:spMkLst>
        </pc:spChg>
        <pc:spChg chg="add mod">
          <ac:chgData name="Juan Sebastian Fajardo Acevedo" userId="a85fcf36c3af1703" providerId="LiveId" clId="{C4C97A71-5FAC-4ECE-A4C3-087B040061B4}" dt="2022-10-25T00:22:35.763" v="819" actId="1076"/>
          <ac:spMkLst>
            <pc:docMk/>
            <pc:sldMk cId="1098489214" sldId="274"/>
            <ac:spMk id="29" creationId="{482CECED-42B7-7B96-88FA-8E06A9650B5C}"/>
          </ac:spMkLst>
        </pc:spChg>
        <pc:spChg chg="add mod">
          <ac:chgData name="Juan Sebastian Fajardo Acevedo" userId="a85fcf36c3af1703" providerId="LiveId" clId="{C4C97A71-5FAC-4ECE-A4C3-087B040061B4}" dt="2022-10-25T00:23:02.272" v="824" actId="14100"/>
          <ac:spMkLst>
            <pc:docMk/>
            <pc:sldMk cId="1098489214" sldId="274"/>
            <ac:spMk id="31" creationId="{DC0338C1-AFD1-7121-17CD-A98302834C0C}"/>
          </ac:spMkLst>
        </pc:spChg>
        <pc:picChg chg="add mod">
          <ac:chgData name="Juan Sebastian Fajardo Acevedo" userId="a85fcf36c3af1703" providerId="LiveId" clId="{C4C97A71-5FAC-4ECE-A4C3-087B040061B4}" dt="2022-10-25T00:19:18.593" v="785" actId="14100"/>
          <ac:picMkLst>
            <pc:docMk/>
            <pc:sldMk cId="1098489214" sldId="274"/>
            <ac:picMk id="11" creationId="{32BED24C-6C5F-7232-B8D5-84011F883B28}"/>
          </ac:picMkLst>
        </pc:picChg>
        <pc:picChg chg="add mod">
          <ac:chgData name="Juan Sebastian Fajardo Acevedo" userId="a85fcf36c3af1703" providerId="LiveId" clId="{C4C97A71-5FAC-4ECE-A4C3-087B040061B4}" dt="2022-10-25T00:20:07.822" v="795" actId="1076"/>
          <ac:picMkLst>
            <pc:docMk/>
            <pc:sldMk cId="1098489214" sldId="274"/>
            <ac:picMk id="15" creationId="{585C56CD-1BC3-0240-F241-221B079D7F63}"/>
          </ac:picMkLst>
        </pc:picChg>
        <pc:picChg chg="add mod">
          <ac:chgData name="Juan Sebastian Fajardo Acevedo" userId="a85fcf36c3af1703" providerId="LiveId" clId="{C4C97A71-5FAC-4ECE-A4C3-087B040061B4}" dt="2022-10-25T00:20:51.462" v="801" actId="1076"/>
          <ac:picMkLst>
            <pc:docMk/>
            <pc:sldMk cId="1098489214" sldId="274"/>
            <ac:picMk id="19" creationId="{29760F82-CC25-1B75-7797-1F8BCC578CF6}"/>
          </ac:picMkLst>
        </pc:picChg>
        <pc:picChg chg="add mod">
          <ac:chgData name="Juan Sebastian Fajardo Acevedo" userId="a85fcf36c3af1703" providerId="LiveId" clId="{C4C97A71-5FAC-4ECE-A4C3-087B040061B4}" dt="2022-10-25T00:21:27.742" v="807" actId="1076"/>
          <ac:picMkLst>
            <pc:docMk/>
            <pc:sldMk cId="1098489214" sldId="274"/>
            <ac:picMk id="23" creationId="{A635BB3F-873E-EBB9-E2AD-88A5C4A874C9}"/>
          </ac:picMkLst>
        </pc:picChg>
        <pc:picChg chg="add mod">
          <ac:chgData name="Juan Sebastian Fajardo Acevedo" userId="a85fcf36c3af1703" providerId="LiveId" clId="{C4C97A71-5FAC-4ECE-A4C3-087B040061B4}" dt="2022-10-25T00:22:11.774" v="814" actId="1076"/>
          <ac:picMkLst>
            <pc:docMk/>
            <pc:sldMk cId="1098489214" sldId="274"/>
            <ac:picMk id="27" creationId="{01FF7F7B-7935-9E42-5311-3E20462ED111}"/>
          </ac:picMkLst>
        </pc:picChg>
        <pc:picChg chg="add mod">
          <ac:chgData name="Juan Sebastian Fajardo Acevedo" userId="a85fcf36c3af1703" providerId="LiveId" clId="{C4C97A71-5FAC-4ECE-A4C3-087B040061B4}" dt="2022-10-25T00:23:51.263" v="827" actId="1037"/>
          <ac:picMkLst>
            <pc:docMk/>
            <pc:sldMk cId="1098489214" sldId="274"/>
            <ac:picMk id="33" creationId="{9A603EB0-8B62-ED2B-5ABE-3E2857D57CA7}"/>
          </ac:picMkLst>
        </pc:picChg>
      </pc:sldChg>
      <pc:sldChg chg="addSp delSp modSp new mod">
        <pc:chgData name="Juan Sebastian Fajardo Acevedo" userId="a85fcf36c3af1703" providerId="LiveId" clId="{C4C97A71-5FAC-4ECE-A4C3-087B040061B4}" dt="2022-10-25T00:27:29.131" v="855" actId="1076"/>
        <pc:sldMkLst>
          <pc:docMk/>
          <pc:sldMk cId="4021043843" sldId="275"/>
        </pc:sldMkLst>
        <pc:spChg chg="del">
          <ac:chgData name="Juan Sebastian Fajardo Acevedo" userId="a85fcf36c3af1703" providerId="LiveId" clId="{C4C97A71-5FAC-4ECE-A4C3-087B040061B4}" dt="2022-10-25T00:24:06.827" v="830" actId="478"/>
          <ac:spMkLst>
            <pc:docMk/>
            <pc:sldMk cId="4021043843" sldId="275"/>
            <ac:spMk id="2" creationId="{54510ED6-E0F1-D8D7-9171-059AA99E207A}"/>
          </ac:spMkLst>
        </pc:spChg>
        <pc:spChg chg="del">
          <ac:chgData name="Juan Sebastian Fajardo Acevedo" userId="a85fcf36c3af1703" providerId="LiveId" clId="{C4C97A71-5FAC-4ECE-A4C3-087B040061B4}" dt="2022-10-25T00:24:05.460" v="829" actId="478"/>
          <ac:spMkLst>
            <pc:docMk/>
            <pc:sldMk cId="4021043843" sldId="275"/>
            <ac:spMk id="3" creationId="{34FC8FCB-809F-E18B-DAC8-1F4490DB97A3}"/>
          </ac:spMkLst>
        </pc:spChg>
        <pc:spChg chg="add mod">
          <ac:chgData name="Juan Sebastian Fajardo Acevedo" userId="a85fcf36c3af1703" providerId="LiveId" clId="{C4C97A71-5FAC-4ECE-A4C3-087B040061B4}" dt="2022-10-25T00:24:23.095" v="849" actId="1076"/>
          <ac:spMkLst>
            <pc:docMk/>
            <pc:sldMk cId="4021043843" sldId="275"/>
            <ac:spMk id="4" creationId="{A89631BE-538A-895C-3F42-C7F00F1F0DCA}"/>
          </ac:spMkLst>
        </pc:spChg>
        <pc:spChg chg="add del mod">
          <ac:chgData name="Juan Sebastian Fajardo Acevedo" userId="a85fcf36c3af1703" providerId="LiveId" clId="{C4C97A71-5FAC-4ECE-A4C3-087B040061B4}" dt="2022-10-25T00:27:24.568" v="853" actId="478"/>
          <ac:spMkLst>
            <pc:docMk/>
            <pc:sldMk cId="4021043843" sldId="275"/>
            <ac:spMk id="6" creationId="{A9874B9A-926F-291E-6966-ECC926DF1943}"/>
          </ac:spMkLst>
        </pc:spChg>
        <pc:spChg chg="add mod">
          <ac:chgData name="Juan Sebastian Fajardo Acevedo" userId="a85fcf36c3af1703" providerId="LiveId" clId="{C4C97A71-5FAC-4ECE-A4C3-087B040061B4}" dt="2022-10-25T00:27:29.131" v="855" actId="1076"/>
          <ac:spMkLst>
            <pc:docMk/>
            <pc:sldMk cId="4021043843" sldId="275"/>
            <ac:spMk id="8" creationId="{FA3D36F9-3CEA-BE8B-E4C3-457D5320808D}"/>
          </ac:spMkLst>
        </pc:spChg>
      </pc:sldChg>
      <pc:sldChg chg="addSp delSp modSp new mod ord">
        <pc:chgData name="Juan Sebastian Fajardo Acevedo" userId="a85fcf36c3af1703" providerId="LiveId" clId="{C4C97A71-5FAC-4ECE-A4C3-087B040061B4}" dt="2022-10-25T00:31:12.016" v="975" actId="1076"/>
        <pc:sldMkLst>
          <pc:docMk/>
          <pc:sldMk cId="1016713675" sldId="276"/>
        </pc:sldMkLst>
        <pc:spChg chg="del">
          <ac:chgData name="Juan Sebastian Fajardo Acevedo" userId="a85fcf36c3af1703" providerId="LiveId" clId="{C4C97A71-5FAC-4ECE-A4C3-087B040061B4}" dt="2022-10-25T00:27:43.506" v="859" actId="478"/>
          <ac:spMkLst>
            <pc:docMk/>
            <pc:sldMk cId="1016713675" sldId="276"/>
            <ac:spMk id="2" creationId="{0B915F87-71A6-A50E-1321-08C0C66BFAF3}"/>
          </ac:spMkLst>
        </pc:spChg>
        <pc:spChg chg="del">
          <ac:chgData name="Juan Sebastian Fajardo Acevedo" userId="a85fcf36c3af1703" providerId="LiveId" clId="{C4C97A71-5FAC-4ECE-A4C3-087B040061B4}" dt="2022-10-25T00:27:46.267" v="860" actId="478"/>
          <ac:spMkLst>
            <pc:docMk/>
            <pc:sldMk cId="1016713675" sldId="276"/>
            <ac:spMk id="3" creationId="{B59A763E-91D9-87AD-55FB-8F4689360FD0}"/>
          </ac:spMkLst>
        </pc:spChg>
        <pc:spChg chg="add mod">
          <ac:chgData name="Juan Sebastian Fajardo Acevedo" userId="a85fcf36c3af1703" providerId="LiveId" clId="{C4C97A71-5FAC-4ECE-A4C3-087B040061B4}" dt="2022-10-25T00:28:42.425" v="903" actId="1036"/>
          <ac:spMkLst>
            <pc:docMk/>
            <pc:sldMk cId="1016713675" sldId="276"/>
            <ac:spMk id="4" creationId="{278EB0CA-50AC-04D4-CE4B-5FBC4A41C825}"/>
          </ac:spMkLst>
        </pc:spChg>
        <pc:spChg chg="add mod">
          <ac:chgData name="Juan Sebastian Fajardo Acevedo" userId="a85fcf36c3af1703" providerId="LiveId" clId="{C4C97A71-5FAC-4ECE-A4C3-087B040061B4}" dt="2022-10-25T00:29:33.603" v="966" actId="1076"/>
          <ac:spMkLst>
            <pc:docMk/>
            <pc:sldMk cId="1016713675" sldId="276"/>
            <ac:spMk id="5" creationId="{662E897F-8587-3EBA-B946-298847AFC14B}"/>
          </ac:spMkLst>
        </pc:spChg>
        <pc:spChg chg="add mod">
          <ac:chgData name="Juan Sebastian Fajardo Acevedo" userId="a85fcf36c3af1703" providerId="LiveId" clId="{C4C97A71-5FAC-4ECE-A4C3-087B040061B4}" dt="2022-10-25T00:30:09.992" v="970" actId="113"/>
          <ac:spMkLst>
            <pc:docMk/>
            <pc:sldMk cId="1016713675" sldId="276"/>
            <ac:spMk id="7" creationId="{AED75FA0-6845-BD45-1D3F-29D9C613DF19}"/>
          </ac:spMkLst>
        </pc:spChg>
        <pc:picChg chg="add mod">
          <ac:chgData name="Juan Sebastian Fajardo Acevedo" userId="a85fcf36c3af1703" providerId="LiveId" clId="{C4C97A71-5FAC-4ECE-A4C3-087B040061B4}" dt="2022-10-25T00:31:12.016" v="975" actId="1076"/>
          <ac:picMkLst>
            <pc:docMk/>
            <pc:sldMk cId="1016713675" sldId="276"/>
            <ac:picMk id="8" creationId="{ADF7B873-0772-2146-F425-5CD9824E4CB0}"/>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A46EDBE-C10E-BF84-9982-C77FBCDEA5FF}"/>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CO"/>
          </a:p>
        </p:txBody>
      </p:sp>
      <p:sp>
        <p:nvSpPr>
          <p:cNvPr id="3" name="Subtítulo 2">
            <a:extLst>
              <a:ext uri="{FF2B5EF4-FFF2-40B4-BE49-F238E27FC236}">
                <a16:creationId xmlns:a16="http://schemas.microsoft.com/office/drawing/2014/main" id="{27C2DB0F-6110-99FA-2EA8-CB2B242E8D4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CO"/>
          </a:p>
        </p:txBody>
      </p:sp>
      <p:sp>
        <p:nvSpPr>
          <p:cNvPr id="4" name="Marcador de fecha 3">
            <a:extLst>
              <a:ext uri="{FF2B5EF4-FFF2-40B4-BE49-F238E27FC236}">
                <a16:creationId xmlns:a16="http://schemas.microsoft.com/office/drawing/2014/main" id="{C412C97D-6C7A-C6F9-96D3-31D6815A5CA7}"/>
              </a:ext>
            </a:extLst>
          </p:cNvPr>
          <p:cNvSpPr>
            <a:spLocks noGrp="1"/>
          </p:cNvSpPr>
          <p:nvPr>
            <p:ph type="dt" sz="half" idx="10"/>
          </p:nvPr>
        </p:nvSpPr>
        <p:spPr/>
        <p:txBody>
          <a:bodyPr/>
          <a:lstStyle/>
          <a:p>
            <a:fld id="{C967E001-54E3-4EE1-BA43-29876AFAB0C4}" type="datetimeFigureOut">
              <a:rPr lang="es-CO" smtClean="0"/>
              <a:t>25/10/2022</a:t>
            </a:fld>
            <a:endParaRPr lang="es-CO"/>
          </a:p>
        </p:txBody>
      </p:sp>
      <p:sp>
        <p:nvSpPr>
          <p:cNvPr id="5" name="Marcador de pie de página 4">
            <a:extLst>
              <a:ext uri="{FF2B5EF4-FFF2-40B4-BE49-F238E27FC236}">
                <a16:creationId xmlns:a16="http://schemas.microsoft.com/office/drawing/2014/main" id="{DD50B1B3-9D3B-5806-96FA-E6DAD2AA6586}"/>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98C112B4-0F92-6CA0-6FC4-F3E74C0FB3CC}"/>
              </a:ext>
            </a:extLst>
          </p:cNvPr>
          <p:cNvSpPr>
            <a:spLocks noGrp="1"/>
          </p:cNvSpPr>
          <p:nvPr>
            <p:ph type="sldNum" sz="quarter" idx="12"/>
          </p:nvPr>
        </p:nvSpPr>
        <p:spPr/>
        <p:txBody>
          <a:bodyPr/>
          <a:lstStyle/>
          <a:p>
            <a:fld id="{79C3BFCA-C841-47B8-9BE5-2002DA68FE09}" type="slidenum">
              <a:rPr lang="es-CO" smtClean="0"/>
              <a:t>‹Nº›</a:t>
            </a:fld>
            <a:endParaRPr lang="es-CO"/>
          </a:p>
        </p:txBody>
      </p:sp>
    </p:spTree>
    <p:extLst>
      <p:ext uri="{BB962C8B-B14F-4D97-AF65-F5344CB8AC3E}">
        <p14:creationId xmlns:p14="http://schemas.microsoft.com/office/powerpoint/2010/main" val="12198610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B992122-8D5D-B2B1-62ED-D71C67FBD2F3}"/>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8832630E-B59F-6E82-5DB1-DF1D2D9ED519}"/>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9C2A7DF6-81F9-50A8-7C0F-B351FB7939B2}"/>
              </a:ext>
            </a:extLst>
          </p:cNvPr>
          <p:cNvSpPr>
            <a:spLocks noGrp="1"/>
          </p:cNvSpPr>
          <p:nvPr>
            <p:ph type="dt" sz="half" idx="10"/>
          </p:nvPr>
        </p:nvSpPr>
        <p:spPr/>
        <p:txBody>
          <a:bodyPr/>
          <a:lstStyle/>
          <a:p>
            <a:fld id="{C967E001-54E3-4EE1-BA43-29876AFAB0C4}" type="datetimeFigureOut">
              <a:rPr lang="es-CO" smtClean="0"/>
              <a:t>25/10/2022</a:t>
            </a:fld>
            <a:endParaRPr lang="es-CO"/>
          </a:p>
        </p:txBody>
      </p:sp>
      <p:sp>
        <p:nvSpPr>
          <p:cNvPr id="5" name="Marcador de pie de página 4">
            <a:extLst>
              <a:ext uri="{FF2B5EF4-FFF2-40B4-BE49-F238E27FC236}">
                <a16:creationId xmlns:a16="http://schemas.microsoft.com/office/drawing/2014/main" id="{76342CC7-4AC0-7861-219B-DF3E12C6113F}"/>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ED66FF5D-57C7-653D-44EC-CF0FD7C08B62}"/>
              </a:ext>
            </a:extLst>
          </p:cNvPr>
          <p:cNvSpPr>
            <a:spLocks noGrp="1"/>
          </p:cNvSpPr>
          <p:nvPr>
            <p:ph type="sldNum" sz="quarter" idx="12"/>
          </p:nvPr>
        </p:nvSpPr>
        <p:spPr/>
        <p:txBody>
          <a:bodyPr/>
          <a:lstStyle/>
          <a:p>
            <a:fld id="{79C3BFCA-C841-47B8-9BE5-2002DA68FE09}" type="slidenum">
              <a:rPr lang="es-CO" smtClean="0"/>
              <a:t>‹Nº›</a:t>
            </a:fld>
            <a:endParaRPr lang="es-CO"/>
          </a:p>
        </p:txBody>
      </p:sp>
    </p:spTree>
    <p:extLst>
      <p:ext uri="{BB962C8B-B14F-4D97-AF65-F5344CB8AC3E}">
        <p14:creationId xmlns:p14="http://schemas.microsoft.com/office/powerpoint/2010/main" val="16880705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7C862BD7-4B70-16C3-1869-FDE668D06EF8}"/>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89189364-1BBC-A7DF-006A-674BD5AB278B}"/>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169025FB-4D42-C696-D808-808DFFB75168}"/>
              </a:ext>
            </a:extLst>
          </p:cNvPr>
          <p:cNvSpPr>
            <a:spLocks noGrp="1"/>
          </p:cNvSpPr>
          <p:nvPr>
            <p:ph type="dt" sz="half" idx="10"/>
          </p:nvPr>
        </p:nvSpPr>
        <p:spPr/>
        <p:txBody>
          <a:bodyPr/>
          <a:lstStyle/>
          <a:p>
            <a:fld id="{C967E001-54E3-4EE1-BA43-29876AFAB0C4}" type="datetimeFigureOut">
              <a:rPr lang="es-CO" smtClean="0"/>
              <a:t>25/10/2022</a:t>
            </a:fld>
            <a:endParaRPr lang="es-CO"/>
          </a:p>
        </p:txBody>
      </p:sp>
      <p:sp>
        <p:nvSpPr>
          <p:cNvPr id="5" name="Marcador de pie de página 4">
            <a:extLst>
              <a:ext uri="{FF2B5EF4-FFF2-40B4-BE49-F238E27FC236}">
                <a16:creationId xmlns:a16="http://schemas.microsoft.com/office/drawing/2014/main" id="{59CBE81D-943D-39B9-E455-00FA0A98808D}"/>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320B71BF-B5C8-E044-A1FA-9333AAA244B9}"/>
              </a:ext>
            </a:extLst>
          </p:cNvPr>
          <p:cNvSpPr>
            <a:spLocks noGrp="1"/>
          </p:cNvSpPr>
          <p:nvPr>
            <p:ph type="sldNum" sz="quarter" idx="12"/>
          </p:nvPr>
        </p:nvSpPr>
        <p:spPr/>
        <p:txBody>
          <a:bodyPr/>
          <a:lstStyle/>
          <a:p>
            <a:fld id="{79C3BFCA-C841-47B8-9BE5-2002DA68FE09}" type="slidenum">
              <a:rPr lang="es-CO" smtClean="0"/>
              <a:t>‹Nº›</a:t>
            </a:fld>
            <a:endParaRPr lang="es-CO"/>
          </a:p>
        </p:txBody>
      </p:sp>
    </p:spTree>
    <p:extLst>
      <p:ext uri="{BB962C8B-B14F-4D97-AF65-F5344CB8AC3E}">
        <p14:creationId xmlns:p14="http://schemas.microsoft.com/office/powerpoint/2010/main" val="24531226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C4AA13A-8F70-6043-B0A2-98D806E50B9B}"/>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6164E71C-66CD-9D82-BA53-67C150E642E7}"/>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5C2BBA05-06C1-BFB3-DE07-A8510B8B0DBF}"/>
              </a:ext>
            </a:extLst>
          </p:cNvPr>
          <p:cNvSpPr>
            <a:spLocks noGrp="1"/>
          </p:cNvSpPr>
          <p:nvPr>
            <p:ph type="dt" sz="half" idx="10"/>
          </p:nvPr>
        </p:nvSpPr>
        <p:spPr/>
        <p:txBody>
          <a:bodyPr/>
          <a:lstStyle/>
          <a:p>
            <a:fld id="{C967E001-54E3-4EE1-BA43-29876AFAB0C4}" type="datetimeFigureOut">
              <a:rPr lang="es-CO" smtClean="0"/>
              <a:t>25/10/2022</a:t>
            </a:fld>
            <a:endParaRPr lang="es-CO"/>
          </a:p>
        </p:txBody>
      </p:sp>
      <p:sp>
        <p:nvSpPr>
          <p:cNvPr id="5" name="Marcador de pie de página 4">
            <a:extLst>
              <a:ext uri="{FF2B5EF4-FFF2-40B4-BE49-F238E27FC236}">
                <a16:creationId xmlns:a16="http://schemas.microsoft.com/office/drawing/2014/main" id="{637D7BFB-B6C3-495F-9EAF-3E563D8D7932}"/>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0EB05FED-8CDC-CB58-2E1B-B6683E6AF405}"/>
              </a:ext>
            </a:extLst>
          </p:cNvPr>
          <p:cNvSpPr>
            <a:spLocks noGrp="1"/>
          </p:cNvSpPr>
          <p:nvPr>
            <p:ph type="sldNum" sz="quarter" idx="12"/>
          </p:nvPr>
        </p:nvSpPr>
        <p:spPr/>
        <p:txBody>
          <a:bodyPr/>
          <a:lstStyle/>
          <a:p>
            <a:fld id="{79C3BFCA-C841-47B8-9BE5-2002DA68FE09}" type="slidenum">
              <a:rPr lang="es-CO" smtClean="0"/>
              <a:t>‹Nº›</a:t>
            </a:fld>
            <a:endParaRPr lang="es-CO"/>
          </a:p>
        </p:txBody>
      </p:sp>
    </p:spTree>
    <p:extLst>
      <p:ext uri="{BB962C8B-B14F-4D97-AF65-F5344CB8AC3E}">
        <p14:creationId xmlns:p14="http://schemas.microsoft.com/office/powerpoint/2010/main" val="41567678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2C146C0-E5F9-CC85-8F4F-E429D889A23F}"/>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C060AC34-32FE-0130-8F40-D69A5F49107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7790BEEF-868D-9FB1-6A0C-272B249EB555}"/>
              </a:ext>
            </a:extLst>
          </p:cNvPr>
          <p:cNvSpPr>
            <a:spLocks noGrp="1"/>
          </p:cNvSpPr>
          <p:nvPr>
            <p:ph type="dt" sz="half" idx="10"/>
          </p:nvPr>
        </p:nvSpPr>
        <p:spPr/>
        <p:txBody>
          <a:bodyPr/>
          <a:lstStyle/>
          <a:p>
            <a:fld id="{C967E001-54E3-4EE1-BA43-29876AFAB0C4}" type="datetimeFigureOut">
              <a:rPr lang="es-CO" smtClean="0"/>
              <a:t>25/10/2022</a:t>
            </a:fld>
            <a:endParaRPr lang="es-CO"/>
          </a:p>
        </p:txBody>
      </p:sp>
      <p:sp>
        <p:nvSpPr>
          <p:cNvPr id="5" name="Marcador de pie de página 4">
            <a:extLst>
              <a:ext uri="{FF2B5EF4-FFF2-40B4-BE49-F238E27FC236}">
                <a16:creationId xmlns:a16="http://schemas.microsoft.com/office/drawing/2014/main" id="{424DE0F3-CB7D-7661-20FB-BDB0ECD2FF1A}"/>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118B217A-9416-94C5-A710-863EC6561367}"/>
              </a:ext>
            </a:extLst>
          </p:cNvPr>
          <p:cNvSpPr>
            <a:spLocks noGrp="1"/>
          </p:cNvSpPr>
          <p:nvPr>
            <p:ph type="sldNum" sz="quarter" idx="12"/>
          </p:nvPr>
        </p:nvSpPr>
        <p:spPr/>
        <p:txBody>
          <a:bodyPr/>
          <a:lstStyle/>
          <a:p>
            <a:fld id="{79C3BFCA-C841-47B8-9BE5-2002DA68FE09}" type="slidenum">
              <a:rPr lang="es-CO" smtClean="0"/>
              <a:t>‹Nº›</a:t>
            </a:fld>
            <a:endParaRPr lang="es-CO"/>
          </a:p>
        </p:txBody>
      </p:sp>
    </p:spTree>
    <p:extLst>
      <p:ext uri="{BB962C8B-B14F-4D97-AF65-F5344CB8AC3E}">
        <p14:creationId xmlns:p14="http://schemas.microsoft.com/office/powerpoint/2010/main" val="36436560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0E8205F-EB0F-0857-D71E-AD4FC66AB1B3}"/>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9E4AC64E-59A3-F2AF-DD34-1BA8E4D3CFF0}"/>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contenido 3">
            <a:extLst>
              <a:ext uri="{FF2B5EF4-FFF2-40B4-BE49-F238E27FC236}">
                <a16:creationId xmlns:a16="http://schemas.microsoft.com/office/drawing/2014/main" id="{B995F7CC-947F-0EFE-172C-E0560635130A}"/>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fecha 4">
            <a:extLst>
              <a:ext uri="{FF2B5EF4-FFF2-40B4-BE49-F238E27FC236}">
                <a16:creationId xmlns:a16="http://schemas.microsoft.com/office/drawing/2014/main" id="{B41353FF-3455-45F7-1378-D73C6850E0A6}"/>
              </a:ext>
            </a:extLst>
          </p:cNvPr>
          <p:cNvSpPr>
            <a:spLocks noGrp="1"/>
          </p:cNvSpPr>
          <p:nvPr>
            <p:ph type="dt" sz="half" idx="10"/>
          </p:nvPr>
        </p:nvSpPr>
        <p:spPr/>
        <p:txBody>
          <a:bodyPr/>
          <a:lstStyle/>
          <a:p>
            <a:fld id="{C967E001-54E3-4EE1-BA43-29876AFAB0C4}" type="datetimeFigureOut">
              <a:rPr lang="es-CO" smtClean="0"/>
              <a:t>25/10/2022</a:t>
            </a:fld>
            <a:endParaRPr lang="es-CO"/>
          </a:p>
        </p:txBody>
      </p:sp>
      <p:sp>
        <p:nvSpPr>
          <p:cNvPr id="6" name="Marcador de pie de página 5">
            <a:extLst>
              <a:ext uri="{FF2B5EF4-FFF2-40B4-BE49-F238E27FC236}">
                <a16:creationId xmlns:a16="http://schemas.microsoft.com/office/drawing/2014/main" id="{4EC39DC3-D6C9-51C0-5C90-4C385D53714F}"/>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7D2035D9-5608-C8D2-9A95-DFFBCB9F4666}"/>
              </a:ext>
            </a:extLst>
          </p:cNvPr>
          <p:cNvSpPr>
            <a:spLocks noGrp="1"/>
          </p:cNvSpPr>
          <p:nvPr>
            <p:ph type="sldNum" sz="quarter" idx="12"/>
          </p:nvPr>
        </p:nvSpPr>
        <p:spPr/>
        <p:txBody>
          <a:bodyPr/>
          <a:lstStyle/>
          <a:p>
            <a:fld id="{79C3BFCA-C841-47B8-9BE5-2002DA68FE09}" type="slidenum">
              <a:rPr lang="es-CO" smtClean="0"/>
              <a:t>‹Nº›</a:t>
            </a:fld>
            <a:endParaRPr lang="es-CO"/>
          </a:p>
        </p:txBody>
      </p:sp>
    </p:spTree>
    <p:extLst>
      <p:ext uri="{BB962C8B-B14F-4D97-AF65-F5344CB8AC3E}">
        <p14:creationId xmlns:p14="http://schemas.microsoft.com/office/powerpoint/2010/main" val="3173707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E43DE28-499E-01EB-4425-7F8247DBA318}"/>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B93ADF06-CE93-E59E-C1BD-D2BA8644B1B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18702FE8-EB96-310D-F4C9-7400B0EF2916}"/>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texto 4">
            <a:extLst>
              <a:ext uri="{FF2B5EF4-FFF2-40B4-BE49-F238E27FC236}">
                <a16:creationId xmlns:a16="http://schemas.microsoft.com/office/drawing/2014/main" id="{47ADAFD1-71F1-0C1F-C392-36F9ED1DA8F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A70C7E51-F55C-924B-5A23-79958E440073}"/>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7" name="Marcador de fecha 6">
            <a:extLst>
              <a:ext uri="{FF2B5EF4-FFF2-40B4-BE49-F238E27FC236}">
                <a16:creationId xmlns:a16="http://schemas.microsoft.com/office/drawing/2014/main" id="{7E4393F3-AF91-C84C-7F9B-C8B087102F61}"/>
              </a:ext>
            </a:extLst>
          </p:cNvPr>
          <p:cNvSpPr>
            <a:spLocks noGrp="1"/>
          </p:cNvSpPr>
          <p:nvPr>
            <p:ph type="dt" sz="half" idx="10"/>
          </p:nvPr>
        </p:nvSpPr>
        <p:spPr/>
        <p:txBody>
          <a:bodyPr/>
          <a:lstStyle/>
          <a:p>
            <a:fld id="{C967E001-54E3-4EE1-BA43-29876AFAB0C4}" type="datetimeFigureOut">
              <a:rPr lang="es-CO" smtClean="0"/>
              <a:t>25/10/2022</a:t>
            </a:fld>
            <a:endParaRPr lang="es-CO"/>
          </a:p>
        </p:txBody>
      </p:sp>
      <p:sp>
        <p:nvSpPr>
          <p:cNvPr id="8" name="Marcador de pie de página 7">
            <a:extLst>
              <a:ext uri="{FF2B5EF4-FFF2-40B4-BE49-F238E27FC236}">
                <a16:creationId xmlns:a16="http://schemas.microsoft.com/office/drawing/2014/main" id="{CC547CFC-CCEC-1B0A-253C-7A80ECC53FF4}"/>
              </a:ext>
            </a:extLst>
          </p:cNvPr>
          <p:cNvSpPr>
            <a:spLocks noGrp="1"/>
          </p:cNvSpPr>
          <p:nvPr>
            <p:ph type="ftr" sz="quarter" idx="11"/>
          </p:nvPr>
        </p:nvSpPr>
        <p:spPr/>
        <p:txBody>
          <a:bodyPr/>
          <a:lstStyle/>
          <a:p>
            <a:endParaRPr lang="es-CO"/>
          </a:p>
        </p:txBody>
      </p:sp>
      <p:sp>
        <p:nvSpPr>
          <p:cNvPr id="9" name="Marcador de número de diapositiva 8">
            <a:extLst>
              <a:ext uri="{FF2B5EF4-FFF2-40B4-BE49-F238E27FC236}">
                <a16:creationId xmlns:a16="http://schemas.microsoft.com/office/drawing/2014/main" id="{CA31C533-AC37-D168-958D-E32D31692175}"/>
              </a:ext>
            </a:extLst>
          </p:cNvPr>
          <p:cNvSpPr>
            <a:spLocks noGrp="1"/>
          </p:cNvSpPr>
          <p:nvPr>
            <p:ph type="sldNum" sz="quarter" idx="12"/>
          </p:nvPr>
        </p:nvSpPr>
        <p:spPr/>
        <p:txBody>
          <a:bodyPr/>
          <a:lstStyle/>
          <a:p>
            <a:fld id="{79C3BFCA-C841-47B8-9BE5-2002DA68FE09}" type="slidenum">
              <a:rPr lang="es-CO" smtClean="0"/>
              <a:t>‹Nº›</a:t>
            </a:fld>
            <a:endParaRPr lang="es-CO"/>
          </a:p>
        </p:txBody>
      </p:sp>
    </p:spTree>
    <p:extLst>
      <p:ext uri="{BB962C8B-B14F-4D97-AF65-F5344CB8AC3E}">
        <p14:creationId xmlns:p14="http://schemas.microsoft.com/office/powerpoint/2010/main" val="31650802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6A4E5AF-1649-78BF-31B2-BEFFAB32C020}"/>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fecha 2">
            <a:extLst>
              <a:ext uri="{FF2B5EF4-FFF2-40B4-BE49-F238E27FC236}">
                <a16:creationId xmlns:a16="http://schemas.microsoft.com/office/drawing/2014/main" id="{61A05AD4-C003-7D8F-586D-99D7A41BF8D6}"/>
              </a:ext>
            </a:extLst>
          </p:cNvPr>
          <p:cNvSpPr>
            <a:spLocks noGrp="1"/>
          </p:cNvSpPr>
          <p:nvPr>
            <p:ph type="dt" sz="half" idx="10"/>
          </p:nvPr>
        </p:nvSpPr>
        <p:spPr/>
        <p:txBody>
          <a:bodyPr/>
          <a:lstStyle/>
          <a:p>
            <a:fld id="{C967E001-54E3-4EE1-BA43-29876AFAB0C4}" type="datetimeFigureOut">
              <a:rPr lang="es-CO" smtClean="0"/>
              <a:t>25/10/2022</a:t>
            </a:fld>
            <a:endParaRPr lang="es-CO"/>
          </a:p>
        </p:txBody>
      </p:sp>
      <p:sp>
        <p:nvSpPr>
          <p:cNvPr id="4" name="Marcador de pie de página 3">
            <a:extLst>
              <a:ext uri="{FF2B5EF4-FFF2-40B4-BE49-F238E27FC236}">
                <a16:creationId xmlns:a16="http://schemas.microsoft.com/office/drawing/2014/main" id="{10F9F963-37E0-A71E-4E2E-09A1DAA9C008}"/>
              </a:ext>
            </a:extLst>
          </p:cNvPr>
          <p:cNvSpPr>
            <a:spLocks noGrp="1"/>
          </p:cNvSpPr>
          <p:nvPr>
            <p:ph type="ftr" sz="quarter" idx="11"/>
          </p:nvPr>
        </p:nvSpPr>
        <p:spPr/>
        <p:txBody>
          <a:bodyPr/>
          <a:lstStyle/>
          <a:p>
            <a:endParaRPr lang="es-CO"/>
          </a:p>
        </p:txBody>
      </p:sp>
      <p:sp>
        <p:nvSpPr>
          <p:cNvPr id="5" name="Marcador de número de diapositiva 4">
            <a:extLst>
              <a:ext uri="{FF2B5EF4-FFF2-40B4-BE49-F238E27FC236}">
                <a16:creationId xmlns:a16="http://schemas.microsoft.com/office/drawing/2014/main" id="{DD41AF5B-3BD5-9F1D-3544-A02698AA164B}"/>
              </a:ext>
            </a:extLst>
          </p:cNvPr>
          <p:cNvSpPr>
            <a:spLocks noGrp="1"/>
          </p:cNvSpPr>
          <p:nvPr>
            <p:ph type="sldNum" sz="quarter" idx="12"/>
          </p:nvPr>
        </p:nvSpPr>
        <p:spPr/>
        <p:txBody>
          <a:bodyPr/>
          <a:lstStyle/>
          <a:p>
            <a:fld id="{79C3BFCA-C841-47B8-9BE5-2002DA68FE09}" type="slidenum">
              <a:rPr lang="es-CO" smtClean="0"/>
              <a:t>‹Nº›</a:t>
            </a:fld>
            <a:endParaRPr lang="es-CO"/>
          </a:p>
        </p:txBody>
      </p:sp>
    </p:spTree>
    <p:extLst>
      <p:ext uri="{BB962C8B-B14F-4D97-AF65-F5344CB8AC3E}">
        <p14:creationId xmlns:p14="http://schemas.microsoft.com/office/powerpoint/2010/main" val="9038108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421C2EF1-1E8C-C9BC-C4ED-79D84D632194}"/>
              </a:ext>
            </a:extLst>
          </p:cNvPr>
          <p:cNvSpPr>
            <a:spLocks noGrp="1"/>
          </p:cNvSpPr>
          <p:nvPr>
            <p:ph type="dt" sz="half" idx="10"/>
          </p:nvPr>
        </p:nvSpPr>
        <p:spPr/>
        <p:txBody>
          <a:bodyPr/>
          <a:lstStyle/>
          <a:p>
            <a:fld id="{C967E001-54E3-4EE1-BA43-29876AFAB0C4}" type="datetimeFigureOut">
              <a:rPr lang="es-CO" smtClean="0"/>
              <a:t>25/10/2022</a:t>
            </a:fld>
            <a:endParaRPr lang="es-CO"/>
          </a:p>
        </p:txBody>
      </p:sp>
      <p:sp>
        <p:nvSpPr>
          <p:cNvPr id="3" name="Marcador de pie de página 2">
            <a:extLst>
              <a:ext uri="{FF2B5EF4-FFF2-40B4-BE49-F238E27FC236}">
                <a16:creationId xmlns:a16="http://schemas.microsoft.com/office/drawing/2014/main" id="{D63E9DB9-2940-6D19-AF74-2ED2F1A3B9E9}"/>
              </a:ext>
            </a:extLst>
          </p:cNvPr>
          <p:cNvSpPr>
            <a:spLocks noGrp="1"/>
          </p:cNvSpPr>
          <p:nvPr>
            <p:ph type="ftr" sz="quarter" idx="11"/>
          </p:nvPr>
        </p:nvSpPr>
        <p:spPr/>
        <p:txBody>
          <a:bodyPr/>
          <a:lstStyle/>
          <a:p>
            <a:endParaRPr lang="es-CO"/>
          </a:p>
        </p:txBody>
      </p:sp>
      <p:sp>
        <p:nvSpPr>
          <p:cNvPr id="4" name="Marcador de número de diapositiva 3">
            <a:extLst>
              <a:ext uri="{FF2B5EF4-FFF2-40B4-BE49-F238E27FC236}">
                <a16:creationId xmlns:a16="http://schemas.microsoft.com/office/drawing/2014/main" id="{C90B5962-6BCA-45BC-D9C9-B48EFC39F21F}"/>
              </a:ext>
            </a:extLst>
          </p:cNvPr>
          <p:cNvSpPr>
            <a:spLocks noGrp="1"/>
          </p:cNvSpPr>
          <p:nvPr>
            <p:ph type="sldNum" sz="quarter" idx="12"/>
          </p:nvPr>
        </p:nvSpPr>
        <p:spPr/>
        <p:txBody>
          <a:bodyPr/>
          <a:lstStyle/>
          <a:p>
            <a:fld id="{79C3BFCA-C841-47B8-9BE5-2002DA68FE09}" type="slidenum">
              <a:rPr lang="es-CO" smtClean="0"/>
              <a:t>‹Nº›</a:t>
            </a:fld>
            <a:endParaRPr lang="es-CO"/>
          </a:p>
        </p:txBody>
      </p:sp>
    </p:spTree>
    <p:extLst>
      <p:ext uri="{BB962C8B-B14F-4D97-AF65-F5344CB8AC3E}">
        <p14:creationId xmlns:p14="http://schemas.microsoft.com/office/powerpoint/2010/main" val="20446034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EAFA7B1-BD36-2EF4-555A-BDD23059C8BD}"/>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6C5E6CFA-8152-D364-65EB-CA9E9C157F0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texto 3">
            <a:extLst>
              <a:ext uri="{FF2B5EF4-FFF2-40B4-BE49-F238E27FC236}">
                <a16:creationId xmlns:a16="http://schemas.microsoft.com/office/drawing/2014/main" id="{B40876CD-0390-7DC3-9535-BCAF51E9C1B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70EF167A-7EF9-6D56-8477-78720EC47349}"/>
              </a:ext>
            </a:extLst>
          </p:cNvPr>
          <p:cNvSpPr>
            <a:spLocks noGrp="1"/>
          </p:cNvSpPr>
          <p:nvPr>
            <p:ph type="dt" sz="half" idx="10"/>
          </p:nvPr>
        </p:nvSpPr>
        <p:spPr/>
        <p:txBody>
          <a:bodyPr/>
          <a:lstStyle/>
          <a:p>
            <a:fld id="{C967E001-54E3-4EE1-BA43-29876AFAB0C4}" type="datetimeFigureOut">
              <a:rPr lang="es-CO" smtClean="0"/>
              <a:t>25/10/2022</a:t>
            </a:fld>
            <a:endParaRPr lang="es-CO"/>
          </a:p>
        </p:txBody>
      </p:sp>
      <p:sp>
        <p:nvSpPr>
          <p:cNvPr id="6" name="Marcador de pie de página 5">
            <a:extLst>
              <a:ext uri="{FF2B5EF4-FFF2-40B4-BE49-F238E27FC236}">
                <a16:creationId xmlns:a16="http://schemas.microsoft.com/office/drawing/2014/main" id="{68ECECD8-BCA8-2328-3D00-863965D83D2D}"/>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0DCA00E6-607A-1E60-B580-36D889B2298E}"/>
              </a:ext>
            </a:extLst>
          </p:cNvPr>
          <p:cNvSpPr>
            <a:spLocks noGrp="1"/>
          </p:cNvSpPr>
          <p:nvPr>
            <p:ph type="sldNum" sz="quarter" idx="12"/>
          </p:nvPr>
        </p:nvSpPr>
        <p:spPr/>
        <p:txBody>
          <a:bodyPr/>
          <a:lstStyle/>
          <a:p>
            <a:fld id="{79C3BFCA-C841-47B8-9BE5-2002DA68FE09}" type="slidenum">
              <a:rPr lang="es-CO" smtClean="0"/>
              <a:t>‹Nº›</a:t>
            </a:fld>
            <a:endParaRPr lang="es-CO"/>
          </a:p>
        </p:txBody>
      </p:sp>
    </p:spTree>
    <p:extLst>
      <p:ext uri="{BB962C8B-B14F-4D97-AF65-F5344CB8AC3E}">
        <p14:creationId xmlns:p14="http://schemas.microsoft.com/office/powerpoint/2010/main" val="29727189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F64CF28-5F04-A4A2-5B35-2E15123FC673}"/>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posición de imagen 2">
            <a:extLst>
              <a:ext uri="{FF2B5EF4-FFF2-40B4-BE49-F238E27FC236}">
                <a16:creationId xmlns:a16="http://schemas.microsoft.com/office/drawing/2014/main" id="{9EF7AD72-0721-4244-B98F-2B0E48E6525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a:p>
        </p:txBody>
      </p:sp>
      <p:sp>
        <p:nvSpPr>
          <p:cNvPr id="4" name="Marcador de texto 3">
            <a:extLst>
              <a:ext uri="{FF2B5EF4-FFF2-40B4-BE49-F238E27FC236}">
                <a16:creationId xmlns:a16="http://schemas.microsoft.com/office/drawing/2014/main" id="{784D6E99-B8D3-D5CF-AF0B-C58F72E601D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E4EC85C4-FCA0-316B-5096-B0A5F9433F8A}"/>
              </a:ext>
            </a:extLst>
          </p:cNvPr>
          <p:cNvSpPr>
            <a:spLocks noGrp="1"/>
          </p:cNvSpPr>
          <p:nvPr>
            <p:ph type="dt" sz="half" idx="10"/>
          </p:nvPr>
        </p:nvSpPr>
        <p:spPr/>
        <p:txBody>
          <a:bodyPr/>
          <a:lstStyle/>
          <a:p>
            <a:fld id="{C967E001-54E3-4EE1-BA43-29876AFAB0C4}" type="datetimeFigureOut">
              <a:rPr lang="es-CO" smtClean="0"/>
              <a:t>25/10/2022</a:t>
            </a:fld>
            <a:endParaRPr lang="es-CO"/>
          </a:p>
        </p:txBody>
      </p:sp>
      <p:sp>
        <p:nvSpPr>
          <p:cNvPr id="6" name="Marcador de pie de página 5">
            <a:extLst>
              <a:ext uri="{FF2B5EF4-FFF2-40B4-BE49-F238E27FC236}">
                <a16:creationId xmlns:a16="http://schemas.microsoft.com/office/drawing/2014/main" id="{7E36A075-0894-A396-1152-7317B8441DF7}"/>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FDB16125-30D8-88B6-8A85-AA911716AC1E}"/>
              </a:ext>
            </a:extLst>
          </p:cNvPr>
          <p:cNvSpPr>
            <a:spLocks noGrp="1"/>
          </p:cNvSpPr>
          <p:nvPr>
            <p:ph type="sldNum" sz="quarter" idx="12"/>
          </p:nvPr>
        </p:nvSpPr>
        <p:spPr/>
        <p:txBody>
          <a:bodyPr/>
          <a:lstStyle/>
          <a:p>
            <a:fld id="{79C3BFCA-C841-47B8-9BE5-2002DA68FE09}" type="slidenum">
              <a:rPr lang="es-CO" smtClean="0"/>
              <a:t>‹Nº›</a:t>
            </a:fld>
            <a:endParaRPr lang="es-CO"/>
          </a:p>
        </p:txBody>
      </p:sp>
    </p:spTree>
    <p:extLst>
      <p:ext uri="{BB962C8B-B14F-4D97-AF65-F5344CB8AC3E}">
        <p14:creationId xmlns:p14="http://schemas.microsoft.com/office/powerpoint/2010/main" val="13655442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5CABA5FE-5547-D690-044E-DF3E2EFE3FB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E4A3029A-B34A-1622-3AE1-6524BF8C1A9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926CFDBF-D1DD-8BC4-C985-75C16E85CAE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967E001-54E3-4EE1-BA43-29876AFAB0C4}" type="datetimeFigureOut">
              <a:rPr lang="es-CO" smtClean="0"/>
              <a:t>25/10/2022</a:t>
            </a:fld>
            <a:endParaRPr lang="es-CO"/>
          </a:p>
        </p:txBody>
      </p:sp>
      <p:sp>
        <p:nvSpPr>
          <p:cNvPr id="5" name="Marcador de pie de página 4">
            <a:extLst>
              <a:ext uri="{FF2B5EF4-FFF2-40B4-BE49-F238E27FC236}">
                <a16:creationId xmlns:a16="http://schemas.microsoft.com/office/drawing/2014/main" id="{0968A51B-3BEA-E5A3-E8D6-593FA1EEF21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a:p>
        </p:txBody>
      </p:sp>
      <p:sp>
        <p:nvSpPr>
          <p:cNvPr id="6" name="Marcador de número de diapositiva 5">
            <a:extLst>
              <a:ext uri="{FF2B5EF4-FFF2-40B4-BE49-F238E27FC236}">
                <a16:creationId xmlns:a16="http://schemas.microsoft.com/office/drawing/2014/main" id="{966BD380-EAD4-4859-15AB-3994D96AC34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9C3BFCA-C841-47B8-9BE5-2002DA68FE09}" type="slidenum">
              <a:rPr lang="es-CO" smtClean="0"/>
              <a:t>‹Nº›</a:t>
            </a:fld>
            <a:endParaRPr lang="es-CO"/>
          </a:p>
        </p:txBody>
      </p:sp>
    </p:spTree>
    <p:extLst>
      <p:ext uri="{BB962C8B-B14F-4D97-AF65-F5344CB8AC3E}">
        <p14:creationId xmlns:p14="http://schemas.microsoft.com/office/powerpoint/2010/main" val="29314777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1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36.png"/></Relationships>
</file>

<file path=ppt/slides/_rels/slide1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1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image" Target="../media/image42.png"/></Relationships>
</file>

<file path=ppt/slides/_rels/slide14.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 Id="rId5" Type="http://schemas.openxmlformats.org/officeDocument/2006/relationships/image" Target="../media/image48.png"/><Relationship Id="rId4" Type="http://schemas.openxmlformats.org/officeDocument/2006/relationships/image" Target="../media/image47.png"/></Relationships>
</file>

<file path=ppt/slides/_rels/slide15.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 Id="rId4" Type="http://schemas.openxmlformats.org/officeDocument/2006/relationships/image" Target="../media/image51.png"/></Relationships>
</file>

<file path=ppt/slides/_rels/slide16.xml.rels><?xml version="1.0" encoding="UTF-8" standalone="yes"?>
<Relationships xmlns="http://schemas.openxmlformats.org/package/2006/relationships"><Relationship Id="rId3" Type="http://schemas.openxmlformats.org/officeDocument/2006/relationships/image" Target="../media/image53.png"/><Relationship Id="rId7" Type="http://schemas.openxmlformats.org/officeDocument/2006/relationships/image" Target="../media/image57.png"/><Relationship Id="rId2" Type="http://schemas.openxmlformats.org/officeDocument/2006/relationships/image" Target="../media/image52.png"/><Relationship Id="rId1" Type="http://schemas.openxmlformats.org/officeDocument/2006/relationships/slideLayout" Target="../slideLayouts/slideLayout2.xml"/><Relationship Id="rId6" Type="http://schemas.openxmlformats.org/officeDocument/2006/relationships/image" Target="../media/image56.png"/><Relationship Id="rId5" Type="http://schemas.openxmlformats.org/officeDocument/2006/relationships/image" Target="../media/image55.png"/><Relationship Id="rId4" Type="http://schemas.openxmlformats.org/officeDocument/2006/relationships/image" Target="../media/image54.png"/></Relationships>
</file>

<file path=ppt/slides/_rels/slide17.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2.xml"/><Relationship Id="rId6" Type="http://schemas.openxmlformats.org/officeDocument/2006/relationships/image" Target="../media/image62.png"/><Relationship Id="rId5" Type="http://schemas.openxmlformats.org/officeDocument/2006/relationships/image" Target="../media/image61.png"/><Relationship Id="rId4" Type="http://schemas.openxmlformats.org/officeDocument/2006/relationships/image" Target="../media/image60.png"/></Relationships>
</file>

<file path=ppt/slides/_rels/slide18.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2.xml"/><Relationship Id="rId4" Type="http://schemas.openxmlformats.org/officeDocument/2006/relationships/image" Target="../media/image65.png"/></Relationships>
</file>

<file path=ppt/slides/_rels/slide19.xml.rels><?xml version="1.0" encoding="UTF-8" standalone="yes"?>
<Relationships xmlns="http://schemas.openxmlformats.org/package/2006/relationships"><Relationship Id="rId3" Type="http://schemas.openxmlformats.org/officeDocument/2006/relationships/image" Target="../media/image67.png"/><Relationship Id="rId7" Type="http://schemas.openxmlformats.org/officeDocument/2006/relationships/image" Target="../media/image71.png"/><Relationship Id="rId2" Type="http://schemas.openxmlformats.org/officeDocument/2006/relationships/image" Target="../media/image66.png"/><Relationship Id="rId1" Type="http://schemas.openxmlformats.org/officeDocument/2006/relationships/slideLayout" Target="../slideLayouts/slideLayout2.xml"/><Relationship Id="rId6" Type="http://schemas.openxmlformats.org/officeDocument/2006/relationships/image" Target="../media/image70.png"/><Relationship Id="rId5" Type="http://schemas.openxmlformats.org/officeDocument/2006/relationships/image" Target="../media/image69.png"/><Relationship Id="rId4" Type="http://schemas.openxmlformats.org/officeDocument/2006/relationships/image" Target="../media/image68.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hyperlink" Target="https://hetpro-store.com/TUTORIALES/listas-en-python-5-colecciones/" TargetMode="External"/><Relationship Id="rId7" Type="http://schemas.openxmlformats.org/officeDocument/2006/relationships/hyperlink" Target="https://developer.mozilla.org/es/docs/Web/JavaScript/Reference/Global_Objects/String" TargetMode="External"/><Relationship Id="rId2" Type="http://schemas.openxmlformats.org/officeDocument/2006/relationships/hyperlink" Target="https://ellibrodepython.com/listas-en-python" TargetMode="External"/><Relationship Id="rId1" Type="http://schemas.openxmlformats.org/officeDocument/2006/relationships/slideLayout" Target="../slideLayouts/slideLayout2.xml"/><Relationship Id="rId6" Type="http://schemas.openxmlformats.org/officeDocument/2006/relationships/hyperlink" Target="https://j2logo.com/python/tutorial/tipo-list-python/#:~:text=la%20clase%20list-,Qu%C3%A9%20es%20una%20lista,particularidad%20de%20que%20son%20mutables." TargetMode="External"/><Relationship Id="rId5" Type="http://schemas.openxmlformats.org/officeDocument/2006/relationships/hyperlink" Target="https://www.programaenpython.com/fundamentos/strings-en-python/#Operaciones_con_Strings" TargetMode="External"/><Relationship Id="rId4" Type="http://schemas.openxmlformats.org/officeDocument/2006/relationships/hyperlink" Target="https://ellibrodepython.com/cadenas-python#:~:text=Las%20cadenas%20en%20Python%20o,el%20comando%20help(str).&amp;text=Tambi%C3%A9n%20es%20valido%20declarar%20las%20cadenas%20con%20comillas%20simples%20simples%20'%20."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8.png"/></Relationships>
</file>

<file path=ppt/slides/_rels/slide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2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278EB0CA-50AC-04D4-CE4B-5FBC4A41C825}"/>
              </a:ext>
            </a:extLst>
          </p:cNvPr>
          <p:cNvSpPr txBox="1"/>
          <p:nvPr/>
        </p:nvSpPr>
        <p:spPr>
          <a:xfrm>
            <a:off x="1047182" y="142043"/>
            <a:ext cx="10097636" cy="1107996"/>
          </a:xfrm>
          <a:prstGeom prst="rect">
            <a:avLst/>
          </a:prstGeom>
          <a:noFill/>
        </p:spPr>
        <p:txBody>
          <a:bodyPr wrap="none" rtlCol="0">
            <a:spAutoFit/>
          </a:bodyPr>
          <a:lstStyle/>
          <a:p>
            <a:r>
              <a:rPr lang="es-MX" sz="6600" dirty="0">
                <a:latin typeface="Aharoni" panose="02010803020104030203" pitchFamily="2" charset="-79"/>
                <a:cs typeface="Aharoni" panose="02010803020104030203" pitchFamily="2" charset="-79"/>
              </a:rPr>
              <a:t>MINIPROYECTO DE AYPR</a:t>
            </a:r>
            <a:endParaRPr lang="es-CO" sz="6600" dirty="0">
              <a:latin typeface="Aharoni" panose="02010803020104030203" pitchFamily="2" charset="-79"/>
              <a:cs typeface="Aharoni" panose="02010803020104030203" pitchFamily="2" charset="-79"/>
            </a:endParaRPr>
          </a:p>
        </p:txBody>
      </p:sp>
      <p:sp>
        <p:nvSpPr>
          <p:cNvPr id="5" name="CuadroTexto 4">
            <a:extLst>
              <a:ext uri="{FF2B5EF4-FFF2-40B4-BE49-F238E27FC236}">
                <a16:creationId xmlns:a16="http://schemas.microsoft.com/office/drawing/2014/main" id="{662E897F-8587-3EBA-B946-298847AFC14B}"/>
              </a:ext>
            </a:extLst>
          </p:cNvPr>
          <p:cNvSpPr txBox="1"/>
          <p:nvPr/>
        </p:nvSpPr>
        <p:spPr>
          <a:xfrm>
            <a:off x="4002638" y="1846555"/>
            <a:ext cx="4186724" cy="1477328"/>
          </a:xfrm>
          <a:prstGeom prst="rect">
            <a:avLst/>
          </a:prstGeom>
          <a:noFill/>
        </p:spPr>
        <p:txBody>
          <a:bodyPr wrap="none" rtlCol="0">
            <a:spAutoFit/>
          </a:bodyPr>
          <a:lstStyle/>
          <a:p>
            <a:pPr algn="ctr"/>
            <a:r>
              <a:rPr lang="es-MX" sz="2400" dirty="0"/>
              <a:t>Juan Sebastián Fajardo Acevedo</a:t>
            </a:r>
          </a:p>
          <a:p>
            <a:pPr algn="ctr"/>
            <a:endParaRPr lang="es-MX" sz="2400" dirty="0"/>
          </a:p>
          <a:p>
            <a:pPr algn="ctr"/>
            <a:r>
              <a:rPr lang="es-MX" sz="2400" dirty="0"/>
              <a:t>Ingeniería estadística</a:t>
            </a:r>
          </a:p>
          <a:p>
            <a:endParaRPr lang="es-CO" dirty="0"/>
          </a:p>
        </p:txBody>
      </p:sp>
      <p:sp>
        <p:nvSpPr>
          <p:cNvPr id="7" name="CuadroTexto 6">
            <a:extLst>
              <a:ext uri="{FF2B5EF4-FFF2-40B4-BE49-F238E27FC236}">
                <a16:creationId xmlns:a16="http://schemas.microsoft.com/office/drawing/2014/main" id="{AED75FA0-6845-BD45-1D3F-29D9C613DF19}"/>
              </a:ext>
            </a:extLst>
          </p:cNvPr>
          <p:cNvSpPr txBox="1"/>
          <p:nvPr/>
        </p:nvSpPr>
        <p:spPr>
          <a:xfrm>
            <a:off x="5050298" y="3429000"/>
            <a:ext cx="6094520" cy="369332"/>
          </a:xfrm>
          <a:prstGeom prst="rect">
            <a:avLst/>
          </a:prstGeom>
          <a:noFill/>
        </p:spPr>
        <p:txBody>
          <a:bodyPr wrap="square">
            <a:spAutoFit/>
          </a:bodyPr>
          <a:lstStyle/>
          <a:p>
            <a:r>
              <a:rPr lang="es-CO" dirty="0"/>
              <a:t>LUNES 24 DE OCTUBRE</a:t>
            </a:r>
          </a:p>
        </p:txBody>
      </p:sp>
      <p:pic>
        <p:nvPicPr>
          <p:cNvPr id="8" name="Imagen 7">
            <a:extLst>
              <a:ext uri="{FF2B5EF4-FFF2-40B4-BE49-F238E27FC236}">
                <a16:creationId xmlns:a16="http://schemas.microsoft.com/office/drawing/2014/main" id="{ADF7B873-0772-2146-F425-5CD9824E4CB0}"/>
              </a:ext>
            </a:extLst>
          </p:cNvPr>
          <p:cNvPicPr>
            <a:picLocks noChangeAspect="1"/>
          </p:cNvPicPr>
          <p:nvPr/>
        </p:nvPicPr>
        <p:blipFill>
          <a:blip r:embed="rId2"/>
          <a:stretch>
            <a:fillRect/>
          </a:stretch>
        </p:blipFill>
        <p:spPr>
          <a:xfrm>
            <a:off x="4723105" y="4099868"/>
            <a:ext cx="2745790" cy="2745790"/>
          </a:xfrm>
          <a:prstGeom prst="rect">
            <a:avLst/>
          </a:prstGeom>
        </p:spPr>
      </p:pic>
    </p:spTree>
    <p:extLst>
      <p:ext uri="{BB962C8B-B14F-4D97-AF65-F5344CB8AC3E}">
        <p14:creationId xmlns:p14="http://schemas.microsoft.com/office/powerpoint/2010/main" val="101671367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7CCD0E86-81D3-C603-D71A-B29DAC010858}"/>
              </a:ext>
            </a:extLst>
          </p:cNvPr>
          <p:cNvSpPr txBox="1"/>
          <p:nvPr/>
        </p:nvSpPr>
        <p:spPr>
          <a:xfrm>
            <a:off x="73240" y="73604"/>
            <a:ext cx="7392880" cy="2185214"/>
          </a:xfrm>
          <a:prstGeom prst="rect">
            <a:avLst/>
          </a:prstGeom>
          <a:noFill/>
        </p:spPr>
        <p:txBody>
          <a:bodyPr wrap="square">
            <a:spAutoFit/>
          </a:bodyPr>
          <a:lstStyle/>
          <a:p>
            <a:r>
              <a:rPr lang="es-MX" b="1" u="sng" dirty="0">
                <a:solidFill>
                  <a:schemeClr val="accent4">
                    <a:lumMod val="50000"/>
                  </a:schemeClr>
                </a:solidFill>
              </a:rPr>
              <a:t>Operaciones inmutables</a:t>
            </a:r>
          </a:p>
          <a:p>
            <a:r>
              <a:rPr lang="es-MX" sz="1400" dirty="0"/>
              <a:t>Estas operaciones nos permiten trabajar con listas sin alterar o modificar su definición previa.</a:t>
            </a:r>
          </a:p>
          <a:p>
            <a:endParaRPr lang="es-MX" dirty="0"/>
          </a:p>
          <a:p>
            <a:r>
              <a:rPr lang="es-MX" sz="1600" b="1" dirty="0"/>
              <a:t> sorted</a:t>
            </a:r>
            <a:endParaRPr lang="es-MX" dirty="0"/>
          </a:p>
          <a:p>
            <a:r>
              <a:rPr lang="es-MX" sz="1400" dirty="0"/>
              <a:t>Este método nos permite ordenar los elementos de una lista de menor a mayor, al igual que el método sort, este comportamiento puede modificarse mediante el parámetro reverse=True.</a:t>
            </a:r>
          </a:p>
          <a:p>
            <a:endParaRPr lang="es-MX" sz="1400" dirty="0"/>
          </a:p>
          <a:p>
            <a:r>
              <a:rPr lang="es-MX" sz="1400" b="0" i="0" dirty="0">
                <a:solidFill>
                  <a:srgbClr val="292929"/>
                </a:solidFill>
                <a:effectLst/>
                <a:latin typeface="source-serif-pro"/>
              </a:rPr>
              <a:t>Algo interesante del método sorted, es que este no se encuentra limitado a las listas, sino que a su vez es aplicable a las tuplas y los diccionarios, algo que en otro artículo estaremos abordando.</a:t>
            </a:r>
            <a:endParaRPr lang="es-CO" sz="1400" dirty="0"/>
          </a:p>
        </p:txBody>
      </p:sp>
      <p:pic>
        <p:nvPicPr>
          <p:cNvPr id="7" name="Imagen 6">
            <a:extLst>
              <a:ext uri="{FF2B5EF4-FFF2-40B4-BE49-F238E27FC236}">
                <a16:creationId xmlns:a16="http://schemas.microsoft.com/office/drawing/2014/main" id="{1D3EC1E9-0BE7-6E41-E9E6-92C6AA9F6E92}"/>
              </a:ext>
            </a:extLst>
          </p:cNvPr>
          <p:cNvPicPr>
            <a:picLocks noChangeAspect="1"/>
          </p:cNvPicPr>
          <p:nvPr/>
        </p:nvPicPr>
        <p:blipFill>
          <a:blip r:embed="rId2"/>
          <a:stretch>
            <a:fillRect/>
          </a:stretch>
        </p:blipFill>
        <p:spPr>
          <a:xfrm>
            <a:off x="7466120" y="1045974"/>
            <a:ext cx="2415749" cy="1729890"/>
          </a:xfrm>
          <a:prstGeom prst="rect">
            <a:avLst/>
          </a:prstGeom>
        </p:spPr>
      </p:pic>
      <p:sp>
        <p:nvSpPr>
          <p:cNvPr id="9" name="CuadroTexto 8">
            <a:extLst>
              <a:ext uri="{FF2B5EF4-FFF2-40B4-BE49-F238E27FC236}">
                <a16:creationId xmlns:a16="http://schemas.microsoft.com/office/drawing/2014/main" id="{84A2EAED-7250-0FE2-1F8E-3E5CDD989560}"/>
              </a:ext>
            </a:extLst>
          </p:cNvPr>
          <p:cNvSpPr txBox="1"/>
          <p:nvPr/>
        </p:nvSpPr>
        <p:spPr>
          <a:xfrm>
            <a:off x="73240" y="2617991"/>
            <a:ext cx="6094520" cy="523220"/>
          </a:xfrm>
          <a:prstGeom prst="rect">
            <a:avLst/>
          </a:prstGeom>
          <a:noFill/>
        </p:spPr>
        <p:txBody>
          <a:bodyPr wrap="square">
            <a:spAutoFit/>
          </a:bodyPr>
          <a:lstStyle/>
          <a:p>
            <a:r>
              <a:rPr lang="es-MX" sz="1400" b="1" dirty="0"/>
              <a:t> </a:t>
            </a:r>
            <a:r>
              <a:rPr lang="es-MX" sz="1600" b="1" dirty="0"/>
              <a:t>+</a:t>
            </a:r>
            <a:endParaRPr lang="es-MX" sz="1200" dirty="0"/>
          </a:p>
          <a:p>
            <a:r>
              <a:rPr lang="es-MX" sz="1200" dirty="0"/>
              <a:t>Esta operación nos permite concatenar o unir dos listas diferentes en nueva lista.</a:t>
            </a:r>
            <a:endParaRPr lang="es-CO" sz="1200" dirty="0"/>
          </a:p>
        </p:txBody>
      </p:sp>
      <p:pic>
        <p:nvPicPr>
          <p:cNvPr id="11" name="Imagen 10">
            <a:extLst>
              <a:ext uri="{FF2B5EF4-FFF2-40B4-BE49-F238E27FC236}">
                <a16:creationId xmlns:a16="http://schemas.microsoft.com/office/drawing/2014/main" id="{1BEADE00-79D5-EF34-F8BA-946E34BBBFAB}"/>
              </a:ext>
            </a:extLst>
          </p:cNvPr>
          <p:cNvPicPr>
            <a:picLocks noChangeAspect="1"/>
          </p:cNvPicPr>
          <p:nvPr/>
        </p:nvPicPr>
        <p:blipFill>
          <a:blip r:embed="rId3"/>
          <a:stretch>
            <a:fillRect/>
          </a:stretch>
        </p:blipFill>
        <p:spPr>
          <a:xfrm>
            <a:off x="5321866" y="2870439"/>
            <a:ext cx="1327509" cy="2104878"/>
          </a:xfrm>
          <a:prstGeom prst="rect">
            <a:avLst/>
          </a:prstGeom>
        </p:spPr>
      </p:pic>
      <p:sp>
        <p:nvSpPr>
          <p:cNvPr id="13" name="CuadroTexto 12">
            <a:extLst>
              <a:ext uri="{FF2B5EF4-FFF2-40B4-BE49-F238E27FC236}">
                <a16:creationId xmlns:a16="http://schemas.microsoft.com/office/drawing/2014/main" id="{65F1206C-167C-72E8-F195-1F6C98AFB992}"/>
              </a:ext>
            </a:extLst>
          </p:cNvPr>
          <p:cNvSpPr txBox="1"/>
          <p:nvPr/>
        </p:nvSpPr>
        <p:spPr>
          <a:xfrm>
            <a:off x="73240" y="5246089"/>
            <a:ext cx="6094520" cy="584775"/>
          </a:xfrm>
          <a:prstGeom prst="rect">
            <a:avLst/>
          </a:prstGeom>
          <a:noFill/>
        </p:spPr>
        <p:txBody>
          <a:bodyPr wrap="square">
            <a:spAutoFit/>
          </a:bodyPr>
          <a:lstStyle/>
          <a:p>
            <a:r>
              <a:rPr lang="es-MX" b="1" dirty="0"/>
              <a:t> *</a:t>
            </a:r>
            <a:endParaRPr lang="es-MX" sz="1400" dirty="0"/>
          </a:p>
          <a:p>
            <a:r>
              <a:rPr lang="es-MX" sz="1400" dirty="0"/>
              <a:t>Esta operación nos permite replicar una lista hasta la cantidad de veces indicada.</a:t>
            </a:r>
            <a:endParaRPr lang="es-CO" sz="1400" dirty="0"/>
          </a:p>
        </p:txBody>
      </p:sp>
      <p:pic>
        <p:nvPicPr>
          <p:cNvPr id="15" name="Imagen 14">
            <a:extLst>
              <a:ext uri="{FF2B5EF4-FFF2-40B4-BE49-F238E27FC236}">
                <a16:creationId xmlns:a16="http://schemas.microsoft.com/office/drawing/2014/main" id="{DF4FAEE4-87B6-73A8-4A3A-42C28A3F4B24}"/>
              </a:ext>
            </a:extLst>
          </p:cNvPr>
          <p:cNvPicPr>
            <a:picLocks noChangeAspect="1"/>
          </p:cNvPicPr>
          <p:nvPr/>
        </p:nvPicPr>
        <p:blipFill>
          <a:blip r:embed="rId4"/>
          <a:stretch>
            <a:fillRect/>
          </a:stretch>
        </p:blipFill>
        <p:spPr>
          <a:xfrm>
            <a:off x="6167760" y="5283285"/>
            <a:ext cx="2415749" cy="1533705"/>
          </a:xfrm>
          <a:prstGeom prst="rect">
            <a:avLst/>
          </a:prstGeom>
        </p:spPr>
      </p:pic>
    </p:spTree>
    <p:extLst>
      <p:ext uri="{BB962C8B-B14F-4D97-AF65-F5344CB8AC3E}">
        <p14:creationId xmlns:p14="http://schemas.microsoft.com/office/powerpoint/2010/main" val="216387398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EC842467-F00B-633B-90FA-204AE6247B10}"/>
              </a:ext>
            </a:extLst>
          </p:cNvPr>
          <p:cNvSpPr txBox="1"/>
          <p:nvPr/>
        </p:nvSpPr>
        <p:spPr>
          <a:xfrm>
            <a:off x="82118" y="0"/>
            <a:ext cx="6094520" cy="553998"/>
          </a:xfrm>
          <a:prstGeom prst="rect">
            <a:avLst/>
          </a:prstGeom>
          <a:noFill/>
        </p:spPr>
        <p:txBody>
          <a:bodyPr wrap="square">
            <a:spAutoFit/>
          </a:bodyPr>
          <a:lstStyle/>
          <a:p>
            <a:r>
              <a:rPr lang="es-MX" sz="1600" b="1" dirty="0" smtClean="0"/>
              <a:t>min</a:t>
            </a:r>
            <a:endParaRPr lang="es-MX" dirty="0" smtClean="0"/>
          </a:p>
          <a:p>
            <a:r>
              <a:rPr lang="es-MX" sz="1400" dirty="0" smtClean="0"/>
              <a:t>Este método retorna el elemento más pequeño dentro de una lista.</a:t>
            </a:r>
            <a:endParaRPr lang="es-CO" sz="1400" dirty="0"/>
          </a:p>
        </p:txBody>
      </p:sp>
      <p:pic>
        <p:nvPicPr>
          <p:cNvPr id="7" name="Imagen 6">
            <a:extLst>
              <a:ext uri="{FF2B5EF4-FFF2-40B4-BE49-F238E27FC236}">
                <a16:creationId xmlns:a16="http://schemas.microsoft.com/office/drawing/2014/main" id="{8B1B60D5-8780-7DAF-46D6-05262E15E89B}"/>
              </a:ext>
            </a:extLst>
          </p:cNvPr>
          <p:cNvPicPr>
            <a:picLocks noChangeAspect="1"/>
          </p:cNvPicPr>
          <p:nvPr/>
        </p:nvPicPr>
        <p:blipFill>
          <a:blip r:embed="rId2"/>
          <a:stretch>
            <a:fillRect/>
          </a:stretch>
        </p:blipFill>
        <p:spPr>
          <a:xfrm>
            <a:off x="5175432" y="142966"/>
            <a:ext cx="2969365" cy="1629272"/>
          </a:xfrm>
          <a:prstGeom prst="rect">
            <a:avLst/>
          </a:prstGeom>
        </p:spPr>
      </p:pic>
      <p:sp>
        <p:nvSpPr>
          <p:cNvPr id="9" name="CuadroTexto 8">
            <a:extLst>
              <a:ext uri="{FF2B5EF4-FFF2-40B4-BE49-F238E27FC236}">
                <a16:creationId xmlns:a16="http://schemas.microsoft.com/office/drawing/2014/main" id="{5AA2A73E-49D1-5FBE-9BCE-5B01EF936D8C}"/>
              </a:ext>
            </a:extLst>
          </p:cNvPr>
          <p:cNvSpPr txBox="1"/>
          <p:nvPr/>
        </p:nvSpPr>
        <p:spPr>
          <a:xfrm>
            <a:off x="-16276" y="2109089"/>
            <a:ext cx="7251576" cy="553998"/>
          </a:xfrm>
          <a:prstGeom prst="rect">
            <a:avLst/>
          </a:prstGeom>
          <a:noFill/>
        </p:spPr>
        <p:txBody>
          <a:bodyPr wrap="square">
            <a:spAutoFit/>
          </a:bodyPr>
          <a:lstStyle/>
          <a:p>
            <a:r>
              <a:rPr lang="es-MX" sz="1600" b="1" dirty="0" err="1"/>
              <a:t>max</a:t>
            </a:r>
            <a:endParaRPr lang="es-MX" dirty="0"/>
          </a:p>
          <a:p>
            <a:r>
              <a:rPr lang="es-MX" sz="1400" dirty="0"/>
              <a:t>Al contrario del </a:t>
            </a:r>
            <a:r>
              <a:rPr lang="es-MX" sz="1400" dirty="0" err="1"/>
              <a:t>metodo</a:t>
            </a:r>
            <a:r>
              <a:rPr lang="es-MX" sz="1400" dirty="0"/>
              <a:t> min, este método retorna el elemento más grande dentro de una lista.</a:t>
            </a:r>
            <a:endParaRPr lang="es-CO" sz="1400" dirty="0"/>
          </a:p>
        </p:txBody>
      </p:sp>
      <p:pic>
        <p:nvPicPr>
          <p:cNvPr id="11" name="Imagen 10">
            <a:extLst>
              <a:ext uri="{FF2B5EF4-FFF2-40B4-BE49-F238E27FC236}">
                <a16:creationId xmlns:a16="http://schemas.microsoft.com/office/drawing/2014/main" id="{593814C0-BD16-FB97-783D-6F39743EF6F4}"/>
              </a:ext>
            </a:extLst>
          </p:cNvPr>
          <p:cNvPicPr>
            <a:picLocks noChangeAspect="1"/>
          </p:cNvPicPr>
          <p:nvPr/>
        </p:nvPicPr>
        <p:blipFill>
          <a:blip r:embed="rId3"/>
          <a:stretch>
            <a:fillRect/>
          </a:stretch>
        </p:blipFill>
        <p:spPr>
          <a:xfrm>
            <a:off x="7038327" y="2386088"/>
            <a:ext cx="3208299" cy="1629271"/>
          </a:xfrm>
          <a:prstGeom prst="rect">
            <a:avLst/>
          </a:prstGeom>
        </p:spPr>
      </p:pic>
      <p:sp>
        <p:nvSpPr>
          <p:cNvPr id="13" name="CuadroTexto 12">
            <a:extLst>
              <a:ext uri="{FF2B5EF4-FFF2-40B4-BE49-F238E27FC236}">
                <a16:creationId xmlns:a16="http://schemas.microsoft.com/office/drawing/2014/main" id="{62AC3365-9489-EF17-7F05-35237AF7CC20}"/>
              </a:ext>
            </a:extLst>
          </p:cNvPr>
          <p:cNvSpPr txBox="1"/>
          <p:nvPr/>
        </p:nvSpPr>
        <p:spPr>
          <a:xfrm>
            <a:off x="0" y="4093161"/>
            <a:ext cx="6112276" cy="553998"/>
          </a:xfrm>
          <a:prstGeom prst="rect">
            <a:avLst/>
          </a:prstGeom>
          <a:noFill/>
        </p:spPr>
        <p:txBody>
          <a:bodyPr wrap="square">
            <a:spAutoFit/>
          </a:bodyPr>
          <a:lstStyle/>
          <a:p>
            <a:r>
              <a:rPr lang="es-MX" sz="1600" b="1" dirty="0"/>
              <a:t>index</a:t>
            </a:r>
          </a:p>
          <a:p>
            <a:r>
              <a:rPr lang="es-MX" sz="1400" dirty="0"/>
              <a:t>Retorna la posición en la lista del elemento especificado.</a:t>
            </a:r>
            <a:endParaRPr lang="es-CO" sz="1400" dirty="0"/>
          </a:p>
        </p:txBody>
      </p:sp>
      <p:pic>
        <p:nvPicPr>
          <p:cNvPr id="15" name="Imagen 14">
            <a:extLst>
              <a:ext uri="{FF2B5EF4-FFF2-40B4-BE49-F238E27FC236}">
                <a16:creationId xmlns:a16="http://schemas.microsoft.com/office/drawing/2014/main" id="{56F4DC5D-D90E-5E13-6CDF-AAFB85CFE4C1}"/>
              </a:ext>
            </a:extLst>
          </p:cNvPr>
          <p:cNvPicPr>
            <a:picLocks noChangeAspect="1"/>
          </p:cNvPicPr>
          <p:nvPr/>
        </p:nvPicPr>
        <p:blipFill>
          <a:blip r:embed="rId4"/>
          <a:stretch>
            <a:fillRect/>
          </a:stretch>
        </p:blipFill>
        <p:spPr>
          <a:xfrm>
            <a:off x="4459717" y="4370160"/>
            <a:ext cx="2065199" cy="1684166"/>
          </a:xfrm>
          <a:prstGeom prst="rect">
            <a:avLst/>
          </a:prstGeom>
        </p:spPr>
      </p:pic>
      <p:pic>
        <p:nvPicPr>
          <p:cNvPr id="16" name="Imagen 15">
            <a:extLst>
              <a:ext uri="{FF2B5EF4-FFF2-40B4-BE49-F238E27FC236}">
                <a16:creationId xmlns:a16="http://schemas.microsoft.com/office/drawing/2014/main" id="{FFB8BA88-44BD-D192-58C5-3875D69EBC3A}"/>
              </a:ext>
            </a:extLst>
          </p:cNvPr>
          <p:cNvPicPr>
            <a:picLocks noChangeAspect="1"/>
          </p:cNvPicPr>
          <p:nvPr/>
        </p:nvPicPr>
        <p:blipFill>
          <a:blip r:embed="rId5"/>
          <a:stretch>
            <a:fillRect/>
          </a:stretch>
        </p:blipFill>
        <p:spPr>
          <a:xfrm>
            <a:off x="11161687" y="5906942"/>
            <a:ext cx="1030313" cy="951058"/>
          </a:xfrm>
          <a:prstGeom prst="rect">
            <a:avLst/>
          </a:prstGeom>
        </p:spPr>
      </p:pic>
    </p:spTree>
    <p:extLst>
      <p:ext uri="{BB962C8B-B14F-4D97-AF65-F5344CB8AC3E}">
        <p14:creationId xmlns:p14="http://schemas.microsoft.com/office/powerpoint/2010/main" val="381383335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2B19F3F5-D332-1E12-5028-9B222A29A613}"/>
              </a:ext>
            </a:extLst>
          </p:cNvPr>
          <p:cNvSpPr txBox="1"/>
          <p:nvPr/>
        </p:nvSpPr>
        <p:spPr>
          <a:xfrm>
            <a:off x="117628" y="159798"/>
            <a:ext cx="6094520" cy="769441"/>
          </a:xfrm>
          <a:prstGeom prst="rect">
            <a:avLst/>
          </a:prstGeom>
          <a:noFill/>
        </p:spPr>
        <p:txBody>
          <a:bodyPr wrap="square">
            <a:spAutoFit/>
          </a:bodyPr>
          <a:lstStyle/>
          <a:p>
            <a:r>
              <a:rPr lang="es-MX" sz="1600" b="1" dirty="0"/>
              <a:t>count</a:t>
            </a:r>
            <a:endParaRPr lang="es-MX" dirty="0"/>
          </a:p>
          <a:p>
            <a:r>
              <a:rPr lang="es-MX" sz="1400" dirty="0"/>
              <a:t>Retorna la cantidad de veces que el elemento especificado se encuentra en la lista.</a:t>
            </a:r>
            <a:endParaRPr lang="es-CO" sz="1400" dirty="0"/>
          </a:p>
        </p:txBody>
      </p:sp>
      <p:pic>
        <p:nvPicPr>
          <p:cNvPr id="7" name="Imagen 6">
            <a:extLst>
              <a:ext uri="{FF2B5EF4-FFF2-40B4-BE49-F238E27FC236}">
                <a16:creationId xmlns:a16="http://schemas.microsoft.com/office/drawing/2014/main" id="{266DD8DC-F919-F281-10DA-894A129BE833}"/>
              </a:ext>
            </a:extLst>
          </p:cNvPr>
          <p:cNvPicPr>
            <a:picLocks noChangeAspect="1"/>
          </p:cNvPicPr>
          <p:nvPr/>
        </p:nvPicPr>
        <p:blipFill>
          <a:blip r:embed="rId2"/>
          <a:stretch>
            <a:fillRect/>
          </a:stretch>
        </p:blipFill>
        <p:spPr>
          <a:xfrm>
            <a:off x="6096000" y="526762"/>
            <a:ext cx="2255715" cy="1775614"/>
          </a:xfrm>
          <a:prstGeom prst="rect">
            <a:avLst/>
          </a:prstGeom>
        </p:spPr>
      </p:pic>
      <p:sp>
        <p:nvSpPr>
          <p:cNvPr id="9" name="CuadroTexto 8">
            <a:extLst>
              <a:ext uri="{FF2B5EF4-FFF2-40B4-BE49-F238E27FC236}">
                <a16:creationId xmlns:a16="http://schemas.microsoft.com/office/drawing/2014/main" id="{8C6D5A68-5CD8-16E4-9388-E7A9049C1F16}"/>
              </a:ext>
            </a:extLst>
          </p:cNvPr>
          <p:cNvSpPr txBox="1"/>
          <p:nvPr/>
        </p:nvSpPr>
        <p:spPr>
          <a:xfrm>
            <a:off x="117628" y="2512150"/>
            <a:ext cx="6094520" cy="1200329"/>
          </a:xfrm>
          <a:prstGeom prst="rect">
            <a:avLst/>
          </a:prstGeom>
          <a:noFill/>
        </p:spPr>
        <p:txBody>
          <a:bodyPr wrap="square">
            <a:spAutoFit/>
          </a:bodyPr>
          <a:lstStyle/>
          <a:p>
            <a:r>
              <a:rPr lang="es-MX" sz="1600" b="1" dirty="0"/>
              <a:t> sum</a:t>
            </a:r>
          </a:p>
          <a:p>
            <a:endParaRPr lang="es-MX" sz="1400" dirty="0"/>
          </a:p>
          <a:p>
            <a:r>
              <a:rPr lang="es-MX" sz="1400" dirty="0"/>
              <a:t>Este método realiza la suma de los elementos de la lista, esto siempre que los mismos puedan ser sumados. Sum es un método muy utilizado con listas de tipo numéricas.</a:t>
            </a:r>
            <a:endParaRPr lang="es-CO" sz="1400" dirty="0"/>
          </a:p>
        </p:txBody>
      </p:sp>
      <p:pic>
        <p:nvPicPr>
          <p:cNvPr id="11" name="Imagen 10">
            <a:extLst>
              <a:ext uri="{FF2B5EF4-FFF2-40B4-BE49-F238E27FC236}">
                <a16:creationId xmlns:a16="http://schemas.microsoft.com/office/drawing/2014/main" id="{D09AE0D2-D4EC-369F-A5B0-B50960B65613}"/>
              </a:ext>
            </a:extLst>
          </p:cNvPr>
          <p:cNvPicPr>
            <a:picLocks noChangeAspect="1"/>
          </p:cNvPicPr>
          <p:nvPr/>
        </p:nvPicPr>
        <p:blipFill>
          <a:blip r:embed="rId3"/>
          <a:stretch>
            <a:fillRect/>
          </a:stretch>
        </p:blipFill>
        <p:spPr>
          <a:xfrm>
            <a:off x="6096000" y="2669339"/>
            <a:ext cx="1912786" cy="1767993"/>
          </a:xfrm>
          <a:prstGeom prst="rect">
            <a:avLst/>
          </a:prstGeom>
        </p:spPr>
      </p:pic>
      <p:sp>
        <p:nvSpPr>
          <p:cNvPr id="13" name="CuadroTexto 12">
            <a:extLst>
              <a:ext uri="{FF2B5EF4-FFF2-40B4-BE49-F238E27FC236}">
                <a16:creationId xmlns:a16="http://schemas.microsoft.com/office/drawing/2014/main" id="{8049AC4B-A0D0-C844-F486-57D6AB16EA7E}"/>
              </a:ext>
            </a:extLst>
          </p:cNvPr>
          <p:cNvSpPr txBox="1"/>
          <p:nvPr/>
        </p:nvSpPr>
        <p:spPr>
          <a:xfrm>
            <a:off x="117628" y="4677332"/>
            <a:ext cx="7846380" cy="1600438"/>
          </a:xfrm>
          <a:prstGeom prst="rect">
            <a:avLst/>
          </a:prstGeom>
          <a:noFill/>
        </p:spPr>
        <p:txBody>
          <a:bodyPr wrap="square">
            <a:spAutoFit/>
          </a:bodyPr>
          <a:lstStyle/>
          <a:p>
            <a:r>
              <a:rPr lang="es-MX" sz="1600" b="1" dirty="0"/>
              <a:t>in</a:t>
            </a:r>
          </a:p>
          <a:p>
            <a:endParaRPr lang="es-MX" sz="1200" dirty="0"/>
          </a:p>
          <a:p>
            <a:r>
              <a:rPr lang="es-MX" sz="1400" dirty="0"/>
              <a:t>El método nos permite determinar si un elemento especifico se encuentra en una lista, este retorna únicamente dos posibles valores True cuando el elemento se encuentre en la lista, y False cuando este no lo este. Este método es ampliamente utilizado para evitar excepciones en métodos tales como: index y remove, ya que en caso que el elemento buscado no se encuentre en la lista, dará como resultado una excepción.</a:t>
            </a:r>
            <a:endParaRPr lang="es-CO" sz="1400" dirty="0"/>
          </a:p>
        </p:txBody>
      </p:sp>
      <p:pic>
        <p:nvPicPr>
          <p:cNvPr id="15" name="Imagen 14">
            <a:extLst>
              <a:ext uri="{FF2B5EF4-FFF2-40B4-BE49-F238E27FC236}">
                <a16:creationId xmlns:a16="http://schemas.microsoft.com/office/drawing/2014/main" id="{3D7D8AF2-767E-89C2-A4EB-D6D4FFA80CB9}"/>
              </a:ext>
            </a:extLst>
          </p:cNvPr>
          <p:cNvPicPr>
            <a:picLocks noChangeAspect="1"/>
          </p:cNvPicPr>
          <p:nvPr/>
        </p:nvPicPr>
        <p:blipFill>
          <a:blip r:embed="rId4"/>
          <a:stretch>
            <a:fillRect/>
          </a:stretch>
        </p:blipFill>
        <p:spPr>
          <a:xfrm>
            <a:off x="7889996" y="5043761"/>
            <a:ext cx="2484335" cy="1729890"/>
          </a:xfrm>
          <a:prstGeom prst="rect">
            <a:avLst/>
          </a:prstGeom>
        </p:spPr>
      </p:pic>
      <p:sp>
        <p:nvSpPr>
          <p:cNvPr id="16" name="Triángulo isósceles 15">
            <a:extLst>
              <a:ext uri="{FF2B5EF4-FFF2-40B4-BE49-F238E27FC236}">
                <a16:creationId xmlns:a16="http://schemas.microsoft.com/office/drawing/2014/main" id="{E04EFB8A-6B89-0AED-2AD7-CF731DD4FCE5}"/>
              </a:ext>
            </a:extLst>
          </p:cNvPr>
          <p:cNvSpPr/>
          <p:nvPr/>
        </p:nvSpPr>
        <p:spPr>
          <a:xfrm>
            <a:off x="11185864" y="5930283"/>
            <a:ext cx="1006136" cy="927717"/>
          </a:xfrm>
          <a:prstGeom prst="triangle">
            <a:avLst>
              <a:gd name="adj" fmla="val 100000"/>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390867285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FB47D78A-6CD3-E6DC-407F-AFCB14C4CE4A}"/>
              </a:ext>
            </a:extLst>
          </p:cNvPr>
          <p:cNvSpPr/>
          <p:nvPr/>
        </p:nvSpPr>
        <p:spPr>
          <a:xfrm>
            <a:off x="3586579" y="97655"/>
            <a:ext cx="4447712" cy="825624"/>
          </a:xfrm>
          <a:prstGeom prst="rect">
            <a:avLst/>
          </a:prstGeom>
          <a:solidFill>
            <a:schemeClr val="accent5">
              <a:lumMod val="60000"/>
              <a:lumOff val="4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5" name="Título 4">
            <a:extLst>
              <a:ext uri="{FF2B5EF4-FFF2-40B4-BE49-F238E27FC236}">
                <a16:creationId xmlns:a16="http://schemas.microsoft.com/office/drawing/2014/main" id="{B71FFA23-46D2-B9E1-EAE8-54BC4F095B1C}"/>
              </a:ext>
            </a:extLst>
          </p:cNvPr>
          <p:cNvSpPr>
            <a:spLocks noGrp="1"/>
          </p:cNvSpPr>
          <p:nvPr>
            <p:ph type="title"/>
          </p:nvPr>
        </p:nvSpPr>
        <p:spPr>
          <a:xfrm>
            <a:off x="687280" y="366605"/>
            <a:ext cx="10196744" cy="825624"/>
          </a:xfrm>
        </p:spPr>
        <p:txBody>
          <a:bodyPr>
            <a:normAutofit fontScale="90000"/>
          </a:bodyPr>
          <a:lstStyle/>
          <a:p>
            <a:pPr algn="ctr"/>
            <a:r>
              <a:rPr lang="es-CO" sz="6700" b="1" dirty="0">
                <a:latin typeface="Bahnschrift Condensed" panose="020B0502040204020203" pitchFamily="34" charset="0"/>
              </a:rPr>
              <a:t>Cadenas Python</a:t>
            </a:r>
            <a:r>
              <a:rPr lang="es-CO" dirty="0"/>
              <a:t/>
            </a:r>
            <a:br>
              <a:rPr lang="es-CO" dirty="0"/>
            </a:br>
            <a:endParaRPr lang="es-CO" dirty="0"/>
          </a:p>
        </p:txBody>
      </p:sp>
      <p:sp>
        <p:nvSpPr>
          <p:cNvPr id="7" name="CuadroTexto 6">
            <a:extLst>
              <a:ext uri="{FF2B5EF4-FFF2-40B4-BE49-F238E27FC236}">
                <a16:creationId xmlns:a16="http://schemas.microsoft.com/office/drawing/2014/main" id="{5DE243DF-2490-DDFF-8EB2-6CD0E9EC04F5}"/>
              </a:ext>
            </a:extLst>
          </p:cNvPr>
          <p:cNvSpPr txBox="1"/>
          <p:nvPr/>
        </p:nvSpPr>
        <p:spPr>
          <a:xfrm>
            <a:off x="1" y="1059064"/>
            <a:ext cx="12192000" cy="923330"/>
          </a:xfrm>
          <a:prstGeom prst="rect">
            <a:avLst/>
          </a:prstGeom>
          <a:noFill/>
        </p:spPr>
        <p:txBody>
          <a:bodyPr wrap="square">
            <a:spAutoFit/>
          </a:bodyPr>
          <a:lstStyle/>
          <a:p>
            <a:pPr marL="285750" indent="-285750">
              <a:buFont typeface="Arial" panose="020B0604020202020204" pitchFamily="34" charset="0"/>
              <a:buChar char="•"/>
            </a:pPr>
            <a:r>
              <a:rPr lang="es-MX" dirty="0"/>
              <a:t>Las cadenas en Python o strings son un tipo inmutable (no permiten ser modificados una vez creados) que permite almacenar secuencias de caracteres. Para crear una, es necesario incluir el texto entre comillas dobles ". Puedes obtener más ayuda con el comando help(str).</a:t>
            </a:r>
            <a:endParaRPr lang="es-CO" dirty="0"/>
          </a:p>
        </p:txBody>
      </p:sp>
      <p:pic>
        <p:nvPicPr>
          <p:cNvPr id="10" name="Imagen 9">
            <a:extLst>
              <a:ext uri="{FF2B5EF4-FFF2-40B4-BE49-F238E27FC236}">
                <a16:creationId xmlns:a16="http://schemas.microsoft.com/office/drawing/2014/main" id="{10A883BA-225D-5AC9-0425-B99FFDB80DD2}"/>
              </a:ext>
            </a:extLst>
          </p:cNvPr>
          <p:cNvPicPr>
            <a:picLocks noChangeAspect="1"/>
          </p:cNvPicPr>
          <p:nvPr/>
        </p:nvPicPr>
        <p:blipFill>
          <a:blip r:embed="rId2"/>
          <a:stretch>
            <a:fillRect/>
          </a:stretch>
        </p:blipFill>
        <p:spPr>
          <a:xfrm>
            <a:off x="4541595" y="1783678"/>
            <a:ext cx="2537680" cy="586791"/>
          </a:xfrm>
          <a:prstGeom prst="rect">
            <a:avLst/>
          </a:prstGeom>
        </p:spPr>
      </p:pic>
      <p:sp>
        <p:nvSpPr>
          <p:cNvPr id="12" name="CuadroTexto 11">
            <a:extLst>
              <a:ext uri="{FF2B5EF4-FFF2-40B4-BE49-F238E27FC236}">
                <a16:creationId xmlns:a16="http://schemas.microsoft.com/office/drawing/2014/main" id="{DE869EB0-9A28-6FA3-3A4C-B8FBF3B9E7B4}"/>
              </a:ext>
            </a:extLst>
          </p:cNvPr>
          <p:cNvSpPr txBox="1"/>
          <p:nvPr/>
        </p:nvSpPr>
        <p:spPr>
          <a:xfrm>
            <a:off x="217503" y="2397854"/>
            <a:ext cx="11793984" cy="338554"/>
          </a:xfrm>
          <a:prstGeom prst="rect">
            <a:avLst/>
          </a:prstGeom>
          <a:noFill/>
        </p:spPr>
        <p:txBody>
          <a:bodyPr wrap="square">
            <a:spAutoFit/>
          </a:bodyPr>
          <a:lstStyle/>
          <a:p>
            <a:r>
              <a:rPr lang="es-MX" sz="1600" dirty="0"/>
              <a:t>Las cadenas no están limitadas en tamaño, por lo que el único límite es la memoria del computador. Una cadena puede estar también vacía.</a:t>
            </a:r>
            <a:endParaRPr lang="es-CO" sz="1600" dirty="0"/>
          </a:p>
        </p:txBody>
      </p:sp>
      <p:pic>
        <p:nvPicPr>
          <p:cNvPr id="14" name="Imagen 13">
            <a:extLst>
              <a:ext uri="{FF2B5EF4-FFF2-40B4-BE49-F238E27FC236}">
                <a16:creationId xmlns:a16="http://schemas.microsoft.com/office/drawing/2014/main" id="{B11856EF-C419-B909-6B92-1D29F4305F7B}"/>
              </a:ext>
            </a:extLst>
          </p:cNvPr>
          <p:cNvPicPr>
            <a:picLocks noChangeAspect="1"/>
          </p:cNvPicPr>
          <p:nvPr/>
        </p:nvPicPr>
        <p:blipFill>
          <a:blip r:embed="rId3"/>
          <a:stretch>
            <a:fillRect/>
          </a:stretch>
        </p:blipFill>
        <p:spPr>
          <a:xfrm>
            <a:off x="5270062" y="2786006"/>
            <a:ext cx="1080745" cy="444142"/>
          </a:xfrm>
          <a:prstGeom prst="rect">
            <a:avLst/>
          </a:prstGeom>
        </p:spPr>
      </p:pic>
      <p:sp>
        <p:nvSpPr>
          <p:cNvPr id="16" name="CuadroTexto 15">
            <a:extLst>
              <a:ext uri="{FF2B5EF4-FFF2-40B4-BE49-F238E27FC236}">
                <a16:creationId xmlns:a16="http://schemas.microsoft.com/office/drawing/2014/main" id="{4AC216E2-AC5E-856B-E225-601D4ABD0FA7}"/>
              </a:ext>
            </a:extLst>
          </p:cNvPr>
          <p:cNvSpPr txBox="1"/>
          <p:nvPr/>
        </p:nvSpPr>
        <p:spPr>
          <a:xfrm>
            <a:off x="217503" y="3279746"/>
            <a:ext cx="11974497" cy="584775"/>
          </a:xfrm>
          <a:prstGeom prst="rect">
            <a:avLst/>
          </a:prstGeom>
          <a:noFill/>
        </p:spPr>
        <p:txBody>
          <a:bodyPr wrap="square">
            <a:spAutoFit/>
          </a:bodyPr>
          <a:lstStyle/>
          <a:p>
            <a:r>
              <a:rPr lang="es-MX" sz="1600" dirty="0"/>
              <a:t>Una situación que muchas veces se puede dar, es cuando queremos introducir una comilla, bien sea simple ' o doble " dentro de una cadena. Si lo hacemos de la siguiente forma tendríamos un error, ya que Python no sabe muy bien donde empieza y termina.</a:t>
            </a:r>
            <a:endParaRPr lang="es-CO" sz="1600" dirty="0"/>
          </a:p>
        </p:txBody>
      </p:sp>
      <p:pic>
        <p:nvPicPr>
          <p:cNvPr id="18" name="Imagen 17">
            <a:extLst>
              <a:ext uri="{FF2B5EF4-FFF2-40B4-BE49-F238E27FC236}">
                <a16:creationId xmlns:a16="http://schemas.microsoft.com/office/drawing/2014/main" id="{7A3E6725-F781-F4CB-A3EA-B3900566E9D5}"/>
              </a:ext>
            </a:extLst>
          </p:cNvPr>
          <p:cNvPicPr>
            <a:picLocks noChangeAspect="1"/>
          </p:cNvPicPr>
          <p:nvPr/>
        </p:nvPicPr>
        <p:blipFill>
          <a:blip r:embed="rId4"/>
          <a:stretch>
            <a:fillRect/>
          </a:stretch>
        </p:blipFill>
        <p:spPr>
          <a:xfrm>
            <a:off x="3482279" y="3914119"/>
            <a:ext cx="5227441" cy="272473"/>
          </a:xfrm>
          <a:prstGeom prst="rect">
            <a:avLst/>
          </a:prstGeom>
        </p:spPr>
      </p:pic>
      <p:sp>
        <p:nvSpPr>
          <p:cNvPr id="20" name="CuadroTexto 19">
            <a:extLst>
              <a:ext uri="{FF2B5EF4-FFF2-40B4-BE49-F238E27FC236}">
                <a16:creationId xmlns:a16="http://schemas.microsoft.com/office/drawing/2014/main" id="{F27A7533-4D0E-F393-3188-9E9B12381973}"/>
              </a:ext>
            </a:extLst>
          </p:cNvPr>
          <p:cNvSpPr txBox="1"/>
          <p:nvPr/>
        </p:nvSpPr>
        <p:spPr>
          <a:xfrm>
            <a:off x="217502" y="4186592"/>
            <a:ext cx="11974497" cy="584775"/>
          </a:xfrm>
          <a:prstGeom prst="rect">
            <a:avLst/>
          </a:prstGeom>
          <a:noFill/>
        </p:spPr>
        <p:txBody>
          <a:bodyPr wrap="square">
            <a:spAutoFit/>
          </a:bodyPr>
          <a:lstStyle/>
          <a:p>
            <a:r>
              <a:rPr lang="es-MX" sz="1600" dirty="0"/>
              <a:t>Para resolver este problema debemos recurrir a las secuencias de escape. En Python hay varias; por ahora, la más importante es \", que nos permite incrustar comillas dentro de una cadena.</a:t>
            </a:r>
            <a:endParaRPr lang="es-CO" sz="1600" dirty="0"/>
          </a:p>
        </p:txBody>
      </p:sp>
      <p:pic>
        <p:nvPicPr>
          <p:cNvPr id="22" name="Imagen 21">
            <a:extLst>
              <a:ext uri="{FF2B5EF4-FFF2-40B4-BE49-F238E27FC236}">
                <a16:creationId xmlns:a16="http://schemas.microsoft.com/office/drawing/2014/main" id="{3EFCB62D-6470-2328-2391-EC933F1C5AEA}"/>
              </a:ext>
            </a:extLst>
          </p:cNvPr>
          <p:cNvPicPr>
            <a:picLocks noChangeAspect="1"/>
          </p:cNvPicPr>
          <p:nvPr/>
        </p:nvPicPr>
        <p:blipFill>
          <a:blip r:embed="rId5"/>
          <a:stretch>
            <a:fillRect/>
          </a:stretch>
        </p:blipFill>
        <p:spPr>
          <a:xfrm>
            <a:off x="4109575" y="4748767"/>
            <a:ext cx="3972849" cy="413106"/>
          </a:xfrm>
          <a:prstGeom prst="rect">
            <a:avLst/>
          </a:prstGeom>
        </p:spPr>
      </p:pic>
      <p:pic>
        <p:nvPicPr>
          <p:cNvPr id="24" name="Imagen 23">
            <a:extLst>
              <a:ext uri="{FF2B5EF4-FFF2-40B4-BE49-F238E27FC236}">
                <a16:creationId xmlns:a16="http://schemas.microsoft.com/office/drawing/2014/main" id="{4064FABB-A2A1-2458-5B51-C964A539FA2B}"/>
              </a:ext>
            </a:extLst>
          </p:cNvPr>
          <p:cNvPicPr>
            <a:picLocks noChangeAspect="1"/>
          </p:cNvPicPr>
          <p:nvPr/>
        </p:nvPicPr>
        <p:blipFill>
          <a:blip r:embed="rId6"/>
          <a:stretch>
            <a:fillRect/>
          </a:stretch>
        </p:blipFill>
        <p:spPr>
          <a:xfrm>
            <a:off x="4869072" y="5699117"/>
            <a:ext cx="2453853" cy="739204"/>
          </a:xfrm>
          <a:prstGeom prst="rect">
            <a:avLst/>
          </a:prstGeom>
        </p:spPr>
      </p:pic>
      <p:sp>
        <p:nvSpPr>
          <p:cNvPr id="26" name="CuadroTexto 25">
            <a:extLst>
              <a:ext uri="{FF2B5EF4-FFF2-40B4-BE49-F238E27FC236}">
                <a16:creationId xmlns:a16="http://schemas.microsoft.com/office/drawing/2014/main" id="{2E92F3BC-E7B6-CBE6-0F50-0E8842F5B209}"/>
              </a:ext>
            </a:extLst>
          </p:cNvPr>
          <p:cNvSpPr txBox="1"/>
          <p:nvPr/>
        </p:nvSpPr>
        <p:spPr>
          <a:xfrm>
            <a:off x="217502" y="5201386"/>
            <a:ext cx="11974498" cy="584775"/>
          </a:xfrm>
          <a:prstGeom prst="rect">
            <a:avLst/>
          </a:prstGeom>
          <a:noFill/>
        </p:spPr>
        <p:txBody>
          <a:bodyPr wrap="square">
            <a:spAutoFit/>
          </a:bodyPr>
          <a:lstStyle/>
          <a:p>
            <a:r>
              <a:rPr lang="es-MX" sz="1600" dirty="0"/>
              <a:t>También podemos incluir un salto de línea dentro de una cadena, lo que significa que lo que esté después del salto, se imprimirá en una nueva línea.</a:t>
            </a:r>
            <a:endParaRPr lang="es-CO" sz="1600" dirty="0"/>
          </a:p>
        </p:txBody>
      </p:sp>
    </p:spTree>
    <p:extLst>
      <p:ext uri="{BB962C8B-B14F-4D97-AF65-F5344CB8AC3E}">
        <p14:creationId xmlns:p14="http://schemas.microsoft.com/office/powerpoint/2010/main" val="101027797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DFA8A110-3525-C723-E624-2131DC6D243F}"/>
              </a:ext>
            </a:extLst>
          </p:cNvPr>
          <p:cNvSpPr txBox="1"/>
          <p:nvPr/>
        </p:nvSpPr>
        <p:spPr>
          <a:xfrm>
            <a:off x="73240" y="0"/>
            <a:ext cx="12240088" cy="584775"/>
          </a:xfrm>
          <a:prstGeom prst="rect">
            <a:avLst/>
          </a:prstGeom>
          <a:noFill/>
        </p:spPr>
        <p:txBody>
          <a:bodyPr wrap="square">
            <a:spAutoFit/>
          </a:bodyPr>
          <a:lstStyle/>
          <a:p>
            <a:r>
              <a:rPr lang="es-MX" sz="1600" dirty="0"/>
              <a:t>También podemos usar \ acompañado de un número, lo que imprimirá el carácter asociado. En este caso imprimimos el carácter 110 que se corresponde con la H.</a:t>
            </a:r>
            <a:endParaRPr lang="es-CO" sz="1600" dirty="0"/>
          </a:p>
        </p:txBody>
      </p:sp>
      <p:pic>
        <p:nvPicPr>
          <p:cNvPr id="7" name="Imagen 6">
            <a:extLst>
              <a:ext uri="{FF2B5EF4-FFF2-40B4-BE49-F238E27FC236}">
                <a16:creationId xmlns:a16="http://schemas.microsoft.com/office/drawing/2014/main" id="{0F0B06DB-AAB4-388D-5C99-77647C1D0857}"/>
              </a:ext>
            </a:extLst>
          </p:cNvPr>
          <p:cNvPicPr>
            <a:picLocks noChangeAspect="1"/>
          </p:cNvPicPr>
          <p:nvPr/>
        </p:nvPicPr>
        <p:blipFill>
          <a:blip r:embed="rId2"/>
          <a:stretch>
            <a:fillRect/>
          </a:stretch>
        </p:blipFill>
        <p:spPr>
          <a:xfrm>
            <a:off x="2236805" y="340914"/>
            <a:ext cx="1646063" cy="243861"/>
          </a:xfrm>
          <a:prstGeom prst="rect">
            <a:avLst/>
          </a:prstGeom>
        </p:spPr>
      </p:pic>
      <p:sp>
        <p:nvSpPr>
          <p:cNvPr id="9" name="CuadroTexto 8">
            <a:extLst>
              <a:ext uri="{FF2B5EF4-FFF2-40B4-BE49-F238E27FC236}">
                <a16:creationId xmlns:a16="http://schemas.microsoft.com/office/drawing/2014/main" id="{F786701A-B2C9-4845-73B0-35FC22A28093}"/>
              </a:ext>
            </a:extLst>
          </p:cNvPr>
          <p:cNvSpPr txBox="1"/>
          <p:nvPr/>
        </p:nvSpPr>
        <p:spPr>
          <a:xfrm>
            <a:off x="73239" y="696832"/>
            <a:ext cx="11947125" cy="1323439"/>
          </a:xfrm>
          <a:prstGeom prst="rect">
            <a:avLst/>
          </a:prstGeom>
          <a:noFill/>
        </p:spPr>
        <p:txBody>
          <a:bodyPr wrap="square">
            <a:spAutoFit/>
          </a:bodyPr>
          <a:lstStyle/>
          <a:p>
            <a:r>
              <a:rPr lang="es-MX" sz="1600" dirty="0"/>
              <a:t>Se puede definir una cadena que ocupe varias líneas usando triple """ comilla. Puede ser muy útil si tenemos textos muy largo que no queremos tener en una sola línea.</a:t>
            </a:r>
          </a:p>
          <a:p>
            <a:endParaRPr lang="es-MX" sz="1600" dirty="0"/>
          </a:p>
          <a:p>
            <a:r>
              <a:rPr lang="es-MX" sz="1600" dirty="0"/>
              <a:t>Existe también otra forma de declarar cadenas llamado raw strings. Usando como prefijo r, la cadena ignora todos las secuencias de escape, por lo que la salida es diferente a la anterior.</a:t>
            </a:r>
            <a:endParaRPr lang="es-CO" sz="1600" dirty="0"/>
          </a:p>
        </p:txBody>
      </p:sp>
      <p:pic>
        <p:nvPicPr>
          <p:cNvPr id="11" name="Imagen 10">
            <a:extLst>
              <a:ext uri="{FF2B5EF4-FFF2-40B4-BE49-F238E27FC236}">
                <a16:creationId xmlns:a16="http://schemas.microsoft.com/office/drawing/2014/main" id="{F08C90C7-2B9C-5F9D-FD4A-E452F50230B2}"/>
              </a:ext>
            </a:extLst>
          </p:cNvPr>
          <p:cNvPicPr>
            <a:picLocks noChangeAspect="1"/>
          </p:cNvPicPr>
          <p:nvPr/>
        </p:nvPicPr>
        <p:blipFill>
          <a:blip r:embed="rId3"/>
          <a:stretch>
            <a:fillRect/>
          </a:stretch>
        </p:blipFill>
        <p:spPr>
          <a:xfrm>
            <a:off x="1542618" y="2258128"/>
            <a:ext cx="2886210" cy="493949"/>
          </a:xfrm>
          <a:prstGeom prst="rect">
            <a:avLst/>
          </a:prstGeom>
        </p:spPr>
      </p:pic>
      <p:pic>
        <p:nvPicPr>
          <p:cNvPr id="13" name="Imagen 12">
            <a:extLst>
              <a:ext uri="{FF2B5EF4-FFF2-40B4-BE49-F238E27FC236}">
                <a16:creationId xmlns:a16="http://schemas.microsoft.com/office/drawing/2014/main" id="{7A110B45-2EE7-43BA-0DD9-0616E1DA0E95}"/>
              </a:ext>
            </a:extLst>
          </p:cNvPr>
          <p:cNvPicPr>
            <a:picLocks noChangeAspect="1"/>
          </p:cNvPicPr>
          <p:nvPr/>
        </p:nvPicPr>
        <p:blipFill>
          <a:blip r:embed="rId4"/>
          <a:stretch>
            <a:fillRect/>
          </a:stretch>
        </p:blipFill>
        <p:spPr>
          <a:xfrm>
            <a:off x="6908934" y="2258128"/>
            <a:ext cx="2172921" cy="813649"/>
          </a:xfrm>
          <a:prstGeom prst="rect">
            <a:avLst/>
          </a:prstGeom>
        </p:spPr>
      </p:pic>
      <p:sp>
        <p:nvSpPr>
          <p:cNvPr id="15" name="CuadroTexto 14">
            <a:extLst>
              <a:ext uri="{FF2B5EF4-FFF2-40B4-BE49-F238E27FC236}">
                <a16:creationId xmlns:a16="http://schemas.microsoft.com/office/drawing/2014/main" id="{4F34D252-AF7F-F662-E6AA-E33A935B4265}"/>
              </a:ext>
            </a:extLst>
          </p:cNvPr>
          <p:cNvSpPr txBox="1"/>
          <p:nvPr/>
        </p:nvSpPr>
        <p:spPr>
          <a:xfrm>
            <a:off x="73239" y="3575846"/>
            <a:ext cx="7246398" cy="2554545"/>
          </a:xfrm>
          <a:prstGeom prst="rect">
            <a:avLst/>
          </a:prstGeom>
          <a:noFill/>
        </p:spPr>
        <p:txBody>
          <a:bodyPr wrap="square">
            <a:spAutoFit/>
          </a:bodyPr>
          <a:lstStyle/>
          <a:p>
            <a:r>
              <a:rPr lang="es-MX" b="1" dirty="0">
                <a:solidFill>
                  <a:srgbClr val="00B0F0"/>
                </a:solidFill>
              </a:rPr>
              <a:t>Indexación de Strings</a:t>
            </a:r>
          </a:p>
          <a:p>
            <a:endParaRPr lang="es-MX" sz="1600" dirty="0"/>
          </a:p>
          <a:p>
            <a:r>
              <a:rPr lang="es-MX" sz="1400" dirty="0"/>
              <a:t>Indexación de caracteres dentro de una cadena</a:t>
            </a:r>
          </a:p>
          <a:p>
            <a:r>
              <a:rPr lang="es-MX" sz="1400" dirty="0"/>
              <a:t>Cada uno de los caracteres de una cadena (incluidos los espacios) tiene asignado un índice. Este índice nos permite seleccionar su carácter asociado haciendo referencia a él entre corchetes ([]) en el nombre de la variable que almacena la cadena. Si consideremos el orden de izquierda a derecha, el índice empieza en 0 para el primer carácter, etc. También se puede considerar el orden de derecha a izquierda, en cuyo caso al último carácter le corresponde el índice -1, al penúltimo -2 y así sucesivamente. Este método es útil si por ejemplo queremos acceder a caracteres en las ultimas posiciones de una cadena con muchos caracteres de la cual no conocemos su longitud.</a:t>
            </a:r>
            <a:endParaRPr lang="es-CO" sz="1400" dirty="0"/>
          </a:p>
        </p:txBody>
      </p:sp>
      <p:pic>
        <p:nvPicPr>
          <p:cNvPr id="17" name="Imagen 16">
            <a:extLst>
              <a:ext uri="{FF2B5EF4-FFF2-40B4-BE49-F238E27FC236}">
                <a16:creationId xmlns:a16="http://schemas.microsoft.com/office/drawing/2014/main" id="{D18AD0E0-1408-1A3B-B3D0-538E9CC12209}"/>
              </a:ext>
            </a:extLst>
          </p:cNvPr>
          <p:cNvPicPr>
            <a:picLocks noChangeAspect="1"/>
          </p:cNvPicPr>
          <p:nvPr/>
        </p:nvPicPr>
        <p:blipFill>
          <a:blip r:embed="rId5"/>
          <a:stretch>
            <a:fillRect/>
          </a:stretch>
        </p:blipFill>
        <p:spPr>
          <a:xfrm>
            <a:off x="7406064" y="4231133"/>
            <a:ext cx="4228272" cy="1323438"/>
          </a:xfrm>
          <a:prstGeom prst="rect">
            <a:avLst/>
          </a:prstGeom>
        </p:spPr>
      </p:pic>
    </p:spTree>
    <p:extLst>
      <p:ext uri="{BB962C8B-B14F-4D97-AF65-F5344CB8AC3E}">
        <p14:creationId xmlns:p14="http://schemas.microsoft.com/office/powerpoint/2010/main" val="143307604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E6778E59-7B75-666F-53F1-BAE46F21EA46}"/>
              </a:ext>
            </a:extLst>
          </p:cNvPr>
          <p:cNvSpPr txBox="1"/>
          <p:nvPr/>
        </p:nvSpPr>
        <p:spPr>
          <a:xfrm>
            <a:off x="82119" y="196100"/>
            <a:ext cx="8378848" cy="5170646"/>
          </a:xfrm>
          <a:prstGeom prst="rect">
            <a:avLst/>
          </a:prstGeom>
          <a:noFill/>
        </p:spPr>
        <p:txBody>
          <a:bodyPr wrap="square">
            <a:spAutoFit/>
          </a:bodyPr>
          <a:lstStyle/>
          <a:p>
            <a:r>
              <a:rPr lang="es-MX" b="1" dirty="0">
                <a:solidFill>
                  <a:schemeClr val="accent5">
                    <a:lumMod val="60000"/>
                    <a:lumOff val="40000"/>
                  </a:schemeClr>
                </a:solidFill>
              </a:rPr>
              <a:t>Rebanar Strings</a:t>
            </a:r>
          </a:p>
          <a:p>
            <a:endParaRPr lang="es-MX" b="1" dirty="0">
              <a:solidFill>
                <a:schemeClr val="accent5">
                  <a:lumMod val="60000"/>
                  <a:lumOff val="40000"/>
                </a:schemeClr>
              </a:solidFill>
            </a:endParaRPr>
          </a:p>
          <a:p>
            <a:r>
              <a:rPr lang="es-MX" sz="1400" dirty="0"/>
              <a:t>Otra operación que podemos realizar a una cadena es seleccionar solamente una parte de ella. Para ello se usa la notación [</a:t>
            </a:r>
            <a:r>
              <a:rPr lang="es-MX" sz="1400" dirty="0" err="1"/>
              <a:t>inicio:fin:paso</a:t>
            </a:r>
            <a:r>
              <a:rPr lang="es-MX" sz="1400" dirty="0"/>
              <a:t>] también en el nombre de la variable que almacena la cadena, donde:</a:t>
            </a:r>
          </a:p>
          <a:p>
            <a:endParaRPr lang="es-MX" sz="1400" dirty="0"/>
          </a:p>
          <a:p>
            <a:pPr marL="285750" indent="-285750">
              <a:buFont typeface="Arial" panose="020B0604020202020204" pitchFamily="34" charset="0"/>
              <a:buChar char="•"/>
            </a:pPr>
            <a:r>
              <a:rPr lang="es-MX" sz="1400" b="1" dirty="0"/>
              <a:t>Inicio:</a:t>
            </a:r>
            <a:r>
              <a:rPr lang="es-MX" sz="1400" dirty="0"/>
              <a:t> es el índice del primer carácter de la porción de la cadena que queremos seleccionar.</a:t>
            </a:r>
          </a:p>
          <a:p>
            <a:pPr marL="285750" indent="-285750">
              <a:buFont typeface="Arial" panose="020B0604020202020204" pitchFamily="34" charset="0"/>
              <a:buChar char="•"/>
            </a:pPr>
            <a:r>
              <a:rPr lang="es-MX" sz="1400" b="1" dirty="0"/>
              <a:t>Fin:</a:t>
            </a:r>
            <a:r>
              <a:rPr lang="es-MX" sz="1400" dirty="0"/>
              <a:t> es el índice del último carácter no incluido de la porción de la cadena que queremos seleccionar.</a:t>
            </a:r>
          </a:p>
          <a:p>
            <a:pPr marL="285750" indent="-285750">
              <a:buFont typeface="Arial" panose="020B0604020202020204" pitchFamily="34" charset="0"/>
              <a:buChar char="•"/>
            </a:pPr>
            <a:r>
              <a:rPr lang="es-MX" sz="1400" b="1" dirty="0"/>
              <a:t>Paso: </a:t>
            </a:r>
            <a:r>
              <a:rPr lang="es-MX" sz="1400" dirty="0"/>
              <a:t>indica cada cuantos caracteres seleccionamos entre las posiciones de inicio y fin.</a:t>
            </a:r>
          </a:p>
          <a:p>
            <a:pPr marL="285750" indent="-285750">
              <a:buFont typeface="Arial" panose="020B0604020202020204" pitchFamily="34" charset="0"/>
              <a:buChar char="•"/>
            </a:pPr>
            <a:endParaRPr lang="es-MX" sz="1400" dirty="0"/>
          </a:p>
          <a:p>
            <a:pPr marL="285750" indent="-285750">
              <a:buFont typeface="Arial" panose="020B0604020202020204" pitchFamily="34" charset="0"/>
              <a:buChar char="•"/>
            </a:pPr>
            <a:endParaRPr lang="es-MX" sz="1400" dirty="0"/>
          </a:p>
          <a:p>
            <a:pPr marL="285750" indent="-285750">
              <a:buFont typeface="Arial" panose="020B0604020202020204" pitchFamily="34" charset="0"/>
              <a:buChar char="•"/>
            </a:pPr>
            <a:endParaRPr lang="es-MX" sz="1400" dirty="0"/>
          </a:p>
          <a:p>
            <a:pPr marL="285750" indent="-285750">
              <a:buFont typeface="Arial" panose="020B0604020202020204" pitchFamily="34" charset="0"/>
              <a:buChar char="•"/>
            </a:pPr>
            <a:endParaRPr lang="es-MX" sz="1400" dirty="0"/>
          </a:p>
          <a:p>
            <a:pPr marL="285750" indent="-285750">
              <a:buFont typeface="Arial" panose="020B0604020202020204" pitchFamily="34" charset="0"/>
              <a:buChar char="•"/>
            </a:pPr>
            <a:endParaRPr lang="es-MX" sz="1400" dirty="0"/>
          </a:p>
          <a:p>
            <a:r>
              <a:rPr lang="es-MX" sz="1400" dirty="0"/>
              <a:t>Algunas consideraciones a tener en cuenta es que si omitimos las posiciones de inicio o fin, nos referimos respectivamente a la primera y última posición de la cadena. Además omitir el paso es equivalente a indicar que el paso es 1. De este modo las selecciones anteriores también se podrían realizar del siguiente modo.</a:t>
            </a:r>
          </a:p>
          <a:p>
            <a:endParaRPr lang="es-MX" sz="1400" dirty="0"/>
          </a:p>
          <a:p>
            <a:endParaRPr lang="es-MX" sz="1400" dirty="0"/>
          </a:p>
          <a:p>
            <a:endParaRPr lang="es-MX" sz="1400" dirty="0"/>
          </a:p>
          <a:p>
            <a:endParaRPr lang="es-MX" sz="1400" dirty="0"/>
          </a:p>
          <a:p>
            <a:endParaRPr lang="es-MX" sz="1400" dirty="0"/>
          </a:p>
          <a:p>
            <a:endParaRPr lang="es-MX" sz="1400" dirty="0"/>
          </a:p>
          <a:p>
            <a:r>
              <a:rPr lang="es-MX" sz="1400" dirty="0"/>
              <a:t>Tomando en cuenta las consideraciones anteriores podemos invertir una cadena mediante la notación [::-1].</a:t>
            </a:r>
            <a:endParaRPr lang="es-CO" sz="1400" dirty="0"/>
          </a:p>
        </p:txBody>
      </p:sp>
      <p:pic>
        <p:nvPicPr>
          <p:cNvPr id="7" name="Imagen 6">
            <a:extLst>
              <a:ext uri="{FF2B5EF4-FFF2-40B4-BE49-F238E27FC236}">
                <a16:creationId xmlns:a16="http://schemas.microsoft.com/office/drawing/2014/main" id="{F59DA712-7B5D-0C68-C4A8-17E2D1D2598D}"/>
              </a:ext>
            </a:extLst>
          </p:cNvPr>
          <p:cNvPicPr>
            <a:picLocks noChangeAspect="1"/>
          </p:cNvPicPr>
          <p:nvPr/>
        </p:nvPicPr>
        <p:blipFill>
          <a:blip r:embed="rId2"/>
          <a:stretch>
            <a:fillRect/>
          </a:stretch>
        </p:blipFill>
        <p:spPr>
          <a:xfrm>
            <a:off x="8460966" y="833939"/>
            <a:ext cx="3648916" cy="1128025"/>
          </a:xfrm>
          <a:prstGeom prst="rect">
            <a:avLst/>
          </a:prstGeom>
        </p:spPr>
      </p:pic>
      <p:pic>
        <p:nvPicPr>
          <p:cNvPr id="9" name="Imagen 8">
            <a:extLst>
              <a:ext uri="{FF2B5EF4-FFF2-40B4-BE49-F238E27FC236}">
                <a16:creationId xmlns:a16="http://schemas.microsoft.com/office/drawing/2014/main" id="{C25A0133-60C9-8D29-0260-945D8FC4D615}"/>
              </a:ext>
            </a:extLst>
          </p:cNvPr>
          <p:cNvPicPr>
            <a:picLocks noChangeAspect="1"/>
          </p:cNvPicPr>
          <p:nvPr/>
        </p:nvPicPr>
        <p:blipFill>
          <a:blip r:embed="rId3"/>
          <a:stretch>
            <a:fillRect/>
          </a:stretch>
        </p:blipFill>
        <p:spPr>
          <a:xfrm>
            <a:off x="8460966" y="2987001"/>
            <a:ext cx="2865368" cy="883997"/>
          </a:xfrm>
          <a:prstGeom prst="rect">
            <a:avLst/>
          </a:prstGeom>
        </p:spPr>
      </p:pic>
      <p:pic>
        <p:nvPicPr>
          <p:cNvPr id="12" name="Imagen 11">
            <a:extLst>
              <a:ext uri="{FF2B5EF4-FFF2-40B4-BE49-F238E27FC236}">
                <a16:creationId xmlns:a16="http://schemas.microsoft.com/office/drawing/2014/main" id="{6B6AFE28-DB9F-6BA7-B9CC-3428BD860EDB}"/>
              </a:ext>
            </a:extLst>
          </p:cNvPr>
          <p:cNvPicPr>
            <a:picLocks noChangeAspect="1"/>
          </p:cNvPicPr>
          <p:nvPr/>
        </p:nvPicPr>
        <p:blipFill>
          <a:blip r:embed="rId4"/>
          <a:stretch>
            <a:fillRect/>
          </a:stretch>
        </p:blipFill>
        <p:spPr>
          <a:xfrm>
            <a:off x="8460966" y="4896035"/>
            <a:ext cx="2994920" cy="533446"/>
          </a:xfrm>
          <a:prstGeom prst="rect">
            <a:avLst/>
          </a:prstGeom>
        </p:spPr>
      </p:pic>
      <p:sp>
        <p:nvSpPr>
          <p:cNvPr id="13" name="Rectángulo 12">
            <a:extLst>
              <a:ext uri="{FF2B5EF4-FFF2-40B4-BE49-F238E27FC236}">
                <a16:creationId xmlns:a16="http://schemas.microsoft.com/office/drawing/2014/main" id="{A81CADD6-D1FE-F360-94D4-7EDD9BE19C54}"/>
              </a:ext>
            </a:extLst>
          </p:cNvPr>
          <p:cNvSpPr/>
          <p:nvPr/>
        </p:nvSpPr>
        <p:spPr>
          <a:xfrm>
            <a:off x="82119" y="585926"/>
            <a:ext cx="12109881" cy="532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83044215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3AC40EDC-2B5B-566B-758A-4465BB1385E7}"/>
              </a:ext>
            </a:extLst>
          </p:cNvPr>
          <p:cNvPicPr>
            <a:picLocks noChangeAspect="1"/>
          </p:cNvPicPr>
          <p:nvPr/>
        </p:nvPicPr>
        <p:blipFill>
          <a:blip r:embed="rId2"/>
          <a:stretch>
            <a:fillRect/>
          </a:stretch>
        </p:blipFill>
        <p:spPr>
          <a:xfrm>
            <a:off x="66005" y="581248"/>
            <a:ext cx="12125995" cy="67062"/>
          </a:xfrm>
          <a:prstGeom prst="rect">
            <a:avLst/>
          </a:prstGeom>
        </p:spPr>
      </p:pic>
      <p:sp>
        <p:nvSpPr>
          <p:cNvPr id="6" name="CuadroTexto 5">
            <a:extLst>
              <a:ext uri="{FF2B5EF4-FFF2-40B4-BE49-F238E27FC236}">
                <a16:creationId xmlns:a16="http://schemas.microsoft.com/office/drawing/2014/main" id="{82467F96-2751-2632-9B25-E82AEDB4E741}"/>
              </a:ext>
            </a:extLst>
          </p:cNvPr>
          <p:cNvSpPr txBox="1"/>
          <p:nvPr/>
        </p:nvSpPr>
        <p:spPr>
          <a:xfrm>
            <a:off x="66005" y="105611"/>
            <a:ext cx="8802788" cy="1384995"/>
          </a:xfrm>
          <a:prstGeom prst="rect">
            <a:avLst/>
          </a:prstGeom>
          <a:noFill/>
        </p:spPr>
        <p:txBody>
          <a:bodyPr wrap="square">
            <a:spAutoFit/>
          </a:bodyPr>
          <a:lstStyle/>
          <a:p>
            <a:r>
              <a:rPr lang="es-MX" sz="2000" b="1" dirty="0">
                <a:solidFill>
                  <a:schemeClr val="accent1">
                    <a:lumMod val="50000"/>
                  </a:schemeClr>
                </a:solidFill>
              </a:rPr>
              <a:t>Operaciones con Strings</a:t>
            </a:r>
          </a:p>
          <a:p>
            <a:endParaRPr lang="es-MX" dirty="0"/>
          </a:p>
          <a:p>
            <a:r>
              <a:rPr lang="es-MX" b="1" dirty="0"/>
              <a:t>+</a:t>
            </a:r>
          </a:p>
          <a:p>
            <a:r>
              <a:rPr lang="es-MX" sz="1400" dirty="0"/>
              <a:t>Una operación que podemos realizar es la concatenación que consiste en unir distintas cadenas mediante el uso del signo más (+).</a:t>
            </a:r>
            <a:endParaRPr lang="es-CO" sz="1400" dirty="0"/>
          </a:p>
        </p:txBody>
      </p:sp>
      <p:pic>
        <p:nvPicPr>
          <p:cNvPr id="8" name="Imagen 7">
            <a:extLst>
              <a:ext uri="{FF2B5EF4-FFF2-40B4-BE49-F238E27FC236}">
                <a16:creationId xmlns:a16="http://schemas.microsoft.com/office/drawing/2014/main" id="{E6D44DE8-EFE3-5994-9FB1-926134DB3339}"/>
              </a:ext>
            </a:extLst>
          </p:cNvPr>
          <p:cNvPicPr>
            <a:picLocks noChangeAspect="1"/>
          </p:cNvPicPr>
          <p:nvPr/>
        </p:nvPicPr>
        <p:blipFill>
          <a:blip r:embed="rId3"/>
          <a:stretch>
            <a:fillRect/>
          </a:stretch>
        </p:blipFill>
        <p:spPr>
          <a:xfrm>
            <a:off x="8663782" y="825809"/>
            <a:ext cx="2530059" cy="723963"/>
          </a:xfrm>
          <a:prstGeom prst="rect">
            <a:avLst/>
          </a:prstGeom>
        </p:spPr>
      </p:pic>
      <p:sp>
        <p:nvSpPr>
          <p:cNvPr id="10" name="CuadroTexto 9">
            <a:extLst>
              <a:ext uri="{FF2B5EF4-FFF2-40B4-BE49-F238E27FC236}">
                <a16:creationId xmlns:a16="http://schemas.microsoft.com/office/drawing/2014/main" id="{C5415C8C-D720-2E8B-239E-122ECC8DA8BC}"/>
              </a:ext>
            </a:extLst>
          </p:cNvPr>
          <p:cNvSpPr txBox="1"/>
          <p:nvPr/>
        </p:nvSpPr>
        <p:spPr>
          <a:xfrm>
            <a:off x="66005" y="1727271"/>
            <a:ext cx="8518702" cy="830997"/>
          </a:xfrm>
          <a:prstGeom prst="rect">
            <a:avLst/>
          </a:prstGeom>
          <a:noFill/>
        </p:spPr>
        <p:txBody>
          <a:bodyPr wrap="square">
            <a:spAutoFit/>
          </a:bodyPr>
          <a:lstStyle/>
          <a:p>
            <a:r>
              <a:rPr lang="es-MX" sz="2000" b="1" dirty="0"/>
              <a:t>*</a:t>
            </a:r>
          </a:p>
          <a:p>
            <a:r>
              <a:rPr lang="es-MX" sz="1400" dirty="0"/>
              <a:t>También podemos concatenar con el signo de multiplicación (*), que en este caso significa adjuntarle un determinado número de copias a la cadena.</a:t>
            </a:r>
            <a:endParaRPr lang="es-CO" sz="1400" dirty="0"/>
          </a:p>
        </p:txBody>
      </p:sp>
      <p:pic>
        <p:nvPicPr>
          <p:cNvPr id="12" name="Imagen 11">
            <a:extLst>
              <a:ext uri="{FF2B5EF4-FFF2-40B4-BE49-F238E27FC236}">
                <a16:creationId xmlns:a16="http://schemas.microsoft.com/office/drawing/2014/main" id="{DCAEF64B-7B5E-8956-454F-B173F78CB89C}"/>
              </a:ext>
            </a:extLst>
          </p:cNvPr>
          <p:cNvPicPr>
            <a:picLocks noChangeAspect="1"/>
          </p:cNvPicPr>
          <p:nvPr/>
        </p:nvPicPr>
        <p:blipFill>
          <a:blip r:embed="rId4"/>
          <a:stretch>
            <a:fillRect/>
          </a:stretch>
        </p:blipFill>
        <p:spPr>
          <a:xfrm>
            <a:off x="7920399" y="2024822"/>
            <a:ext cx="2530059" cy="533446"/>
          </a:xfrm>
          <a:prstGeom prst="rect">
            <a:avLst/>
          </a:prstGeom>
        </p:spPr>
      </p:pic>
      <p:sp>
        <p:nvSpPr>
          <p:cNvPr id="14" name="CuadroTexto 13">
            <a:extLst>
              <a:ext uri="{FF2B5EF4-FFF2-40B4-BE49-F238E27FC236}">
                <a16:creationId xmlns:a16="http://schemas.microsoft.com/office/drawing/2014/main" id="{2B12E22E-E9FB-8081-09E3-9E09702E4251}"/>
              </a:ext>
            </a:extLst>
          </p:cNvPr>
          <p:cNvSpPr txBox="1"/>
          <p:nvPr/>
        </p:nvSpPr>
        <p:spPr>
          <a:xfrm>
            <a:off x="137786" y="2923517"/>
            <a:ext cx="7266950" cy="738664"/>
          </a:xfrm>
          <a:prstGeom prst="rect">
            <a:avLst/>
          </a:prstGeom>
          <a:noFill/>
        </p:spPr>
        <p:txBody>
          <a:bodyPr wrap="square">
            <a:spAutoFit/>
          </a:bodyPr>
          <a:lstStyle/>
          <a:p>
            <a:pPr algn="ctr"/>
            <a:r>
              <a:rPr lang="es-MX" sz="1400" dirty="0">
                <a:highlight>
                  <a:srgbClr val="00FFFF"/>
                </a:highlight>
              </a:rPr>
              <a:t>Además, las cadenas presentan la propiedad de inmutabilidad. Esto significa que una vez han sido creadas no pueden modificarse. En efecto, si intentamos modificar una cadena el intérprete nos indica que a ésta no se pueden asignar elementos.</a:t>
            </a:r>
            <a:endParaRPr lang="es-CO" sz="1400" dirty="0">
              <a:highlight>
                <a:srgbClr val="00FFFF"/>
              </a:highlight>
            </a:endParaRPr>
          </a:p>
        </p:txBody>
      </p:sp>
      <p:pic>
        <p:nvPicPr>
          <p:cNvPr id="16" name="Imagen 15">
            <a:extLst>
              <a:ext uri="{FF2B5EF4-FFF2-40B4-BE49-F238E27FC236}">
                <a16:creationId xmlns:a16="http://schemas.microsoft.com/office/drawing/2014/main" id="{C5D611F7-F2A1-E719-317F-AF0CCA5E8303}"/>
              </a:ext>
            </a:extLst>
          </p:cNvPr>
          <p:cNvPicPr>
            <a:picLocks noChangeAspect="1"/>
          </p:cNvPicPr>
          <p:nvPr/>
        </p:nvPicPr>
        <p:blipFill>
          <a:blip r:embed="rId5"/>
          <a:stretch>
            <a:fillRect/>
          </a:stretch>
        </p:blipFill>
        <p:spPr>
          <a:xfrm>
            <a:off x="7503150" y="2830445"/>
            <a:ext cx="4519052" cy="922100"/>
          </a:xfrm>
          <a:prstGeom prst="rect">
            <a:avLst/>
          </a:prstGeom>
        </p:spPr>
      </p:pic>
      <p:sp>
        <p:nvSpPr>
          <p:cNvPr id="17" name="Rectángulo 16">
            <a:extLst>
              <a:ext uri="{FF2B5EF4-FFF2-40B4-BE49-F238E27FC236}">
                <a16:creationId xmlns:a16="http://schemas.microsoft.com/office/drawing/2014/main" id="{6129934C-5C1A-F6B1-8E89-D3570059EF73}"/>
              </a:ext>
            </a:extLst>
          </p:cNvPr>
          <p:cNvSpPr/>
          <p:nvPr/>
        </p:nvSpPr>
        <p:spPr>
          <a:xfrm>
            <a:off x="66005" y="2794933"/>
            <a:ext cx="12059990" cy="9958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9" name="CuadroTexto 18">
            <a:extLst>
              <a:ext uri="{FF2B5EF4-FFF2-40B4-BE49-F238E27FC236}">
                <a16:creationId xmlns:a16="http://schemas.microsoft.com/office/drawing/2014/main" id="{05075709-4D22-FF0A-4076-6D184A7ACDEE}"/>
              </a:ext>
            </a:extLst>
          </p:cNvPr>
          <p:cNvSpPr txBox="1"/>
          <p:nvPr/>
        </p:nvSpPr>
        <p:spPr>
          <a:xfrm>
            <a:off x="137786" y="3827375"/>
            <a:ext cx="6094520" cy="400110"/>
          </a:xfrm>
          <a:prstGeom prst="rect">
            <a:avLst/>
          </a:prstGeom>
          <a:noFill/>
        </p:spPr>
        <p:txBody>
          <a:bodyPr wrap="square">
            <a:spAutoFit/>
          </a:bodyPr>
          <a:lstStyle/>
          <a:p>
            <a:r>
              <a:rPr lang="es-CO" sz="2000" b="1" dirty="0">
                <a:solidFill>
                  <a:schemeClr val="accent1">
                    <a:lumMod val="50000"/>
                  </a:schemeClr>
                </a:solidFill>
              </a:rPr>
              <a:t>Métodos de los Strings</a:t>
            </a:r>
          </a:p>
        </p:txBody>
      </p:sp>
      <p:sp>
        <p:nvSpPr>
          <p:cNvPr id="21" name="CuadroTexto 20">
            <a:extLst>
              <a:ext uri="{FF2B5EF4-FFF2-40B4-BE49-F238E27FC236}">
                <a16:creationId xmlns:a16="http://schemas.microsoft.com/office/drawing/2014/main" id="{3CC1ADA9-F1FB-AA8C-6778-E504B0B95704}"/>
              </a:ext>
            </a:extLst>
          </p:cNvPr>
          <p:cNvSpPr txBox="1"/>
          <p:nvPr/>
        </p:nvSpPr>
        <p:spPr>
          <a:xfrm>
            <a:off x="30492" y="4130737"/>
            <a:ext cx="12202935" cy="523220"/>
          </a:xfrm>
          <a:prstGeom prst="rect">
            <a:avLst/>
          </a:prstGeom>
          <a:noFill/>
        </p:spPr>
        <p:txBody>
          <a:bodyPr wrap="square">
            <a:spAutoFit/>
          </a:bodyPr>
          <a:lstStyle/>
          <a:p>
            <a:r>
              <a:rPr lang="es-MX" sz="1400" dirty="0"/>
              <a:t>Las cadenas, como objetos que son, nos proporcionan métodos que nos facilitan su manipulación. Tenemos por ejemplo distintos métodos que nos permiten variar la capitalización de los caracteres que forman una cadena, remover espacios en blanco o separar palabras.</a:t>
            </a:r>
            <a:endParaRPr lang="es-CO" sz="1400" dirty="0"/>
          </a:p>
        </p:txBody>
      </p:sp>
      <p:sp>
        <p:nvSpPr>
          <p:cNvPr id="23" name="CuadroTexto 22">
            <a:extLst>
              <a:ext uri="{FF2B5EF4-FFF2-40B4-BE49-F238E27FC236}">
                <a16:creationId xmlns:a16="http://schemas.microsoft.com/office/drawing/2014/main" id="{DA659FBB-F1E6-F312-81BC-2E5C0A376E29}"/>
              </a:ext>
            </a:extLst>
          </p:cNvPr>
          <p:cNvSpPr txBox="1"/>
          <p:nvPr/>
        </p:nvSpPr>
        <p:spPr>
          <a:xfrm>
            <a:off x="66005" y="4901964"/>
            <a:ext cx="8110329" cy="830997"/>
          </a:xfrm>
          <a:prstGeom prst="rect">
            <a:avLst/>
          </a:prstGeom>
          <a:noFill/>
        </p:spPr>
        <p:txBody>
          <a:bodyPr wrap="square">
            <a:spAutoFit/>
          </a:bodyPr>
          <a:lstStyle/>
          <a:p>
            <a:r>
              <a:rPr lang="es-MX" sz="1600" b="1" dirty="0"/>
              <a:t>x.upper():</a:t>
            </a:r>
          </a:p>
          <a:p>
            <a:r>
              <a:rPr lang="es-MX" dirty="0"/>
              <a:t> </a:t>
            </a:r>
            <a:r>
              <a:rPr lang="es-MX" sz="1400" dirty="0"/>
              <a:t>este método devuelve una copia de la cadena convirtiendo las letras minúsculas a mayúsculas. El hecho de que devuelva una copia significa que la variable original no se ve afectada por la operación.</a:t>
            </a:r>
            <a:endParaRPr lang="es-CO" dirty="0"/>
          </a:p>
        </p:txBody>
      </p:sp>
      <p:pic>
        <p:nvPicPr>
          <p:cNvPr id="25" name="Imagen 24">
            <a:extLst>
              <a:ext uri="{FF2B5EF4-FFF2-40B4-BE49-F238E27FC236}">
                <a16:creationId xmlns:a16="http://schemas.microsoft.com/office/drawing/2014/main" id="{9061E37F-18BC-0BF3-16DB-A04F607F8E88}"/>
              </a:ext>
            </a:extLst>
          </p:cNvPr>
          <p:cNvPicPr>
            <a:picLocks noChangeAspect="1"/>
          </p:cNvPicPr>
          <p:nvPr/>
        </p:nvPicPr>
        <p:blipFill>
          <a:blip r:embed="rId6"/>
          <a:stretch>
            <a:fillRect/>
          </a:stretch>
        </p:blipFill>
        <p:spPr>
          <a:xfrm>
            <a:off x="8036909" y="4782343"/>
            <a:ext cx="2634051" cy="822232"/>
          </a:xfrm>
          <a:prstGeom prst="rect">
            <a:avLst/>
          </a:prstGeom>
        </p:spPr>
      </p:pic>
      <p:sp>
        <p:nvSpPr>
          <p:cNvPr id="27" name="CuadroTexto 26">
            <a:extLst>
              <a:ext uri="{FF2B5EF4-FFF2-40B4-BE49-F238E27FC236}">
                <a16:creationId xmlns:a16="http://schemas.microsoft.com/office/drawing/2014/main" id="{B6142892-5E7B-5B4B-44ED-CE2D7811E5AD}"/>
              </a:ext>
            </a:extLst>
          </p:cNvPr>
          <p:cNvSpPr txBox="1"/>
          <p:nvPr/>
        </p:nvSpPr>
        <p:spPr>
          <a:xfrm>
            <a:off x="66005" y="5803417"/>
            <a:ext cx="6116714" cy="615553"/>
          </a:xfrm>
          <a:prstGeom prst="rect">
            <a:avLst/>
          </a:prstGeom>
          <a:noFill/>
        </p:spPr>
        <p:txBody>
          <a:bodyPr wrap="square">
            <a:spAutoFit/>
          </a:bodyPr>
          <a:lstStyle/>
          <a:p>
            <a:r>
              <a:rPr lang="es-MX" sz="1600" b="1" dirty="0"/>
              <a:t>x.lower():</a:t>
            </a:r>
          </a:p>
          <a:p>
            <a:r>
              <a:rPr lang="es-MX" dirty="0"/>
              <a:t> </a:t>
            </a:r>
            <a:r>
              <a:rPr lang="es-MX" sz="1400" dirty="0"/>
              <a:t>devuelve una copia de la cadena convirtiendo las letras mayúsculas a minúsculas.</a:t>
            </a:r>
            <a:endParaRPr lang="es-CO" dirty="0"/>
          </a:p>
        </p:txBody>
      </p:sp>
      <p:pic>
        <p:nvPicPr>
          <p:cNvPr id="29" name="Imagen 28">
            <a:extLst>
              <a:ext uri="{FF2B5EF4-FFF2-40B4-BE49-F238E27FC236}">
                <a16:creationId xmlns:a16="http://schemas.microsoft.com/office/drawing/2014/main" id="{6168B6B3-763F-EC42-823C-E96D1085563D}"/>
              </a:ext>
            </a:extLst>
          </p:cNvPr>
          <p:cNvPicPr>
            <a:picLocks noChangeAspect="1"/>
          </p:cNvPicPr>
          <p:nvPr/>
        </p:nvPicPr>
        <p:blipFill>
          <a:blip r:embed="rId7"/>
          <a:stretch>
            <a:fillRect/>
          </a:stretch>
        </p:blipFill>
        <p:spPr>
          <a:xfrm>
            <a:off x="6341274" y="6040695"/>
            <a:ext cx="2712955" cy="533446"/>
          </a:xfrm>
          <a:prstGeom prst="rect">
            <a:avLst/>
          </a:prstGeom>
        </p:spPr>
      </p:pic>
    </p:spTree>
    <p:extLst>
      <p:ext uri="{BB962C8B-B14F-4D97-AF65-F5344CB8AC3E}">
        <p14:creationId xmlns:p14="http://schemas.microsoft.com/office/powerpoint/2010/main" val="294699665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4ADFE11B-3017-0D81-45E3-B9B463597C43}"/>
              </a:ext>
            </a:extLst>
          </p:cNvPr>
          <p:cNvSpPr txBox="1"/>
          <p:nvPr/>
        </p:nvSpPr>
        <p:spPr>
          <a:xfrm>
            <a:off x="122808" y="80769"/>
            <a:ext cx="6094520" cy="553998"/>
          </a:xfrm>
          <a:prstGeom prst="rect">
            <a:avLst/>
          </a:prstGeom>
          <a:noFill/>
        </p:spPr>
        <p:txBody>
          <a:bodyPr wrap="square">
            <a:spAutoFit/>
          </a:bodyPr>
          <a:lstStyle/>
          <a:p>
            <a:r>
              <a:rPr lang="es-MX" sz="1600" b="1" dirty="0"/>
              <a:t>x.title(): </a:t>
            </a:r>
          </a:p>
          <a:p>
            <a:r>
              <a:rPr lang="es-MX" sz="1400" dirty="0"/>
              <a:t>devuelve una copia de la cadena usando la notación de título.</a:t>
            </a:r>
            <a:endParaRPr lang="es-CO" sz="1400" dirty="0"/>
          </a:p>
        </p:txBody>
      </p:sp>
      <p:pic>
        <p:nvPicPr>
          <p:cNvPr id="7" name="Imagen 6">
            <a:extLst>
              <a:ext uri="{FF2B5EF4-FFF2-40B4-BE49-F238E27FC236}">
                <a16:creationId xmlns:a16="http://schemas.microsoft.com/office/drawing/2014/main" id="{3DEAA6AD-3653-C6EE-E94B-9C6AC9643F48}"/>
              </a:ext>
            </a:extLst>
          </p:cNvPr>
          <p:cNvPicPr>
            <a:picLocks noChangeAspect="1"/>
          </p:cNvPicPr>
          <p:nvPr/>
        </p:nvPicPr>
        <p:blipFill>
          <a:blip r:embed="rId2"/>
          <a:stretch>
            <a:fillRect/>
          </a:stretch>
        </p:blipFill>
        <p:spPr>
          <a:xfrm>
            <a:off x="5108692" y="86079"/>
            <a:ext cx="2560542" cy="548688"/>
          </a:xfrm>
          <a:prstGeom prst="rect">
            <a:avLst/>
          </a:prstGeom>
        </p:spPr>
      </p:pic>
      <p:sp>
        <p:nvSpPr>
          <p:cNvPr id="9" name="CuadroTexto 8">
            <a:extLst>
              <a:ext uri="{FF2B5EF4-FFF2-40B4-BE49-F238E27FC236}">
                <a16:creationId xmlns:a16="http://schemas.microsoft.com/office/drawing/2014/main" id="{007F0471-745B-E717-17D1-A1ECD03B579F}"/>
              </a:ext>
            </a:extLst>
          </p:cNvPr>
          <p:cNvSpPr txBox="1"/>
          <p:nvPr/>
        </p:nvSpPr>
        <p:spPr>
          <a:xfrm>
            <a:off x="122808" y="838914"/>
            <a:ext cx="6094520" cy="769441"/>
          </a:xfrm>
          <a:prstGeom prst="rect">
            <a:avLst/>
          </a:prstGeom>
          <a:noFill/>
        </p:spPr>
        <p:txBody>
          <a:bodyPr wrap="square">
            <a:spAutoFit/>
          </a:bodyPr>
          <a:lstStyle/>
          <a:p>
            <a:r>
              <a:rPr lang="es-MX" sz="1600" b="1" dirty="0" err="1"/>
              <a:t>x.replace</a:t>
            </a:r>
            <a:r>
              <a:rPr lang="es-MX" sz="1600" b="1" dirty="0"/>
              <a:t>(viejo, nuevo): </a:t>
            </a:r>
          </a:p>
          <a:p>
            <a:r>
              <a:rPr lang="es-MX" sz="1400" dirty="0"/>
              <a:t>devuelve una copia de la cadena a la cual se le ha cambiado la primera ocurrencia del carácter especificado en viejo por el especificado en nuevo.</a:t>
            </a:r>
            <a:endParaRPr lang="es-CO" sz="1400" dirty="0"/>
          </a:p>
        </p:txBody>
      </p:sp>
      <p:pic>
        <p:nvPicPr>
          <p:cNvPr id="11" name="Imagen 10">
            <a:extLst>
              <a:ext uri="{FF2B5EF4-FFF2-40B4-BE49-F238E27FC236}">
                <a16:creationId xmlns:a16="http://schemas.microsoft.com/office/drawing/2014/main" id="{0B51E4E5-CA96-F77E-FBD7-FD8C14C605F8}"/>
              </a:ext>
            </a:extLst>
          </p:cNvPr>
          <p:cNvPicPr>
            <a:picLocks noChangeAspect="1"/>
          </p:cNvPicPr>
          <p:nvPr/>
        </p:nvPicPr>
        <p:blipFill>
          <a:blip r:embed="rId3"/>
          <a:stretch>
            <a:fillRect/>
          </a:stretch>
        </p:blipFill>
        <p:spPr>
          <a:xfrm>
            <a:off x="6388963" y="1097771"/>
            <a:ext cx="2629128" cy="510584"/>
          </a:xfrm>
          <a:prstGeom prst="rect">
            <a:avLst/>
          </a:prstGeom>
        </p:spPr>
      </p:pic>
      <p:sp>
        <p:nvSpPr>
          <p:cNvPr id="13" name="CuadroTexto 12">
            <a:extLst>
              <a:ext uri="{FF2B5EF4-FFF2-40B4-BE49-F238E27FC236}">
                <a16:creationId xmlns:a16="http://schemas.microsoft.com/office/drawing/2014/main" id="{6B82E682-1F20-93E8-D7CF-3010E54AB514}"/>
              </a:ext>
            </a:extLst>
          </p:cNvPr>
          <p:cNvSpPr txBox="1"/>
          <p:nvPr/>
        </p:nvSpPr>
        <p:spPr>
          <a:xfrm>
            <a:off x="122808" y="2076453"/>
            <a:ext cx="6094520" cy="800219"/>
          </a:xfrm>
          <a:prstGeom prst="rect">
            <a:avLst/>
          </a:prstGeom>
          <a:noFill/>
        </p:spPr>
        <p:txBody>
          <a:bodyPr wrap="square">
            <a:spAutoFit/>
          </a:bodyPr>
          <a:lstStyle/>
          <a:p>
            <a:r>
              <a:rPr lang="es-MX" sz="1600" b="1" dirty="0" err="1"/>
              <a:t>x.lstrip</a:t>
            </a:r>
            <a:r>
              <a:rPr lang="es-MX" sz="1600" b="1" dirty="0"/>
              <a:t>(): </a:t>
            </a:r>
            <a:r>
              <a:rPr lang="es-MX" sz="1400" dirty="0"/>
              <a:t>devuelve una copia de la cadena a la cual se le han eliminado los espacios del principio.</a:t>
            </a:r>
          </a:p>
          <a:p>
            <a:r>
              <a:rPr lang="es-MX" sz="1600" b="1" dirty="0" err="1"/>
              <a:t>x.rstrip</a:t>
            </a:r>
            <a:r>
              <a:rPr lang="es-MX" sz="1600" b="1" dirty="0"/>
              <a:t>(): </a:t>
            </a:r>
            <a:r>
              <a:rPr lang="es-MX" sz="1400" dirty="0"/>
              <a:t>se comporta igual que el anterior pero para los espacios del final.</a:t>
            </a:r>
            <a:endParaRPr lang="es-CO" dirty="0"/>
          </a:p>
        </p:txBody>
      </p:sp>
      <p:pic>
        <p:nvPicPr>
          <p:cNvPr id="15" name="Imagen 14">
            <a:extLst>
              <a:ext uri="{FF2B5EF4-FFF2-40B4-BE49-F238E27FC236}">
                <a16:creationId xmlns:a16="http://schemas.microsoft.com/office/drawing/2014/main" id="{EA393338-DE83-1031-AB64-CA32F6691F4E}"/>
              </a:ext>
            </a:extLst>
          </p:cNvPr>
          <p:cNvPicPr>
            <a:picLocks noChangeAspect="1"/>
          </p:cNvPicPr>
          <p:nvPr/>
        </p:nvPicPr>
        <p:blipFill>
          <a:blip r:embed="rId4"/>
          <a:stretch>
            <a:fillRect/>
          </a:stretch>
        </p:blipFill>
        <p:spPr>
          <a:xfrm>
            <a:off x="6217328" y="2071360"/>
            <a:ext cx="3121981" cy="838310"/>
          </a:xfrm>
          <a:prstGeom prst="rect">
            <a:avLst/>
          </a:prstGeom>
        </p:spPr>
      </p:pic>
      <p:sp>
        <p:nvSpPr>
          <p:cNvPr id="17" name="CuadroTexto 16">
            <a:extLst>
              <a:ext uri="{FF2B5EF4-FFF2-40B4-BE49-F238E27FC236}">
                <a16:creationId xmlns:a16="http://schemas.microsoft.com/office/drawing/2014/main" id="{A2BB0935-9CED-EECB-A958-62D20D0C613C}"/>
              </a:ext>
            </a:extLst>
          </p:cNvPr>
          <p:cNvSpPr txBox="1"/>
          <p:nvPr/>
        </p:nvSpPr>
        <p:spPr>
          <a:xfrm>
            <a:off x="122807" y="3044948"/>
            <a:ext cx="8328735" cy="1200329"/>
          </a:xfrm>
          <a:prstGeom prst="rect">
            <a:avLst/>
          </a:prstGeom>
          <a:noFill/>
        </p:spPr>
        <p:txBody>
          <a:bodyPr wrap="square">
            <a:spAutoFit/>
          </a:bodyPr>
          <a:lstStyle/>
          <a:p>
            <a:r>
              <a:rPr lang="es-MX" sz="1600" b="1" dirty="0" err="1"/>
              <a:t>x.split</a:t>
            </a:r>
            <a:r>
              <a:rPr lang="es-MX" sz="1600" b="1" dirty="0"/>
              <a:t>(</a:t>
            </a:r>
            <a:r>
              <a:rPr lang="es-MX" sz="1600" b="1" dirty="0" err="1"/>
              <a:t>sep</a:t>
            </a:r>
            <a:r>
              <a:rPr lang="es-MX" sz="1600" b="1" dirty="0"/>
              <a:t>=</a:t>
            </a:r>
            <a:r>
              <a:rPr lang="es-MX" sz="1600" b="1" dirty="0" err="1"/>
              <a:t>None</a:t>
            </a:r>
            <a:r>
              <a:rPr lang="es-MX" sz="1600" b="1" dirty="0"/>
              <a:t>): </a:t>
            </a:r>
          </a:p>
          <a:p>
            <a:r>
              <a:rPr lang="es-MX" sz="1400" dirty="0"/>
              <a:t>devuelve una lista de las palabras de la cadena separadas acorde el parámetro sep. Si este parámetro no se especifica o es </a:t>
            </a:r>
            <a:r>
              <a:rPr lang="es-MX" sz="1400" dirty="0" err="1"/>
              <a:t>None</a:t>
            </a:r>
            <a:r>
              <a:rPr lang="es-MX" sz="1400" dirty="0"/>
              <a:t>, la cadena se separa teniendo en cuenta los espacios en blanco. Si usamos el símbolo arroba (@) como separador y nuestra cadena es una dirección de correo electrónico, podemos separar los nombres de usuario y servidor.</a:t>
            </a:r>
            <a:endParaRPr lang="es-CO" sz="1400" dirty="0"/>
          </a:p>
        </p:txBody>
      </p:sp>
      <p:pic>
        <p:nvPicPr>
          <p:cNvPr id="19" name="Imagen 18">
            <a:extLst>
              <a:ext uri="{FF2B5EF4-FFF2-40B4-BE49-F238E27FC236}">
                <a16:creationId xmlns:a16="http://schemas.microsoft.com/office/drawing/2014/main" id="{554D72CE-5AE8-EB0E-CB80-CC51F9E78527}"/>
              </a:ext>
            </a:extLst>
          </p:cNvPr>
          <p:cNvPicPr>
            <a:picLocks noChangeAspect="1"/>
          </p:cNvPicPr>
          <p:nvPr/>
        </p:nvPicPr>
        <p:blipFill>
          <a:blip r:embed="rId5"/>
          <a:stretch>
            <a:fillRect/>
          </a:stretch>
        </p:blipFill>
        <p:spPr>
          <a:xfrm>
            <a:off x="8231745" y="3328904"/>
            <a:ext cx="3398815" cy="1051651"/>
          </a:xfrm>
          <a:prstGeom prst="rect">
            <a:avLst/>
          </a:prstGeom>
        </p:spPr>
      </p:pic>
      <p:sp>
        <p:nvSpPr>
          <p:cNvPr id="21" name="CuadroTexto 20">
            <a:extLst>
              <a:ext uri="{FF2B5EF4-FFF2-40B4-BE49-F238E27FC236}">
                <a16:creationId xmlns:a16="http://schemas.microsoft.com/office/drawing/2014/main" id="{3BCA7214-65CC-55D8-AFE8-B081B8D20384}"/>
              </a:ext>
            </a:extLst>
          </p:cNvPr>
          <p:cNvSpPr txBox="1"/>
          <p:nvPr/>
        </p:nvSpPr>
        <p:spPr>
          <a:xfrm>
            <a:off x="102092" y="4537359"/>
            <a:ext cx="6094520" cy="615553"/>
          </a:xfrm>
          <a:prstGeom prst="rect">
            <a:avLst/>
          </a:prstGeom>
          <a:noFill/>
        </p:spPr>
        <p:txBody>
          <a:bodyPr wrap="square">
            <a:spAutoFit/>
          </a:bodyPr>
          <a:lstStyle/>
          <a:p>
            <a:r>
              <a:rPr lang="es-CO" b="1" dirty="0">
                <a:solidFill>
                  <a:srgbClr val="0070C0"/>
                </a:solidFill>
              </a:rPr>
              <a:t>Formatear Strings</a:t>
            </a:r>
          </a:p>
          <a:p>
            <a:r>
              <a:rPr lang="es-CO" sz="1600" b="1" u="sng" dirty="0"/>
              <a:t>Método </a:t>
            </a:r>
            <a:r>
              <a:rPr lang="es-CO" sz="1600" b="1" u="sng" dirty="0" err="1"/>
              <a:t>format</a:t>
            </a:r>
            <a:r>
              <a:rPr lang="es-CO" sz="1600" b="1" u="sng" dirty="0"/>
              <a:t>()</a:t>
            </a:r>
          </a:p>
        </p:txBody>
      </p:sp>
      <p:sp>
        <p:nvSpPr>
          <p:cNvPr id="23" name="CuadroTexto 22">
            <a:extLst>
              <a:ext uri="{FF2B5EF4-FFF2-40B4-BE49-F238E27FC236}">
                <a16:creationId xmlns:a16="http://schemas.microsoft.com/office/drawing/2014/main" id="{A03138FB-630F-21F5-2E35-FC80225B6688}"/>
              </a:ext>
            </a:extLst>
          </p:cNvPr>
          <p:cNvSpPr txBox="1"/>
          <p:nvPr/>
        </p:nvSpPr>
        <p:spPr>
          <a:xfrm>
            <a:off x="102092" y="5178130"/>
            <a:ext cx="12089908" cy="523220"/>
          </a:xfrm>
          <a:prstGeom prst="rect">
            <a:avLst/>
          </a:prstGeom>
          <a:noFill/>
        </p:spPr>
        <p:txBody>
          <a:bodyPr wrap="square">
            <a:spAutoFit/>
          </a:bodyPr>
          <a:lstStyle/>
          <a:p>
            <a:r>
              <a:rPr lang="es-MX" sz="1400" dirty="0"/>
              <a:t>Una alternativa a la concatenación de cadenas es el uso del método </a:t>
            </a:r>
            <a:r>
              <a:rPr lang="es-MX" sz="1400" dirty="0" err="1"/>
              <a:t>format</a:t>
            </a:r>
            <a:r>
              <a:rPr lang="es-MX" sz="1400" dirty="0"/>
              <a:t>(). Este método devuelve una copia de la cadena a la que se le han sustituido las posiciones que contienen llaves ({}) por los argumentos del método. Esta sustitución se realiza por defecto en el mismo orden de los argumentos.</a:t>
            </a:r>
            <a:endParaRPr lang="es-CO" sz="1400" dirty="0"/>
          </a:p>
        </p:txBody>
      </p:sp>
      <p:pic>
        <p:nvPicPr>
          <p:cNvPr id="25" name="Imagen 24">
            <a:extLst>
              <a:ext uri="{FF2B5EF4-FFF2-40B4-BE49-F238E27FC236}">
                <a16:creationId xmlns:a16="http://schemas.microsoft.com/office/drawing/2014/main" id="{D040E895-002F-B9B2-95BC-C463C7D1A0BB}"/>
              </a:ext>
            </a:extLst>
          </p:cNvPr>
          <p:cNvPicPr>
            <a:picLocks noChangeAspect="1"/>
          </p:cNvPicPr>
          <p:nvPr/>
        </p:nvPicPr>
        <p:blipFill>
          <a:blip r:embed="rId6"/>
          <a:stretch>
            <a:fillRect/>
          </a:stretch>
        </p:blipFill>
        <p:spPr>
          <a:xfrm>
            <a:off x="140561" y="5840000"/>
            <a:ext cx="5837426" cy="358171"/>
          </a:xfrm>
          <a:prstGeom prst="rect">
            <a:avLst/>
          </a:prstGeom>
        </p:spPr>
      </p:pic>
    </p:spTree>
    <p:extLst>
      <p:ext uri="{BB962C8B-B14F-4D97-AF65-F5344CB8AC3E}">
        <p14:creationId xmlns:p14="http://schemas.microsoft.com/office/powerpoint/2010/main" val="236343410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FDE7E459-BFA4-BBF1-879A-72A37C7DBAA4}"/>
              </a:ext>
            </a:extLst>
          </p:cNvPr>
          <p:cNvSpPr txBox="1"/>
          <p:nvPr/>
        </p:nvSpPr>
        <p:spPr>
          <a:xfrm>
            <a:off x="99874" y="84311"/>
            <a:ext cx="12092126" cy="307777"/>
          </a:xfrm>
          <a:prstGeom prst="rect">
            <a:avLst/>
          </a:prstGeom>
          <a:noFill/>
        </p:spPr>
        <p:txBody>
          <a:bodyPr wrap="square">
            <a:spAutoFit/>
          </a:bodyPr>
          <a:lstStyle/>
          <a:p>
            <a:r>
              <a:rPr lang="es-MX" sz="1400" dirty="0"/>
              <a:t>También podemos referenciar los argumentos del método por su posición (siendo el índice del primero 0) o mediante un nombre.</a:t>
            </a:r>
            <a:endParaRPr lang="es-CO" sz="1400" dirty="0"/>
          </a:p>
        </p:txBody>
      </p:sp>
      <p:pic>
        <p:nvPicPr>
          <p:cNvPr id="7" name="Imagen 6">
            <a:extLst>
              <a:ext uri="{FF2B5EF4-FFF2-40B4-BE49-F238E27FC236}">
                <a16:creationId xmlns:a16="http://schemas.microsoft.com/office/drawing/2014/main" id="{D0A77004-561B-8CD5-800E-C389D6E47ACF}"/>
              </a:ext>
            </a:extLst>
          </p:cNvPr>
          <p:cNvPicPr>
            <a:picLocks noChangeAspect="1"/>
          </p:cNvPicPr>
          <p:nvPr/>
        </p:nvPicPr>
        <p:blipFill>
          <a:blip r:embed="rId2"/>
          <a:stretch>
            <a:fillRect/>
          </a:stretch>
        </p:blipFill>
        <p:spPr>
          <a:xfrm>
            <a:off x="99874" y="392088"/>
            <a:ext cx="6447079" cy="922100"/>
          </a:xfrm>
          <a:prstGeom prst="rect">
            <a:avLst/>
          </a:prstGeom>
        </p:spPr>
      </p:pic>
      <p:sp>
        <p:nvSpPr>
          <p:cNvPr id="9" name="CuadroTexto 8">
            <a:extLst>
              <a:ext uri="{FF2B5EF4-FFF2-40B4-BE49-F238E27FC236}">
                <a16:creationId xmlns:a16="http://schemas.microsoft.com/office/drawing/2014/main" id="{75C52D16-5AF4-C418-AFCD-A7AEE38877A5}"/>
              </a:ext>
            </a:extLst>
          </p:cNvPr>
          <p:cNvSpPr txBox="1"/>
          <p:nvPr/>
        </p:nvSpPr>
        <p:spPr>
          <a:xfrm>
            <a:off x="99874" y="1465685"/>
            <a:ext cx="12435396" cy="307777"/>
          </a:xfrm>
          <a:prstGeom prst="rect">
            <a:avLst/>
          </a:prstGeom>
          <a:noFill/>
        </p:spPr>
        <p:txBody>
          <a:bodyPr wrap="square">
            <a:spAutoFit/>
          </a:bodyPr>
          <a:lstStyle/>
          <a:p>
            <a:r>
              <a:rPr lang="es-MX" sz="1400" dirty="0"/>
              <a:t>Este método también nos permite especificar el número de decimales que se muestran en números de coma flotante.</a:t>
            </a:r>
            <a:endParaRPr lang="es-CO" sz="1400" dirty="0"/>
          </a:p>
        </p:txBody>
      </p:sp>
      <p:pic>
        <p:nvPicPr>
          <p:cNvPr id="11" name="Imagen 10">
            <a:extLst>
              <a:ext uri="{FF2B5EF4-FFF2-40B4-BE49-F238E27FC236}">
                <a16:creationId xmlns:a16="http://schemas.microsoft.com/office/drawing/2014/main" id="{1B5E607A-1196-DB8A-0404-A42614270B8E}"/>
              </a:ext>
            </a:extLst>
          </p:cNvPr>
          <p:cNvPicPr>
            <a:picLocks noChangeAspect="1"/>
          </p:cNvPicPr>
          <p:nvPr/>
        </p:nvPicPr>
        <p:blipFill>
          <a:blip r:embed="rId3"/>
          <a:stretch>
            <a:fillRect/>
          </a:stretch>
        </p:blipFill>
        <p:spPr>
          <a:xfrm>
            <a:off x="99874" y="1784559"/>
            <a:ext cx="3596952" cy="899238"/>
          </a:xfrm>
          <a:prstGeom prst="rect">
            <a:avLst/>
          </a:prstGeom>
        </p:spPr>
      </p:pic>
      <p:sp>
        <p:nvSpPr>
          <p:cNvPr id="13" name="CuadroTexto 12">
            <a:extLst>
              <a:ext uri="{FF2B5EF4-FFF2-40B4-BE49-F238E27FC236}">
                <a16:creationId xmlns:a16="http://schemas.microsoft.com/office/drawing/2014/main" id="{3FB846F2-60B2-FCE7-0F67-AB037D0FA13B}"/>
              </a:ext>
            </a:extLst>
          </p:cNvPr>
          <p:cNvSpPr txBox="1"/>
          <p:nvPr/>
        </p:nvSpPr>
        <p:spPr>
          <a:xfrm>
            <a:off x="99873" y="2820118"/>
            <a:ext cx="12092125" cy="1015663"/>
          </a:xfrm>
          <a:prstGeom prst="rect">
            <a:avLst/>
          </a:prstGeom>
          <a:noFill/>
        </p:spPr>
        <p:txBody>
          <a:bodyPr wrap="square">
            <a:spAutoFit/>
          </a:bodyPr>
          <a:lstStyle/>
          <a:p>
            <a:r>
              <a:rPr lang="es-MX" b="1" u="sng" dirty="0"/>
              <a:t>f-strings</a:t>
            </a:r>
          </a:p>
          <a:p>
            <a:r>
              <a:rPr lang="es-MX" sz="1400" dirty="0"/>
              <a:t>El método </a:t>
            </a:r>
            <a:r>
              <a:rPr lang="es-MX" sz="1400" dirty="0" err="1"/>
              <a:t>format</a:t>
            </a:r>
            <a:r>
              <a:rPr lang="es-MX" sz="1400" dirty="0"/>
              <a:t>() puede producir código un poco engorroso de leer cuando tratamos con strings largos que contienen múltiples parámetros. Es por ello que en Python 3.6 se añadieron los f-strings. Los f-strings son cadenas de texto con una f al inicio y expresiones entre llaves que se sustituyen por sus valores, tal y como se muestra a continuación.</a:t>
            </a:r>
            <a:endParaRPr lang="es-CO" sz="1400" dirty="0"/>
          </a:p>
        </p:txBody>
      </p:sp>
      <p:pic>
        <p:nvPicPr>
          <p:cNvPr id="15" name="Imagen 14">
            <a:extLst>
              <a:ext uri="{FF2B5EF4-FFF2-40B4-BE49-F238E27FC236}">
                <a16:creationId xmlns:a16="http://schemas.microsoft.com/office/drawing/2014/main" id="{16395583-BBC0-87E5-2508-88E68AA6BD49}"/>
              </a:ext>
            </a:extLst>
          </p:cNvPr>
          <p:cNvPicPr>
            <a:picLocks noChangeAspect="1"/>
          </p:cNvPicPr>
          <p:nvPr/>
        </p:nvPicPr>
        <p:blipFill>
          <a:blip r:embed="rId4"/>
          <a:stretch>
            <a:fillRect/>
          </a:stretch>
        </p:blipFill>
        <p:spPr>
          <a:xfrm>
            <a:off x="99873" y="3835781"/>
            <a:ext cx="4701947" cy="914479"/>
          </a:xfrm>
          <a:prstGeom prst="rect">
            <a:avLst/>
          </a:prstGeom>
        </p:spPr>
      </p:pic>
    </p:spTree>
    <p:extLst>
      <p:ext uri="{BB962C8B-B14F-4D97-AF65-F5344CB8AC3E}">
        <p14:creationId xmlns:p14="http://schemas.microsoft.com/office/powerpoint/2010/main" val="169530519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6AABCFE7-D419-6898-5FC2-A50A19021469}"/>
              </a:ext>
            </a:extLst>
          </p:cNvPr>
          <p:cNvSpPr txBox="1"/>
          <p:nvPr/>
        </p:nvSpPr>
        <p:spPr>
          <a:xfrm>
            <a:off x="366573" y="148246"/>
            <a:ext cx="11458853" cy="1015663"/>
          </a:xfrm>
          <a:prstGeom prst="rect">
            <a:avLst/>
          </a:prstGeom>
          <a:noFill/>
        </p:spPr>
        <p:txBody>
          <a:bodyPr wrap="square">
            <a:spAutoFit/>
          </a:bodyPr>
          <a:lstStyle/>
          <a:p>
            <a:r>
              <a:rPr lang="es-MX" sz="6000" dirty="0">
                <a:latin typeface="Bahnschrift Condensed" panose="020B0502040204020203" pitchFamily="34" charset="0"/>
              </a:rPr>
              <a:t>Diferencias entre </a:t>
            </a:r>
            <a:r>
              <a:rPr lang="es-MX" sz="6000" dirty="0">
                <a:solidFill>
                  <a:srgbClr val="FFC000"/>
                </a:solidFill>
                <a:latin typeface="Bahnschrift Condensed" panose="020B0502040204020203" pitchFamily="34" charset="0"/>
              </a:rPr>
              <a:t>listas</a:t>
            </a:r>
            <a:r>
              <a:rPr lang="es-MX" sz="6000" dirty="0">
                <a:latin typeface="Bahnschrift Condensed" panose="020B0502040204020203" pitchFamily="34" charset="0"/>
              </a:rPr>
              <a:t> y </a:t>
            </a:r>
            <a:r>
              <a:rPr lang="es-MX" sz="6000" dirty="0">
                <a:solidFill>
                  <a:schemeClr val="accent1"/>
                </a:solidFill>
                <a:latin typeface="Bahnschrift Condensed" panose="020B0502040204020203" pitchFamily="34" charset="0"/>
              </a:rPr>
              <a:t>strings</a:t>
            </a:r>
            <a:r>
              <a:rPr lang="es-MX" sz="6000" dirty="0">
                <a:latin typeface="Bahnschrift Condensed" panose="020B0502040204020203" pitchFamily="34" charset="0"/>
              </a:rPr>
              <a:t> en Python</a:t>
            </a:r>
            <a:endParaRPr lang="es-CO" sz="6000" dirty="0">
              <a:latin typeface="Bahnschrift Condensed" panose="020B0502040204020203" pitchFamily="34" charset="0"/>
            </a:endParaRPr>
          </a:p>
        </p:txBody>
      </p:sp>
      <p:sp>
        <p:nvSpPr>
          <p:cNvPr id="7" name="CuadroTexto 6">
            <a:extLst>
              <a:ext uri="{FF2B5EF4-FFF2-40B4-BE49-F238E27FC236}">
                <a16:creationId xmlns:a16="http://schemas.microsoft.com/office/drawing/2014/main" id="{8B22D12D-9279-47CA-FADB-29B52FD36D56}"/>
              </a:ext>
            </a:extLst>
          </p:cNvPr>
          <p:cNvSpPr txBox="1"/>
          <p:nvPr/>
        </p:nvSpPr>
        <p:spPr>
          <a:xfrm>
            <a:off x="366573" y="1284550"/>
            <a:ext cx="11609404" cy="830997"/>
          </a:xfrm>
          <a:prstGeom prst="rect">
            <a:avLst/>
          </a:prstGeom>
          <a:noFill/>
        </p:spPr>
        <p:txBody>
          <a:bodyPr wrap="square">
            <a:spAutoFit/>
          </a:bodyPr>
          <a:lstStyle/>
          <a:p>
            <a:r>
              <a:rPr lang="es-MX" sz="1600" dirty="0"/>
              <a:t>Recordemos que ambas estructuras son secuencias ordenadas de elementos. Sin embargo, las listas son mutables mientras que las cadenas de texto no. Esto significa que en las listas se puede cambiar, mediante una simple asignación, el elemento que ocupa una cierta posición. Como veremos a continuación, esto no es posible en los strings.</a:t>
            </a:r>
            <a:endParaRPr lang="es-CO" sz="1600" dirty="0"/>
          </a:p>
        </p:txBody>
      </p:sp>
      <p:sp>
        <p:nvSpPr>
          <p:cNvPr id="9" name="CuadroTexto 8">
            <a:extLst>
              <a:ext uri="{FF2B5EF4-FFF2-40B4-BE49-F238E27FC236}">
                <a16:creationId xmlns:a16="http://schemas.microsoft.com/office/drawing/2014/main" id="{B0AA1AD3-4B81-2AC9-C9A8-DB393F4157A0}"/>
              </a:ext>
            </a:extLst>
          </p:cNvPr>
          <p:cNvSpPr txBox="1"/>
          <p:nvPr/>
        </p:nvSpPr>
        <p:spPr>
          <a:xfrm>
            <a:off x="366573" y="2236188"/>
            <a:ext cx="6094520" cy="584775"/>
          </a:xfrm>
          <a:prstGeom prst="rect">
            <a:avLst/>
          </a:prstGeom>
          <a:noFill/>
        </p:spPr>
        <p:txBody>
          <a:bodyPr wrap="square">
            <a:spAutoFit/>
          </a:bodyPr>
          <a:lstStyle/>
          <a:p>
            <a:r>
              <a:rPr lang="es-MX" b="1" dirty="0"/>
              <a:t>Modificando elementos</a:t>
            </a:r>
          </a:p>
          <a:p>
            <a:r>
              <a:rPr lang="es-MX" sz="1400" dirty="0"/>
              <a:t>Por ejemplo, utilicemos la siguiente lista:</a:t>
            </a:r>
            <a:endParaRPr lang="es-CO" sz="1400" dirty="0"/>
          </a:p>
        </p:txBody>
      </p:sp>
      <p:pic>
        <p:nvPicPr>
          <p:cNvPr id="11" name="Imagen 10">
            <a:extLst>
              <a:ext uri="{FF2B5EF4-FFF2-40B4-BE49-F238E27FC236}">
                <a16:creationId xmlns:a16="http://schemas.microsoft.com/office/drawing/2014/main" id="{32BED24C-6C5F-7232-B8D5-84011F883B28}"/>
              </a:ext>
            </a:extLst>
          </p:cNvPr>
          <p:cNvPicPr>
            <a:picLocks noChangeAspect="1"/>
          </p:cNvPicPr>
          <p:nvPr/>
        </p:nvPicPr>
        <p:blipFill>
          <a:blip r:embed="rId2"/>
          <a:stretch>
            <a:fillRect/>
          </a:stretch>
        </p:blipFill>
        <p:spPr>
          <a:xfrm>
            <a:off x="469991" y="2851741"/>
            <a:ext cx="6295458" cy="370853"/>
          </a:xfrm>
          <a:prstGeom prst="rect">
            <a:avLst/>
          </a:prstGeom>
        </p:spPr>
      </p:pic>
      <p:sp>
        <p:nvSpPr>
          <p:cNvPr id="13" name="CuadroTexto 12">
            <a:extLst>
              <a:ext uri="{FF2B5EF4-FFF2-40B4-BE49-F238E27FC236}">
                <a16:creationId xmlns:a16="http://schemas.microsoft.com/office/drawing/2014/main" id="{70540E72-EC73-C4BB-98F6-EE9A2121F004}"/>
              </a:ext>
            </a:extLst>
          </p:cNvPr>
          <p:cNvSpPr txBox="1"/>
          <p:nvPr/>
        </p:nvSpPr>
        <p:spPr>
          <a:xfrm>
            <a:off x="366573" y="3312241"/>
            <a:ext cx="9816114" cy="307777"/>
          </a:xfrm>
          <a:prstGeom prst="rect">
            <a:avLst/>
          </a:prstGeom>
          <a:noFill/>
        </p:spPr>
        <p:txBody>
          <a:bodyPr wrap="square">
            <a:spAutoFit/>
          </a:bodyPr>
          <a:lstStyle/>
          <a:p>
            <a:r>
              <a:rPr lang="es-MX" sz="1400" dirty="0"/>
              <a:t>Como podemos ver, el elemento que ocupa la posición 2 es ‘Paraguay’. Podemos reemplazarlo de esta manera:</a:t>
            </a:r>
            <a:endParaRPr lang="es-CO" sz="1400" dirty="0"/>
          </a:p>
        </p:txBody>
      </p:sp>
      <p:pic>
        <p:nvPicPr>
          <p:cNvPr id="15" name="Imagen 14">
            <a:extLst>
              <a:ext uri="{FF2B5EF4-FFF2-40B4-BE49-F238E27FC236}">
                <a16:creationId xmlns:a16="http://schemas.microsoft.com/office/drawing/2014/main" id="{585C56CD-1BC3-0240-F241-221B079D7F63}"/>
              </a:ext>
            </a:extLst>
          </p:cNvPr>
          <p:cNvPicPr>
            <a:picLocks noChangeAspect="1"/>
          </p:cNvPicPr>
          <p:nvPr/>
        </p:nvPicPr>
        <p:blipFill>
          <a:blip r:embed="rId3"/>
          <a:stretch>
            <a:fillRect/>
          </a:stretch>
        </p:blipFill>
        <p:spPr>
          <a:xfrm>
            <a:off x="8612348" y="3344198"/>
            <a:ext cx="1501270" cy="243861"/>
          </a:xfrm>
          <a:prstGeom prst="rect">
            <a:avLst/>
          </a:prstGeom>
        </p:spPr>
      </p:pic>
      <p:sp>
        <p:nvSpPr>
          <p:cNvPr id="17" name="CuadroTexto 16">
            <a:extLst>
              <a:ext uri="{FF2B5EF4-FFF2-40B4-BE49-F238E27FC236}">
                <a16:creationId xmlns:a16="http://schemas.microsoft.com/office/drawing/2014/main" id="{260E7EEA-4E03-48CF-3DA5-79D96BE5D45B}"/>
              </a:ext>
            </a:extLst>
          </p:cNvPr>
          <p:cNvSpPr txBox="1"/>
          <p:nvPr/>
        </p:nvSpPr>
        <p:spPr>
          <a:xfrm>
            <a:off x="366573" y="3709665"/>
            <a:ext cx="6094520" cy="307777"/>
          </a:xfrm>
          <a:prstGeom prst="rect">
            <a:avLst/>
          </a:prstGeom>
          <a:noFill/>
        </p:spPr>
        <p:txBody>
          <a:bodyPr wrap="square">
            <a:spAutoFit/>
          </a:bodyPr>
          <a:lstStyle/>
          <a:p>
            <a:r>
              <a:rPr lang="es-MX" sz="1400" dirty="0"/>
              <a:t>Ahora consideremos una cadena de texto tal como</a:t>
            </a:r>
            <a:endParaRPr lang="es-CO" sz="1400" dirty="0"/>
          </a:p>
        </p:txBody>
      </p:sp>
      <p:pic>
        <p:nvPicPr>
          <p:cNvPr id="19" name="Imagen 18">
            <a:extLst>
              <a:ext uri="{FF2B5EF4-FFF2-40B4-BE49-F238E27FC236}">
                <a16:creationId xmlns:a16="http://schemas.microsoft.com/office/drawing/2014/main" id="{29760F82-CC25-1B75-7797-1F8BCC578CF6}"/>
              </a:ext>
            </a:extLst>
          </p:cNvPr>
          <p:cNvPicPr>
            <a:picLocks noChangeAspect="1"/>
          </p:cNvPicPr>
          <p:nvPr/>
        </p:nvPicPr>
        <p:blipFill>
          <a:blip r:embed="rId4"/>
          <a:stretch>
            <a:fillRect/>
          </a:stretch>
        </p:blipFill>
        <p:spPr>
          <a:xfrm>
            <a:off x="4270067" y="3785935"/>
            <a:ext cx="1272650" cy="251482"/>
          </a:xfrm>
          <a:prstGeom prst="rect">
            <a:avLst/>
          </a:prstGeom>
        </p:spPr>
      </p:pic>
      <p:sp>
        <p:nvSpPr>
          <p:cNvPr id="21" name="CuadroTexto 20">
            <a:extLst>
              <a:ext uri="{FF2B5EF4-FFF2-40B4-BE49-F238E27FC236}">
                <a16:creationId xmlns:a16="http://schemas.microsoft.com/office/drawing/2014/main" id="{A9EBA082-9EFF-29D0-DB03-93F85718974D}"/>
              </a:ext>
            </a:extLst>
          </p:cNvPr>
          <p:cNvSpPr txBox="1"/>
          <p:nvPr/>
        </p:nvSpPr>
        <p:spPr>
          <a:xfrm>
            <a:off x="366573" y="4093712"/>
            <a:ext cx="6094520" cy="307777"/>
          </a:xfrm>
          <a:prstGeom prst="rect">
            <a:avLst/>
          </a:prstGeom>
          <a:noFill/>
        </p:spPr>
        <p:txBody>
          <a:bodyPr wrap="square">
            <a:spAutoFit/>
          </a:bodyPr>
          <a:lstStyle/>
          <a:p>
            <a:r>
              <a:rPr lang="es-CO" sz="1400" dirty="0"/>
              <a:t>Si bien podemos acceder a cada caracter utilizando índices o </a:t>
            </a:r>
            <a:r>
              <a:rPr lang="es-CO" sz="1400" dirty="0" err="1"/>
              <a:t>slices</a:t>
            </a:r>
            <a:r>
              <a:rPr lang="es-CO" sz="1400" dirty="0"/>
              <a:t>:</a:t>
            </a:r>
          </a:p>
        </p:txBody>
      </p:sp>
      <p:pic>
        <p:nvPicPr>
          <p:cNvPr id="23" name="Imagen 22">
            <a:extLst>
              <a:ext uri="{FF2B5EF4-FFF2-40B4-BE49-F238E27FC236}">
                <a16:creationId xmlns:a16="http://schemas.microsoft.com/office/drawing/2014/main" id="{A635BB3F-873E-EBB9-E2AD-88A5C4A874C9}"/>
              </a:ext>
            </a:extLst>
          </p:cNvPr>
          <p:cNvPicPr>
            <a:picLocks noChangeAspect="1"/>
          </p:cNvPicPr>
          <p:nvPr/>
        </p:nvPicPr>
        <p:blipFill>
          <a:blip r:embed="rId5"/>
          <a:stretch>
            <a:fillRect/>
          </a:stretch>
        </p:blipFill>
        <p:spPr>
          <a:xfrm>
            <a:off x="5395262" y="4139216"/>
            <a:ext cx="777307" cy="320068"/>
          </a:xfrm>
          <a:prstGeom prst="rect">
            <a:avLst/>
          </a:prstGeom>
        </p:spPr>
      </p:pic>
      <p:sp>
        <p:nvSpPr>
          <p:cNvPr id="25" name="CuadroTexto 24">
            <a:extLst>
              <a:ext uri="{FF2B5EF4-FFF2-40B4-BE49-F238E27FC236}">
                <a16:creationId xmlns:a16="http://schemas.microsoft.com/office/drawing/2014/main" id="{7CE9D52D-9F19-F9E0-FC75-FA85F8EED3ED}"/>
              </a:ext>
            </a:extLst>
          </p:cNvPr>
          <p:cNvSpPr txBox="1"/>
          <p:nvPr/>
        </p:nvSpPr>
        <p:spPr>
          <a:xfrm>
            <a:off x="366573" y="4477759"/>
            <a:ext cx="6094520" cy="307777"/>
          </a:xfrm>
          <a:prstGeom prst="rect">
            <a:avLst/>
          </a:prstGeom>
          <a:noFill/>
        </p:spPr>
        <p:txBody>
          <a:bodyPr wrap="square">
            <a:spAutoFit/>
          </a:bodyPr>
          <a:lstStyle/>
          <a:p>
            <a:r>
              <a:rPr lang="es-MX" sz="1400" dirty="0"/>
              <a:t>no podemos cambiar elementos mediante asignación. Por eso</a:t>
            </a:r>
            <a:endParaRPr lang="es-CO" sz="1400" dirty="0"/>
          </a:p>
        </p:txBody>
      </p:sp>
      <p:pic>
        <p:nvPicPr>
          <p:cNvPr id="27" name="Imagen 26">
            <a:extLst>
              <a:ext uri="{FF2B5EF4-FFF2-40B4-BE49-F238E27FC236}">
                <a16:creationId xmlns:a16="http://schemas.microsoft.com/office/drawing/2014/main" id="{01FF7F7B-7935-9E42-5311-3E20462ED111}"/>
              </a:ext>
            </a:extLst>
          </p:cNvPr>
          <p:cNvPicPr>
            <a:picLocks noChangeAspect="1"/>
          </p:cNvPicPr>
          <p:nvPr/>
        </p:nvPicPr>
        <p:blipFill>
          <a:blip r:embed="rId6"/>
          <a:stretch>
            <a:fillRect/>
          </a:stretch>
        </p:blipFill>
        <p:spPr>
          <a:xfrm>
            <a:off x="5096762" y="4545070"/>
            <a:ext cx="1074513" cy="205758"/>
          </a:xfrm>
          <a:prstGeom prst="rect">
            <a:avLst/>
          </a:prstGeom>
        </p:spPr>
      </p:pic>
      <p:sp>
        <p:nvSpPr>
          <p:cNvPr id="29" name="CuadroTexto 28">
            <a:extLst>
              <a:ext uri="{FF2B5EF4-FFF2-40B4-BE49-F238E27FC236}">
                <a16:creationId xmlns:a16="http://schemas.microsoft.com/office/drawing/2014/main" id="{482CECED-42B7-7B96-88FA-8E06A9650B5C}"/>
              </a:ext>
            </a:extLst>
          </p:cNvPr>
          <p:cNvSpPr txBox="1"/>
          <p:nvPr/>
        </p:nvSpPr>
        <p:spPr>
          <a:xfrm>
            <a:off x="6171275" y="4496234"/>
            <a:ext cx="6094520" cy="307777"/>
          </a:xfrm>
          <a:prstGeom prst="rect">
            <a:avLst/>
          </a:prstGeom>
          <a:noFill/>
        </p:spPr>
        <p:txBody>
          <a:bodyPr wrap="square">
            <a:spAutoFit/>
          </a:bodyPr>
          <a:lstStyle/>
          <a:p>
            <a:r>
              <a:rPr lang="es-CO" sz="1400" dirty="0"/>
              <a:t>resultará en un </a:t>
            </a:r>
            <a:r>
              <a:rPr lang="es-CO" sz="1400" dirty="0" err="1"/>
              <a:t>TypeError</a:t>
            </a:r>
            <a:r>
              <a:rPr lang="es-CO" sz="1400" dirty="0"/>
              <a:t>.</a:t>
            </a:r>
          </a:p>
        </p:txBody>
      </p:sp>
      <p:sp>
        <p:nvSpPr>
          <p:cNvPr id="31" name="CuadroTexto 30">
            <a:extLst>
              <a:ext uri="{FF2B5EF4-FFF2-40B4-BE49-F238E27FC236}">
                <a16:creationId xmlns:a16="http://schemas.microsoft.com/office/drawing/2014/main" id="{DC0338C1-AFD1-7121-17CD-A98302834C0C}"/>
              </a:ext>
            </a:extLst>
          </p:cNvPr>
          <p:cNvSpPr txBox="1"/>
          <p:nvPr/>
        </p:nvSpPr>
        <p:spPr>
          <a:xfrm>
            <a:off x="366572" y="4913633"/>
            <a:ext cx="10561839" cy="307777"/>
          </a:xfrm>
          <a:prstGeom prst="rect">
            <a:avLst/>
          </a:prstGeom>
          <a:noFill/>
        </p:spPr>
        <p:txBody>
          <a:bodyPr wrap="square">
            <a:spAutoFit/>
          </a:bodyPr>
          <a:lstStyle/>
          <a:p>
            <a:r>
              <a:rPr lang="es-MX" sz="1400" dirty="0"/>
              <a:t>Si deseamos modificar o más bien dicho crear una nueva versión de una cadena de texto podemos recurrir al </a:t>
            </a:r>
            <a:r>
              <a:rPr lang="es-MX" sz="1400" dirty="0" err="1"/>
              <a:t>slicing</a:t>
            </a:r>
            <a:r>
              <a:rPr lang="es-MX" sz="1400" dirty="0"/>
              <a:t> de la siguiente manera:</a:t>
            </a:r>
            <a:endParaRPr lang="es-CO" sz="1400" dirty="0"/>
          </a:p>
        </p:txBody>
      </p:sp>
      <p:pic>
        <p:nvPicPr>
          <p:cNvPr id="33" name="Imagen 32">
            <a:extLst>
              <a:ext uri="{FF2B5EF4-FFF2-40B4-BE49-F238E27FC236}">
                <a16:creationId xmlns:a16="http://schemas.microsoft.com/office/drawing/2014/main" id="{9A603EB0-8B62-ED2B-5ABE-3E2857D57CA7}"/>
              </a:ext>
            </a:extLst>
          </p:cNvPr>
          <p:cNvPicPr>
            <a:picLocks noChangeAspect="1"/>
          </p:cNvPicPr>
          <p:nvPr/>
        </p:nvPicPr>
        <p:blipFill>
          <a:blip r:embed="rId7"/>
          <a:stretch>
            <a:fillRect/>
          </a:stretch>
        </p:blipFill>
        <p:spPr>
          <a:xfrm>
            <a:off x="461113" y="5237846"/>
            <a:ext cx="2415749" cy="320068"/>
          </a:xfrm>
          <a:prstGeom prst="rect">
            <a:avLst/>
          </a:prstGeom>
        </p:spPr>
      </p:pic>
    </p:spTree>
    <p:extLst>
      <p:ext uri="{BB962C8B-B14F-4D97-AF65-F5344CB8AC3E}">
        <p14:creationId xmlns:p14="http://schemas.microsoft.com/office/powerpoint/2010/main" val="109848921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D1D3EF8-46B6-235C-4F89-7C06274D6E9D}"/>
              </a:ext>
            </a:extLst>
          </p:cNvPr>
          <p:cNvSpPr>
            <a:spLocks noGrp="1"/>
          </p:cNvSpPr>
          <p:nvPr>
            <p:ph type="ctrTitle"/>
          </p:nvPr>
        </p:nvSpPr>
        <p:spPr>
          <a:xfrm>
            <a:off x="2152650" y="141288"/>
            <a:ext cx="7886700" cy="944562"/>
          </a:xfrm>
          <a:solidFill>
            <a:srgbClr val="FFC000"/>
          </a:solidFill>
        </p:spPr>
        <p:txBody>
          <a:bodyPr/>
          <a:lstStyle/>
          <a:p>
            <a:r>
              <a:rPr lang="es-MX" dirty="0">
                <a:latin typeface="Bahnschrift Condensed" panose="020B0502040204020203" pitchFamily="34" charset="0"/>
              </a:rPr>
              <a:t> Listas en Python</a:t>
            </a:r>
            <a:endParaRPr lang="es-CO" dirty="0">
              <a:latin typeface="Bahnschrift Condensed" panose="020B0502040204020203" pitchFamily="34" charset="0"/>
            </a:endParaRPr>
          </a:p>
        </p:txBody>
      </p:sp>
      <p:sp>
        <p:nvSpPr>
          <p:cNvPr id="4" name="CuadroTexto 3">
            <a:extLst>
              <a:ext uri="{FF2B5EF4-FFF2-40B4-BE49-F238E27FC236}">
                <a16:creationId xmlns:a16="http://schemas.microsoft.com/office/drawing/2014/main" id="{2D853BC5-6DA9-A4A4-04C8-13E03538F9C2}"/>
              </a:ext>
            </a:extLst>
          </p:cNvPr>
          <p:cNvSpPr txBox="1"/>
          <p:nvPr/>
        </p:nvSpPr>
        <p:spPr>
          <a:xfrm>
            <a:off x="198487" y="1085850"/>
            <a:ext cx="11795026" cy="6186309"/>
          </a:xfrm>
          <a:prstGeom prst="rect">
            <a:avLst/>
          </a:prstGeom>
          <a:noFill/>
        </p:spPr>
        <p:txBody>
          <a:bodyPr wrap="square" rtlCol="0">
            <a:spAutoFit/>
          </a:bodyPr>
          <a:lstStyle/>
          <a:p>
            <a:pPr marL="285750" indent="-285750">
              <a:buFont typeface="Arial" panose="020B0604020202020204" pitchFamily="34" charset="0"/>
              <a:buChar char="•"/>
            </a:pPr>
            <a:r>
              <a:rPr lang="es-MX" dirty="0"/>
              <a:t>Las listas en Python son un tipo de dato que permite almacenar datos de cualquier tipo. Son </a:t>
            </a:r>
            <a:r>
              <a:rPr lang="es-MX" b="1" dirty="0">
                <a:solidFill>
                  <a:schemeClr val="accent1">
                    <a:lumMod val="75000"/>
                  </a:schemeClr>
                </a:solidFill>
              </a:rPr>
              <a:t>mutables</a:t>
            </a:r>
            <a:r>
              <a:rPr lang="es-MX" dirty="0"/>
              <a:t> (permiten ser modificados una vez creados) y dinámicas, lo cual es la principal diferencia con los sets y las tuplas</a:t>
            </a:r>
          </a:p>
          <a:p>
            <a:r>
              <a:rPr lang="es-MX" dirty="0"/>
              <a:t>     </a:t>
            </a:r>
          </a:p>
          <a:p>
            <a:r>
              <a:rPr lang="es-MX" b="1" dirty="0"/>
              <a:t>Crear una lista en Python</a:t>
            </a:r>
          </a:p>
          <a:p>
            <a:r>
              <a:rPr lang="es-MX" dirty="0"/>
              <a:t>Las listas en Python son uno de los tipos o estructuras de datos más versátiles del lenguaje, ya que permiten almacenar un conjunto arbitrario de datos. Es decir, podemos guardar en ellas prácticamente lo que sea. Si vienes de otros lenguajes de programación, se podría decir que son similares a los </a:t>
            </a:r>
            <a:r>
              <a:rPr lang="es-MX" i="1" dirty="0"/>
              <a:t>arrays</a:t>
            </a:r>
            <a:r>
              <a:rPr lang="es-MX" dirty="0"/>
              <a:t>.</a:t>
            </a:r>
          </a:p>
          <a:p>
            <a:endParaRPr lang="es-CO" dirty="0"/>
          </a:p>
          <a:p>
            <a:endParaRPr lang="es-CO" dirty="0"/>
          </a:p>
          <a:p>
            <a:endParaRPr lang="es-CO" dirty="0"/>
          </a:p>
          <a:p>
            <a:r>
              <a:rPr lang="es-MX" dirty="0"/>
              <a:t>También se puede crear usando </a:t>
            </a:r>
            <a:r>
              <a:rPr lang="es-MX" b="1" i="1" dirty="0"/>
              <a:t>list</a:t>
            </a:r>
            <a:r>
              <a:rPr lang="es-MX" dirty="0"/>
              <a:t> y pasando un objeto iterable.</a:t>
            </a:r>
          </a:p>
          <a:p>
            <a:endParaRPr lang="es-MX" dirty="0"/>
          </a:p>
          <a:p>
            <a:endParaRPr lang="es-MX" dirty="0"/>
          </a:p>
          <a:p>
            <a:endParaRPr lang="es-MX" dirty="0"/>
          </a:p>
          <a:p>
            <a:endParaRPr lang="es-MX" dirty="0"/>
          </a:p>
          <a:p>
            <a:r>
              <a:rPr lang="es-MX" dirty="0"/>
              <a:t>Una lista sea crea con [] separando sus elementos con comas ,. Una gran ventaja es que pueden almacenar tipos de datos distintos.</a:t>
            </a:r>
          </a:p>
          <a:p>
            <a:endParaRPr lang="es-MX" dirty="0"/>
          </a:p>
          <a:p>
            <a:endParaRPr lang="es-MX" dirty="0"/>
          </a:p>
          <a:p>
            <a:endParaRPr lang="es-MX" dirty="0"/>
          </a:p>
          <a:p>
            <a:endParaRPr lang="es-MX" dirty="0"/>
          </a:p>
          <a:p>
            <a:endParaRPr lang="es-CO" dirty="0"/>
          </a:p>
        </p:txBody>
      </p:sp>
      <p:pic>
        <p:nvPicPr>
          <p:cNvPr id="6" name="Imagen 5">
            <a:extLst>
              <a:ext uri="{FF2B5EF4-FFF2-40B4-BE49-F238E27FC236}">
                <a16:creationId xmlns:a16="http://schemas.microsoft.com/office/drawing/2014/main" id="{08054A3F-3F91-3A4C-B40F-95090A578191}"/>
              </a:ext>
            </a:extLst>
          </p:cNvPr>
          <p:cNvPicPr>
            <a:picLocks noChangeAspect="1"/>
          </p:cNvPicPr>
          <p:nvPr/>
        </p:nvPicPr>
        <p:blipFill>
          <a:blip r:embed="rId2"/>
          <a:stretch>
            <a:fillRect/>
          </a:stretch>
        </p:blipFill>
        <p:spPr>
          <a:xfrm>
            <a:off x="287262" y="3255058"/>
            <a:ext cx="2291700" cy="443206"/>
          </a:xfrm>
          <a:prstGeom prst="rect">
            <a:avLst/>
          </a:prstGeom>
        </p:spPr>
      </p:pic>
      <p:pic>
        <p:nvPicPr>
          <p:cNvPr id="8" name="Imagen 7">
            <a:extLst>
              <a:ext uri="{FF2B5EF4-FFF2-40B4-BE49-F238E27FC236}">
                <a16:creationId xmlns:a16="http://schemas.microsoft.com/office/drawing/2014/main" id="{E7CDC5FA-1DD4-1947-5673-CB253914F5D8}"/>
              </a:ext>
            </a:extLst>
          </p:cNvPr>
          <p:cNvPicPr>
            <a:picLocks noChangeAspect="1"/>
          </p:cNvPicPr>
          <p:nvPr/>
        </p:nvPicPr>
        <p:blipFill>
          <a:blip r:embed="rId3"/>
          <a:stretch>
            <a:fillRect/>
          </a:stretch>
        </p:blipFill>
        <p:spPr>
          <a:xfrm>
            <a:off x="287262" y="4539501"/>
            <a:ext cx="2173818" cy="443206"/>
          </a:xfrm>
          <a:prstGeom prst="rect">
            <a:avLst/>
          </a:prstGeom>
        </p:spPr>
      </p:pic>
      <p:pic>
        <p:nvPicPr>
          <p:cNvPr id="11" name="Imagen 10">
            <a:extLst>
              <a:ext uri="{FF2B5EF4-FFF2-40B4-BE49-F238E27FC236}">
                <a16:creationId xmlns:a16="http://schemas.microsoft.com/office/drawing/2014/main" id="{4840C4A6-2C3C-EEEB-EA05-783F6EFCEFF6}"/>
              </a:ext>
            </a:extLst>
          </p:cNvPr>
          <p:cNvPicPr>
            <a:picLocks noChangeAspect="1"/>
          </p:cNvPicPr>
          <p:nvPr/>
        </p:nvPicPr>
        <p:blipFill>
          <a:blip r:embed="rId4"/>
          <a:stretch>
            <a:fillRect/>
          </a:stretch>
        </p:blipFill>
        <p:spPr>
          <a:xfrm>
            <a:off x="287262" y="6039863"/>
            <a:ext cx="3287116" cy="443207"/>
          </a:xfrm>
          <a:prstGeom prst="rect">
            <a:avLst/>
          </a:prstGeom>
        </p:spPr>
      </p:pic>
    </p:spTree>
    <p:extLst>
      <p:ext uri="{BB962C8B-B14F-4D97-AF65-F5344CB8AC3E}">
        <p14:creationId xmlns:p14="http://schemas.microsoft.com/office/powerpoint/2010/main" val="237989579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A89631BE-538A-895C-3F42-C7F00F1F0DCA}"/>
              </a:ext>
            </a:extLst>
          </p:cNvPr>
          <p:cNvSpPr txBox="1"/>
          <p:nvPr/>
        </p:nvSpPr>
        <p:spPr>
          <a:xfrm>
            <a:off x="106531" y="106531"/>
            <a:ext cx="1551450" cy="400110"/>
          </a:xfrm>
          <a:prstGeom prst="rect">
            <a:avLst/>
          </a:prstGeom>
          <a:noFill/>
        </p:spPr>
        <p:txBody>
          <a:bodyPr wrap="none" rtlCol="0">
            <a:spAutoFit/>
          </a:bodyPr>
          <a:lstStyle/>
          <a:p>
            <a:r>
              <a:rPr lang="es-MX" sz="2000" b="1" dirty="0"/>
              <a:t>Bibliografías</a:t>
            </a:r>
            <a:r>
              <a:rPr lang="es-MX" dirty="0"/>
              <a:t> </a:t>
            </a:r>
            <a:endParaRPr lang="es-CO" dirty="0"/>
          </a:p>
        </p:txBody>
      </p:sp>
      <p:sp>
        <p:nvSpPr>
          <p:cNvPr id="8" name="CuadroTexto 7">
            <a:extLst>
              <a:ext uri="{FF2B5EF4-FFF2-40B4-BE49-F238E27FC236}">
                <a16:creationId xmlns:a16="http://schemas.microsoft.com/office/drawing/2014/main" id="{FA3D36F9-3CEA-BE8B-E4C3-457D5320808D}"/>
              </a:ext>
            </a:extLst>
          </p:cNvPr>
          <p:cNvSpPr txBox="1"/>
          <p:nvPr/>
        </p:nvSpPr>
        <p:spPr>
          <a:xfrm>
            <a:off x="106531" y="635797"/>
            <a:ext cx="6094520" cy="2963055"/>
          </a:xfrm>
          <a:prstGeom prst="rect">
            <a:avLst/>
          </a:prstGeom>
          <a:noFill/>
        </p:spPr>
        <p:txBody>
          <a:bodyPr wrap="square">
            <a:spAutoFit/>
          </a:bodyPr>
          <a:lstStyle/>
          <a:p>
            <a:pPr>
              <a:lnSpc>
                <a:spcPct val="107000"/>
              </a:lnSpc>
              <a:spcAft>
                <a:spcPts val="800"/>
              </a:spcAft>
            </a:pPr>
            <a:r>
              <a:rPr lang="es-CO" sz="1800" u="sng" dirty="0">
                <a:solidFill>
                  <a:srgbClr val="0000FF"/>
                </a:solidFill>
                <a:effectLst/>
                <a:latin typeface="Segoe UI Emoji" panose="020B0502040204020203" pitchFamily="34" charset="0"/>
                <a:ea typeface="Calibri" panose="020F0502020204030204" pitchFamily="34" charset="0"/>
                <a:cs typeface="Segoe UI Emoji" panose="020B0502040204020203" pitchFamily="34" charset="0"/>
                <a:hlinkClick r:id="rId2"/>
              </a:rPr>
              <a:t>📗</a:t>
            </a:r>
            <a:r>
              <a:rPr lang="es-CO" sz="1800" u="sng"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hlinkClick r:id="rId2"/>
              </a:rPr>
              <a:t> Listas en Python | El Libro De Python</a:t>
            </a:r>
            <a:endParaRPr lang="es-CO"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s-CO" sz="1800" u="sng"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hlinkClick r:id="rId3"/>
              </a:rPr>
              <a:t>Listas en Python: 5-. Colecciones. - </a:t>
            </a:r>
            <a:r>
              <a:rPr lang="es-CO" sz="1800" u="sng" dirty="0" err="1">
                <a:solidFill>
                  <a:srgbClr val="0000FF"/>
                </a:solidFill>
                <a:effectLst/>
                <a:latin typeface="Calibri" panose="020F0502020204030204" pitchFamily="34" charset="0"/>
                <a:ea typeface="Calibri" panose="020F0502020204030204" pitchFamily="34" charset="0"/>
                <a:cs typeface="Times New Roman" panose="02020603050405020304" pitchFamily="18" charset="0"/>
                <a:hlinkClick r:id="rId3"/>
              </a:rPr>
              <a:t>HeTPro</a:t>
            </a:r>
            <a:r>
              <a:rPr lang="es-CO" sz="1800" u="sng"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hlinkClick r:id="rId3"/>
              </a:rPr>
              <a:t>-Tutoriales (hetpro-store.com)</a:t>
            </a:r>
            <a:endParaRPr lang="es-CO"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s-CO" sz="1800" u="sng" dirty="0">
                <a:solidFill>
                  <a:srgbClr val="0000FF"/>
                </a:solidFill>
                <a:effectLst/>
                <a:latin typeface="Segoe UI Emoji" panose="020B0502040204020203" pitchFamily="34" charset="0"/>
                <a:ea typeface="Calibri" panose="020F0502020204030204" pitchFamily="34" charset="0"/>
                <a:cs typeface="Segoe UI Emoji" panose="020B0502040204020203" pitchFamily="34" charset="0"/>
                <a:hlinkClick r:id="rId4"/>
              </a:rPr>
              <a:t>📗</a:t>
            </a:r>
            <a:r>
              <a:rPr lang="es-CO" sz="1800" u="sng"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hlinkClick r:id="rId4"/>
              </a:rPr>
              <a:t> Cadenas en Python | El Libro De Python</a:t>
            </a:r>
            <a:endParaRPr lang="es-CO"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s-CO" sz="1800" u="sng"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hlinkClick r:id="rId5"/>
              </a:rPr>
              <a:t>Strings en Python (programaenpython.com)</a:t>
            </a:r>
            <a:endParaRPr lang="es-CO"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s-CO" sz="1800" u="sng" dirty="0" err="1">
                <a:solidFill>
                  <a:srgbClr val="0000FF"/>
                </a:solidFill>
                <a:effectLst/>
                <a:latin typeface="Calibri" panose="020F0502020204030204" pitchFamily="34" charset="0"/>
                <a:ea typeface="Calibri" panose="020F0502020204030204" pitchFamily="34" charset="0"/>
                <a:cs typeface="Times New Roman" panose="02020603050405020304" pitchFamily="18" charset="0"/>
                <a:hlinkClick r:id="rId6"/>
              </a:rPr>
              <a:t>list</a:t>
            </a:r>
            <a:r>
              <a:rPr lang="es-CO" sz="1800" u="sng"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hlinkClick r:id="rId6"/>
              </a:rPr>
              <a:t> </a:t>
            </a:r>
            <a:r>
              <a:rPr lang="es-CO" sz="1800" u="sng" dirty="0" err="1">
                <a:solidFill>
                  <a:srgbClr val="0000FF"/>
                </a:solidFill>
                <a:effectLst/>
                <a:latin typeface="Calibri" panose="020F0502020204030204" pitchFamily="34" charset="0"/>
                <a:ea typeface="Calibri" panose="020F0502020204030204" pitchFamily="34" charset="0"/>
                <a:cs typeface="Times New Roman" panose="02020603050405020304" pitchFamily="18" charset="0"/>
                <a:hlinkClick r:id="rId6"/>
              </a:rPr>
              <a:t>python</a:t>
            </a:r>
            <a:r>
              <a:rPr lang="es-CO" sz="1800" u="sng"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hlinkClick r:id="rId6"/>
              </a:rPr>
              <a:t> - Listas Python. El tipo de dato </a:t>
            </a:r>
            <a:r>
              <a:rPr lang="es-CO" sz="1800" u="sng" dirty="0" err="1">
                <a:solidFill>
                  <a:srgbClr val="0000FF"/>
                </a:solidFill>
                <a:effectLst/>
                <a:latin typeface="Calibri" panose="020F0502020204030204" pitchFamily="34" charset="0"/>
                <a:ea typeface="Calibri" panose="020F0502020204030204" pitchFamily="34" charset="0"/>
                <a:cs typeface="Times New Roman" panose="02020603050405020304" pitchFamily="18" charset="0"/>
                <a:hlinkClick r:id="rId6"/>
              </a:rPr>
              <a:t>list</a:t>
            </a:r>
            <a:r>
              <a:rPr lang="es-CO" sz="1800" u="sng"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hlinkClick r:id="rId6"/>
              </a:rPr>
              <a:t>. Operaciones sobre listas (j2logo.com)</a:t>
            </a:r>
            <a:endParaRPr lang="es-CO"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s-CO" sz="1800" u="sng" dirty="0" err="1">
                <a:solidFill>
                  <a:srgbClr val="0000FF"/>
                </a:solidFill>
                <a:effectLst/>
                <a:latin typeface="Calibri" panose="020F0502020204030204" pitchFamily="34" charset="0"/>
                <a:ea typeface="Calibri" panose="020F0502020204030204" pitchFamily="34" charset="0"/>
                <a:cs typeface="Times New Roman" panose="02020603050405020304" pitchFamily="18" charset="0"/>
                <a:hlinkClick r:id="rId7"/>
              </a:rPr>
              <a:t>String</a:t>
            </a:r>
            <a:r>
              <a:rPr lang="es-CO" sz="1800" u="sng"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hlinkClick r:id="rId7"/>
              </a:rPr>
              <a:t> — Cadena de caracteres - JavaScript | MDN (mozilla.org)</a:t>
            </a:r>
            <a:endParaRPr lang="es-CO"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02104384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AAAE94E3-A7DB-4868-B1E3-E49703488BB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1A919365-2C2B-AFD6-E496-CF7DEA77DD05}"/>
              </a:ext>
            </a:extLst>
          </p:cNvPr>
          <p:cNvSpPr>
            <a:spLocks noGrp="1"/>
          </p:cNvSpPr>
          <p:nvPr>
            <p:ph type="title"/>
          </p:nvPr>
        </p:nvSpPr>
        <p:spPr>
          <a:xfrm>
            <a:off x="589560" y="856180"/>
            <a:ext cx="5279408" cy="1128068"/>
          </a:xfrm>
        </p:spPr>
        <p:txBody>
          <a:bodyPr vert="horz" lIns="91440" tIns="45720" rIns="91440" bIns="45720" rtlCol="0" anchor="ctr">
            <a:normAutofit/>
          </a:bodyPr>
          <a:lstStyle/>
          <a:p>
            <a:r>
              <a:rPr lang="en-US" sz="4000"/>
              <a:t>Propiedades de las listas</a:t>
            </a:r>
          </a:p>
        </p:txBody>
      </p:sp>
      <p:grpSp>
        <p:nvGrpSpPr>
          <p:cNvPr id="26" name="Group 25">
            <a:extLst>
              <a:ext uri="{FF2B5EF4-FFF2-40B4-BE49-F238E27FC236}">
                <a16:creationId xmlns:a16="http://schemas.microsoft.com/office/drawing/2014/main" id="{1DE889C7-FAD6-4397-98E2-05D503484459}"/>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27" name="Rectangle 26">
              <a:extLst>
                <a:ext uri="{FF2B5EF4-FFF2-40B4-BE49-F238E27FC236}">
                  <a16:creationId xmlns:a16="http://schemas.microsoft.com/office/drawing/2014/main" id="{F399A70F-F8CD-4992-9EF5-6CF15472E73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48F4FEDC-6D80-458C-A665-075D9B9500F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0" name="Rectangle 29">
            <a:extLst>
              <a:ext uri="{FF2B5EF4-FFF2-40B4-BE49-F238E27FC236}">
                <a16:creationId xmlns:a16="http://schemas.microsoft.com/office/drawing/2014/main" id="{3873B707-463F-40B0-8227-E8CC6C67EB2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123821"/>
            <a:ext cx="4975066"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uadroTexto 5">
            <a:extLst>
              <a:ext uri="{FF2B5EF4-FFF2-40B4-BE49-F238E27FC236}">
                <a16:creationId xmlns:a16="http://schemas.microsoft.com/office/drawing/2014/main" id="{C99426EE-B389-6776-0C04-5817EF73F1E4}"/>
              </a:ext>
            </a:extLst>
          </p:cNvPr>
          <p:cNvSpPr txBox="1"/>
          <p:nvPr/>
        </p:nvSpPr>
        <p:spPr>
          <a:xfrm>
            <a:off x="590719" y="2330505"/>
            <a:ext cx="5278066" cy="3979585"/>
          </a:xfrm>
          <a:prstGeom prst="rect">
            <a:avLst/>
          </a:prstGeom>
        </p:spPr>
        <p:txBody>
          <a:bodyPr vert="horz" lIns="91440" tIns="45720" rIns="91440" bIns="45720" rtlCol="0" anchor="ctr">
            <a:normAutofit/>
          </a:bodyPr>
          <a:lstStyle/>
          <a:p>
            <a:pPr marL="285750" indent="-228600">
              <a:lnSpc>
                <a:spcPct val="90000"/>
              </a:lnSpc>
              <a:spcAft>
                <a:spcPts val="600"/>
              </a:spcAft>
              <a:buFont typeface="Arial" panose="020B0604020202020204" pitchFamily="34" charset="0"/>
              <a:buChar char="•"/>
            </a:pPr>
            <a:r>
              <a:rPr lang="en-US" sz="2000"/>
              <a:t>Son ordenadas, mantienen el orden en el que han sido definidas</a:t>
            </a:r>
          </a:p>
          <a:p>
            <a:pPr marL="285750" indent="-228600">
              <a:lnSpc>
                <a:spcPct val="90000"/>
              </a:lnSpc>
              <a:spcAft>
                <a:spcPts val="600"/>
              </a:spcAft>
              <a:buFont typeface="Arial" panose="020B0604020202020204" pitchFamily="34" charset="0"/>
              <a:buChar char="•"/>
            </a:pPr>
            <a:r>
              <a:rPr lang="en-US" sz="2000"/>
              <a:t>Pueden ser formadas por tipos arbitrarios</a:t>
            </a:r>
          </a:p>
          <a:p>
            <a:pPr marL="285750" indent="-228600">
              <a:lnSpc>
                <a:spcPct val="90000"/>
              </a:lnSpc>
              <a:spcAft>
                <a:spcPts val="600"/>
              </a:spcAft>
              <a:buFont typeface="Arial" panose="020B0604020202020204" pitchFamily="34" charset="0"/>
              <a:buChar char="•"/>
            </a:pPr>
            <a:r>
              <a:rPr lang="en-US" sz="2000"/>
              <a:t>Pueden ser indexadas con [i].</a:t>
            </a:r>
          </a:p>
          <a:p>
            <a:pPr marL="285750" indent="-228600">
              <a:lnSpc>
                <a:spcPct val="90000"/>
              </a:lnSpc>
              <a:spcAft>
                <a:spcPts val="600"/>
              </a:spcAft>
              <a:buFont typeface="Arial" panose="020B0604020202020204" pitchFamily="34" charset="0"/>
              <a:buChar char="•"/>
            </a:pPr>
            <a:r>
              <a:rPr lang="en-US" sz="2000"/>
              <a:t>Se pueden anidar, es decir, meter una dentro de la otra.</a:t>
            </a:r>
          </a:p>
          <a:p>
            <a:pPr marL="285750" indent="-228600">
              <a:lnSpc>
                <a:spcPct val="90000"/>
              </a:lnSpc>
              <a:spcAft>
                <a:spcPts val="600"/>
              </a:spcAft>
              <a:buFont typeface="Arial" panose="020B0604020202020204" pitchFamily="34" charset="0"/>
              <a:buChar char="•"/>
            </a:pPr>
            <a:r>
              <a:rPr lang="en-US" sz="2000"/>
              <a:t>Son mutables, ya que sus elementos pueden ser modificados.</a:t>
            </a:r>
          </a:p>
          <a:p>
            <a:pPr marL="285750" indent="-228600">
              <a:lnSpc>
                <a:spcPct val="90000"/>
              </a:lnSpc>
              <a:spcAft>
                <a:spcPts val="600"/>
              </a:spcAft>
              <a:buFont typeface="Arial" panose="020B0604020202020204" pitchFamily="34" charset="0"/>
              <a:buChar char="•"/>
            </a:pPr>
            <a:r>
              <a:rPr lang="en-US" sz="2000"/>
              <a:t>Son dinámicas, ya que se pueden añadir o eliminar elementos.</a:t>
            </a:r>
          </a:p>
        </p:txBody>
      </p:sp>
      <p:sp>
        <p:nvSpPr>
          <p:cNvPr id="32" name="Rectangle 31">
            <a:extLst>
              <a:ext uri="{FF2B5EF4-FFF2-40B4-BE49-F238E27FC236}">
                <a16:creationId xmlns:a16="http://schemas.microsoft.com/office/drawing/2014/main" id="{C13237C8-E62C-4F0D-A318-BD6FB6C2D13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19C9EAEA-39D0-4B0E-A0EB-51E7B26740B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9687" y="357447"/>
            <a:ext cx="4845488" cy="292358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Imagen 7">
            <a:extLst>
              <a:ext uri="{FF2B5EF4-FFF2-40B4-BE49-F238E27FC236}">
                <a16:creationId xmlns:a16="http://schemas.microsoft.com/office/drawing/2014/main" id="{86DA733D-2CD1-5F58-BBA3-2C2B01AB26B0}"/>
              </a:ext>
            </a:extLst>
          </p:cNvPr>
          <p:cNvPicPr>
            <a:picLocks noChangeAspect="1"/>
          </p:cNvPicPr>
          <p:nvPr/>
        </p:nvPicPr>
        <p:blipFill rotWithShape="1">
          <a:blip r:embed="rId2"/>
          <a:srcRect b="78860"/>
          <a:stretch/>
        </p:blipFill>
        <p:spPr>
          <a:xfrm>
            <a:off x="6849503" y="2137537"/>
            <a:ext cx="4677411" cy="331248"/>
          </a:xfrm>
          <a:prstGeom prst="rect">
            <a:avLst/>
          </a:prstGeom>
        </p:spPr>
      </p:pic>
      <p:sp>
        <p:nvSpPr>
          <p:cNvPr id="36" name="Rectangle 35">
            <a:extLst>
              <a:ext uri="{FF2B5EF4-FFF2-40B4-BE49-F238E27FC236}">
                <a16:creationId xmlns:a16="http://schemas.microsoft.com/office/drawing/2014/main" id="{8CB5D2D7-DF65-4E86-BFBA-FFB9B5ACEB6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9687" y="3505479"/>
            <a:ext cx="4845488" cy="292358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Imagen 6">
            <a:extLst>
              <a:ext uri="{FF2B5EF4-FFF2-40B4-BE49-F238E27FC236}">
                <a16:creationId xmlns:a16="http://schemas.microsoft.com/office/drawing/2014/main" id="{DAB255DB-FA08-DB46-1F4D-4A4BC4BA78C0}"/>
              </a:ext>
            </a:extLst>
          </p:cNvPr>
          <p:cNvPicPr>
            <a:picLocks noChangeAspect="1"/>
          </p:cNvPicPr>
          <p:nvPr/>
        </p:nvPicPr>
        <p:blipFill rotWithShape="1">
          <a:blip r:embed="rId3"/>
          <a:srcRect b="84987"/>
          <a:stretch/>
        </p:blipFill>
        <p:spPr>
          <a:xfrm>
            <a:off x="6849686" y="4819938"/>
            <a:ext cx="4751595" cy="381053"/>
          </a:xfrm>
          <a:prstGeom prst="rect">
            <a:avLst/>
          </a:prstGeom>
        </p:spPr>
      </p:pic>
    </p:spTree>
    <p:extLst>
      <p:ext uri="{BB962C8B-B14F-4D97-AF65-F5344CB8AC3E}">
        <p14:creationId xmlns:p14="http://schemas.microsoft.com/office/powerpoint/2010/main" val="247263879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adroTexto 5">
            <a:extLst>
              <a:ext uri="{FF2B5EF4-FFF2-40B4-BE49-F238E27FC236}">
                <a16:creationId xmlns:a16="http://schemas.microsoft.com/office/drawing/2014/main" id="{4B97388F-B264-1654-A727-6934BC44D0D4}"/>
              </a:ext>
            </a:extLst>
          </p:cNvPr>
          <p:cNvSpPr txBox="1"/>
          <p:nvPr/>
        </p:nvSpPr>
        <p:spPr>
          <a:xfrm>
            <a:off x="112450" y="133433"/>
            <a:ext cx="6252839" cy="2123658"/>
          </a:xfrm>
          <a:prstGeom prst="rect">
            <a:avLst/>
          </a:prstGeom>
          <a:noFill/>
        </p:spPr>
        <p:txBody>
          <a:bodyPr wrap="square" rtlCol="0">
            <a:spAutoFit/>
          </a:bodyPr>
          <a:lstStyle/>
          <a:p>
            <a:r>
              <a:rPr lang="es-MX" sz="3200" dirty="0"/>
              <a:t>Acceder y modificar listas</a:t>
            </a:r>
          </a:p>
          <a:p>
            <a:endParaRPr lang="es-MX" sz="2800" dirty="0"/>
          </a:p>
          <a:p>
            <a:pPr marL="285750" indent="-285750">
              <a:buClr>
                <a:schemeClr val="accent4"/>
              </a:buClr>
              <a:buFont typeface="Courier New" panose="02070309020205020404" pitchFamily="49" charset="0"/>
              <a:buChar char="o"/>
            </a:pPr>
            <a:r>
              <a:rPr lang="es-MX" dirty="0"/>
              <a:t>Si tenemos una lista a con 3 elementos almacenados en ella, podemos acceder a los mismos usando corchetes y un índice, que va desde 0 a n-1 siendo n el tamaño de la lista.</a:t>
            </a:r>
          </a:p>
          <a:p>
            <a:endParaRPr lang="es-CO" dirty="0"/>
          </a:p>
        </p:txBody>
      </p:sp>
      <p:pic>
        <p:nvPicPr>
          <p:cNvPr id="8" name="Imagen 7">
            <a:extLst>
              <a:ext uri="{FF2B5EF4-FFF2-40B4-BE49-F238E27FC236}">
                <a16:creationId xmlns:a16="http://schemas.microsoft.com/office/drawing/2014/main" id="{DEF22A5C-CE51-201F-BCD0-41A22850C8DD}"/>
              </a:ext>
            </a:extLst>
          </p:cNvPr>
          <p:cNvPicPr>
            <a:picLocks noChangeAspect="1"/>
          </p:cNvPicPr>
          <p:nvPr/>
        </p:nvPicPr>
        <p:blipFill>
          <a:blip r:embed="rId2"/>
          <a:stretch>
            <a:fillRect/>
          </a:stretch>
        </p:blipFill>
        <p:spPr>
          <a:xfrm>
            <a:off x="6990041" y="1028805"/>
            <a:ext cx="3566469" cy="929721"/>
          </a:xfrm>
          <a:prstGeom prst="rect">
            <a:avLst/>
          </a:prstGeom>
        </p:spPr>
      </p:pic>
      <p:sp>
        <p:nvSpPr>
          <p:cNvPr id="9" name="CuadroTexto 8">
            <a:extLst>
              <a:ext uri="{FF2B5EF4-FFF2-40B4-BE49-F238E27FC236}">
                <a16:creationId xmlns:a16="http://schemas.microsoft.com/office/drawing/2014/main" id="{D7C8F3B1-DAF0-BF45-7B87-2375DC237094}"/>
              </a:ext>
            </a:extLst>
          </p:cNvPr>
          <p:cNvSpPr txBox="1"/>
          <p:nvPr/>
        </p:nvSpPr>
        <p:spPr>
          <a:xfrm>
            <a:off x="112450" y="2229586"/>
            <a:ext cx="6490701" cy="1200329"/>
          </a:xfrm>
          <a:prstGeom prst="rect">
            <a:avLst/>
          </a:prstGeom>
          <a:noFill/>
        </p:spPr>
        <p:txBody>
          <a:bodyPr wrap="square" rtlCol="0">
            <a:spAutoFit/>
          </a:bodyPr>
          <a:lstStyle/>
          <a:p>
            <a:pPr marL="285750" indent="-285750">
              <a:buClr>
                <a:schemeClr val="accent4"/>
              </a:buClr>
              <a:buFont typeface="Courier New" panose="02070309020205020404" pitchFamily="49" charset="0"/>
              <a:buChar char="o"/>
            </a:pPr>
            <a:r>
              <a:rPr lang="es-MX" dirty="0"/>
              <a:t>Se puede también acceder al último elemento usando el índice [-1]. De la misma manera, al igual que [-1] es el último elemento, podemos acceder a [-2] que será el penúltimo.</a:t>
            </a:r>
            <a:endParaRPr lang="es-CO" dirty="0"/>
          </a:p>
          <a:p>
            <a:pPr marL="285750" indent="-285750">
              <a:buFont typeface="Courier New" panose="02070309020205020404" pitchFamily="49" charset="0"/>
              <a:buChar char="o"/>
            </a:pPr>
            <a:endParaRPr lang="es-CO" dirty="0"/>
          </a:p>
        </p:txBody>
      </p:sp>
      <p:pic>
        <p:nvPicPr>
          <p:cNvPr id="11" name="Imagen 10">
            <a:extLst>
              <a:ext uri="{FF2B5EF4-FFF2-40B4-BE49-F238E27FC236}">
                <a16:creationId xmlns:a16="http://schemas.microsoft.com/office/drawing/2014/main" id="{31207064-EC2F-A55A-418B-343A80F70BEC}"/>
              </a:ext>
            </a:extLst>
          </p:cNvPr>
          <p:cNvPicPr>
            <a:picLocks noChangeAspect="1"/>
          </p:cNvPicPr>
          <p:nvPr/>
        </p:nvPicPr>
        <p:blipFill>
          <a:blip r:embed="rId3"/>
          <a:stretch>
            <a:fillRect/>
          </a:stretch>
        </p:blipFill>
        <p:spPr>
          <a:xfrm>
            <a:off x="6990041" y="2184305"/>
            <a:ext cx="2606266" cy="579170"/>
          </a:xfrm>
          <a:prstGeom prst="rect">
            <a:avLst/>
          </a:prstGeom>
        </p:spPr>
      </p:pic>
      <p:sp>
        <p:nvSpPr>
          <p:cNvPr id="14" name="CuadroTexto 13">
            <a:extLst>
              <a:ext uri="{FF2B5EF4-FFF2-40B4-BE49-F238E27FC236}">
                <a16:creationId xmlns:a16="http://schemas.microsoft.com/office/drawing/2014/main" id="{53497F2A-4956-4D20-75EA-72227F7CD9E4}"/>
              </a:ext>
            </a:extLst>
          </p:cNvPr>
          <p:cNvSpPr txBox="1"/>
          <p:nvPr/>
        </p:nvSpPr>
        <p:spPr>
          <a:xfrm>
            <a:off x="112450" y="3429000"/>
            <a:ext cx="6607946" cy="646331"/>
          </a:xfrm>
          <a:prstGeom prst="rect">
            <a:avLst/>
          </a:prstGeom>
          <a:noFill/>
        </p:spPr>
        <p:txBody>
          <a:bodyPr wrap="square" rtlCol="0">
            <a:spAutoFit/>
          </a:bodyPr>
          <a:lstStyle/>
          <a:p>
            <a:pPr marL="285750" indent="-285750">
              <a:buClr>
                <a:schemeClr val="accent4"/>
              </a:buClr>
              <a:buFont typeface="Courier New" panose="02070309020205020404" pitchFamily="49" charset="0"/>
              <a:buChar char="o"/>
            </a:pPr>
            <a:r>
              <a:rPr lang="es-MX" dirty="0"/>
              <a:t>Y si queremos modificar un elemento de la lista, basta con asignar con el operador = el nuevo valor.</a:t>
            </a:r>
            <a:endParaRPr lang="es-CO" dirty="0"/>
          </a:p>
        </p:txBody>
      </p:sp>
      <p:pic>
        <p:nvPicPr>
          <p:cNvPr id="16" name="Imagen 15">
            <a:extLst>
              <a:ext uri="{FF2B5EF4-FFF2-40B4-BE49-F238E27FC236}">
                <a16:creationId xmlns:a16="http://schemas.microsoft.com/office/drawing/2014/main" id="{EE756041-E12C-F0B5-F2A6-08A407E3841B}"/>
              </a:ext>
            </a:extLst>
          </p:cNvPr>
          <p:cNvPicPr>
            <a:picLocks noChangeAspect="1"/>
          </p:cNvPicPr>
          <p:nvPr/>
        </p:nvPicPr>
        <p:blipFill>
          <a:blip r:embed="rId4"/>
          <a:stretch>
            <a:fillRect/>
          </a:stretch>
        </p:blipFill>
        <p:spPr>
          <a:xfrm>
            <a:off x="6990041" y="2791117"/>
            <a:ext cx="1623201" cy="396274"/>
          </a:xfrm>
          <a:prstGeom prst="rect">
            <a:avLst/>
          </a:prstGeom>
        </p:spPr>
      </p:pic>
      <p:pic>
        <p:nvPicPr>
          <p:cNvPr id="18" name="Imagen 17">
            <a:extLst>
              <a:ext uri="{FF2B5EF4-FFF2-40B4-BE49-F238E27FC236}">
                <a16:creationId xmlns:a16="http://schemas.microsoft.com/office/drawing/2014/main" id="{8372D672-94E4-99F8-2AF7-2E52B5B1DE75}"/>
              </a:ext>
            </a:extLst>
          </p:cNvPr>
          <p:cNvPicPr>
            <a:picLocks noChangeAspect="1"/>
          </p:cNvPicPr>
          <p:nvPr/>
        </p:nvPicPr>
        <p:blipFill>
          <a:blip r:embed="rId5"/>
          <a:stretch>
            <a:fillRect/>
          </a:stretch>
        </p:blipFill>
        <p:spPr>
          <a:xfrm>
            <a:off x="6990041" y="3414379"/>
            <a:ext cx="2339543" cy="586791"/>
          </a:xfrm>
          <a:prstGeom prst="rect">
            <a:avLst/>
          </a:prstGeom>
        </p:spPr>
      </p:pic>
      <p:sp>
        <p:nvSpPr>
          <p:cNvPr id="19" name="CuadroTexto 18">
            <a:extLst>
              <a:ext uri="{FF2B5EF4-FFF2-40B4-BE49-F238E27FC236}">
                <a16:creationId xmlns:a16="http://schemas.microsoft.com/office/drawing/2014/main" id="{46F0CD40-C584-4745-4F0C-A832879AB0C6}"/>
              </a:ext>
            </a:extLst>
          </p:cNvPr>
          <p:cNvSpPr txBox="1"/>
          <p:nvPr/>
        </p:nvSpPr>
        <p:spPr>
          <a:xfrm>
            <a:off x="112450" y="4263669"/>
            <a:ext cx="6490700" cy="923330"/>
          </a:xfrm>
          <a:prstGeom prst="rect">
            <a:avLst/>
          </a:prstGeom>
          <a:noFill/>
        </p:spPr>
        <p:txBody>
          <a:bodyPr wrap="square" rtlCol="0">
            <a:spAutoFit/>
          </a:bodyPr>
          <a:lstStyle/>
          <a:p>
            <a:pPr marL="285750" indent="-285750">
              <a:buClr>
                <a:schemeClr val="accent4"/>
              </a:buClr>
              <a:buFont typeface="Courier New" panose="02070309020205020404" pitchFamily="49" charset="0"/>
              <a:buChar char="o"/>
            </a:pPr>
            <a:r>
              <a:rPr lang="es-MX" dirty="0"/>
              <a:t>Un elemento puede ser eliminado con diferentes métodos como veremos a continuación, o con </a:t>
            </a:r>
            <a:r>
              <a:rPr lang="es-MX" i="1" dirty="0"/>
              <a:t>del</a:t>
            </a:r>
            <a:r>
              <a:rPr lang="es-MX" dirty="0"/>
              <a:t> y la lista con el índice a eliminar.</a:t>
            </a:r>
            <a:endParaRPr lang="es-CO" dirty="0"/>
          </a:p>
        </p:txBody>
      </p:sp>
      <p:pic>
        <p:nvPicPr>
          <p:cNvPr id="21" name="Imagen 20">
            <a:extLst>
              <a:ext uri="{FF2B5EF4-FFF2-40B4-BE49-F238E27FC236}">
                <a16:creationId xmlns:a16="http://schemas.microsoft.com/office/drawing/2014/main" id="{2B27F24F-5C9A-FAE3-376F-A01EC1F6C545}"/>
              </a:ext>
            </a:extLst>
          </p:cNvPr>
          <p:cNvPicPr>
            <a:picLocks noChangeAspect="1"/>
          </p:cNvPicPr>
          <p:nvPr/>
        </p:nvPicPr>
        <p:blipFill>
          <a:blip r:embed="rId6"/>
          <a:stretch>
            <a:fillRect/>
          </a:stretch>
        </p:blipFill>
        <p:spPr>
          <a:xfrm>
            <a:off x="6990041" y="4282472"/>
            <a:ext cx="1966130" cy="739204"/>
          </a:xfrm>
          <a:prstGeom prst="rect">
            <a:avLst/>
          </a:prstGeom>
        </p:spPr>
      </p:pic>
      <p:sp>
        <p:nvSpPr>
          <p:cNvPr id="23" name="CuadroTexto 22">
            <a:extLst>
              <a:ext uri="{FF2B5EF4-FFF2-40B4-BE49-F238E27FC236}">
                <a16:creationId xmlns:a16="http://schemas.microsoft.com/office/drawing/2014/main" id="{6A849997-6581-3977-2855-C0C8F8BA47EF}"/>
              </a:ext>
            </a:extLst>
          </p:cNvPr>
          <p:cNvSpPr txBox="1"/>
          <p:nvPr/>
        </p:nvSpPr>
        <p:spPr>
          <a:xfrm>
            <a:off x="112450" y="5186999"/>
            <a:ext cx="6490700" cy="1477328"/>
          </a:xfrm>
          <a:prstGeom prst="rect">
            <a:avLst/>
          </a:prstGeom>
          <a:noFill/>
        </p:spPr>
        <p:txBody>
          <a:bodyPr wrap="square">
            <a:spAutoFit/>
          </a:bodyPr>
          <a:lstStyle/>
          <a:p>
            <a:pPr marL="285750" indent="-285750">
              <a:buClr>
                <a:schemeClr val="accent4"/>
              </a:buClr>
              <a:buFont typeface="Courier New" panose="02070309020205020404" pitchFamily="49" charset="0"/>
              <a:buChar char="o"/>
            </a:pPr>
            <a:r>
              <a:rPr lang="es-MX" dirty="0"/>
              <a:t>También podemos tener listas anidadas, es decir, una lista dentro de otra. Incluso podemos tener una lista dentro de otra lista y a su vez dentro de otra lista. Para acceder a sus elementos sólo tenemos que usar [] tantas veces como niveles de anidado tengamos.</a:t>
            </a:r>
            <a:endParaRPr lang="es-CO" dirty="0"/>
          </a:p>
        </p:txBody>
      </p:sp>
      <p:pic>
        <p:nvPicPr>
          <p:cNvPr id="25" name="Imagen 24">
            <a:extLst>
              <a:ext uri="{FF2B5EF4-FFF2-40B4-BE49-F238E27FC236}">
                <a16:creationId xmlns:a16="http://schemas.microsoft.com/office/drawing/2014/main" id="{A2F7C704-596F-8956-8971-14FBB2A57753}"/>
              </a:ext>
            </a:extLst>
          </p:cNvPr>
          <p:cNvPicPr>
            <a:picLocks noChangeAspect="1"/>
          </p:cNvPicPr>
          <p:nvPr/>
        </p:nvPicPr>
        <p:blipFill>
          <a:blip r:embed="rId7"/>
          <a:stretch>
            <a:fillRect/>
          </a:stretch>
        </p:blipFill>
        <p:spPr>
          <a:xfrm>
            <a:off x="6990041" y="5345283"/>
            <a:ext cx="2911092" cy="967824"/>
          </a:xfrm>
          <a:prstGeom prst="rect">
            <a:avLst/>
          </a:prstGeom>
        </p:spPr>
      </p:pic>
      <p:sp>
        <p:nvSpPr>
          <p:cNvPr id="27" name="Rectángulo 26">
            <a:extLst>
              <a:ext uri="{FF2B5EF4-FFF2-40B4-BE49-F238E27FC236}">
                <a16:creationId xmlns:a16="http://schemas.microsoft.com/office/drawing/2014/main" id="{C0685206-A50C-EA15-C196-3BEDDE519643}"/>
              </a:ext>
            </a:extLst>
          </p:cNvPr>
          <p:cNvSpPr/>
          <p:nvPr/>
        </p:nvSpPr>
        <p:spPr>
          <a:xfrm>
            <a:off x="204184" y="621437"/>
            <a:ext cx="11987816" cy="45719"/>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19411702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59F7347E-4B13-5B26-EBE1-4B52FE0881E6}"/>
              </a:ext>
            </a:extLst>
          </p:cNvPr>
          <p:cNvSpPr txBox="1"/>
          <p:nvPr/>
        </p:nvSpPr>
        <p:spPr>
          <a:xfrm>
            <a:off x="150920" y="612844"/>
            <a:ext cx="6319421" cy="5632311"/>
          </a:xfrm>
          <a:prstGeom prst="rect">
            <a:avLst/>
          </a:prstGeom>
          <a:noFill/>
        </p:spPr>
        <p:txBody>
          <a:bodyPr wrap="square">
            <a:spAutoFit/>
          </a:bodyPr>
          <a:lstStyle/>
          <a:p>
            <a:pPr marL="285750" indent="-285750">
              <a:buClr>
                <a:srgbClr val="FFC000"/>
              </a:buClr>
              <a:buFont typeface="Courier New" panose="02070309020205020404" pitchFamily="49" charset="0"/>
              <a:buChar char="o"/>
            </a:pPr>
            <a:r>
              <a:rPr lang="es-MX" dirty="0"/>
              <a:t>También es posible crear sublistas más pequeñas de una más grande. Para ello debemos de usar : entre corchetes, indicando a la izquierda el valor de inicio, y a la izquierda el valor final que no está incluido. Por lo tanto [0:2] creará una lista con los elementos [0] y [1] de la original.</a:t>
            </a:r>
          </a:p>
          <a:p>
            <a:pPr marL="285750" indent="-285750">
              <a:buClr>
                <a:srgbClr val="FFC000"/>
              </a:buClr>
              <a:buFont typeface="Courier New" panose="02070309020205020404" pitchFamily="49" charset="0"/>
              <a:buChar char="o"/>
            </a:pPr>
            <a:endParaRPr lang="es-MX" dirty="0"/>
          </a:p>
          <a:p>
            <a:pPr marL="285750" indent="-285750">
              <a:buClr>
                <a:srgbClr val="FFC000"/>
              </a:buClr>
              <a:buFont typeface="Courier New" panose="02070309020205020404" pitchFamily="49" charset="0"/>
              <a:buChar char="o"/>
            </a:pPr>
            <a:endParaRPr lang="es-MX" dirty="0"/>
          </a:p>
          <a:p>
            <a:pPr marL="285750" indent="-285750">
              <a:buClr>
                <a:srgbClr val="FFC000"/>
              </a:buClr>
              <a:buFont typeface="Courier New" panose="02070309020205020404" pitchFamily="49" charset="0"/>
              <a:buChar char="o"/>
            </a:pPr>
            <a:endParaRPr lang="es-MX" dirty="0"/>
          </a:p>
          <a:p>
            <a:pPr marL="285750" indent="-285750">
              <a:buClr>
                <a:srgbClr val="FFC000"/>
              </a:buClr>
              <a:buFont typeface="Courier New" panose="02070309020205020404" pitchFamily="49" charset="0"/>
              <a:buChar char="o"/>
            </a:pPr>
            <a:r>
              <a:rPr lang="es-MX" dirty="0"/>
              <a:t>Y de la misma manera podemos modificar múltiples valores de la lista a la vez usando :.</a:t>
            </a:r>
          </a:p>
          <a:p>
            <a:pPr marL="285750" indent="-285750">
              <a:buClr>
                <a:srgbClr val="FFC000"/>
              </a:buClr>
              <a:buFont typeface="Courier New" panose="02070309020205020404" pitchFamily="49" charset="0"/>
              <a:buChar char="o"/>
            </a:pPr>
            <a:endParaRPr lang="es-MX" dirty="0"/>
          </a:p>
          <a:p>
            <a:pPr marL="285750" indent="-285750">
              <a:buClr>
                <a:srgbClr val="FFC000"/>
              </a:buClr>
              <a:buFont typeface="Courier New" panose="02070309020205020404" pitchFamily="49" charset="0"/>
              <a:buChar char="o"/>
            </a:pPr>
            <a:endParaRPr lang="es-MX" dirty="0"/>
          </a:p>
          <a:p>
            <a:pPr marL="285750" indent="-285750">
              <a:buClr>
                <a:srgbClr val="FFC000"/>
              </a:buClr>
              <a:buFont typeface="Courier New" panose="02070309020205020404" pitchFamily="49" charset="0"/>
              <a:buChar char="o"/>
            </a:pPr>
            <a:endParaRPr lang="es-MX" dirty="0"/>
          </a:p>
          <a:p>
            <a:pPr marL="285750" indent="-285750">
              <a:buClr>
                <a:srgbClr val="FFC000"/>
              </a:buClr>
              <a:buFont typeface="Courier New" panose="02070309020205020404" pitchFamily="49" charset="0"/>
              <a:buChar char="o"/>
            </a:pPr>
            <a:r>
              <a:rPr lang="es-MX" dirty="0"/>
              <a:t>Hay ciertos operadores como el + que pueden ser usados sobre las listas.</a:t>
            </a:r>
          </a:p>
          <a:p>
            <a:pPr marL="285750" indent="-285750">
              <a:buClr>
                <a:srgbClr val="FFC000"/>
              </a:buClr>
              <a:buFont typeface="Courier New" panose="02070309020205020404" pitchFamily="49" charset="0"/>
              <a:buChar char="o"/>
            </a:pPr>
            <a:endParaRPr lang="es-MX" dirty="0"/>
          </a:p>
          <a:p>
            <a:pPr marL="285750" indent="-285750">
              <a:buClr>
                <a:srgbClr val="FFC000"/>
              </a:buClr>
              <a:buFont typeface="Courier New" panose="02070309020205020404" pitchFamily="49" charset="0"/>
              <a:buChar char="o"/>
            </a:pPr>
            <a:endParaRPr lang="es-MX" dirty="0"/>
          </a:p>
          <a:p>
            <a:pPr marL="285750" indent="-285750">
              <a:buClr>
                <a:srgbClr val="FFC000"/>
              </a:buClr>
              <a:buFont typeface="Courier New" panose="02070309020205020404" pitchFamily="49" charset="0"/>
              <a:buChar char="o"/>
            </a:pPr>
            <a:endParaRPr lang="es-MX" dirty="0"/>
          </a:p>
          <a:p>
            <a:pPr marL="285750" indent="-285750">
              <a:buClr>
                <a:srgbClr val="FFC000"/>
              </a:buClr>
              <a:buFont typeface="Courier New" panose="02070309020205020404" pitchFamily="49" charset="0"/>
              <a:buChar char="o"/>
            </a:pPr>
            <a:r>
              <a:rPr lang="es-MX" dirty="0"/>
              <a:t>Y una funcionalidad muy interesante es que se puede asignar una lista con n elementos a n variables.</a:t>
            </a:r>
            <a:endParaRPr lang="es-CO" dirty="0"/>
          </a:p>
        </p:txBody>
      </p:sp>
      <p:pic>
        <p:nvPicPr>
          <p:cNvPr id="7" name="Imagen 6">
            <a:extLst>
              <a:ext uri="{FF2B5EF4-FFF2-40B4-BE49-F238E27FC236}">
                <a16:creationId xmlns:a16="http://schemas.microsoft.com/office/drawing/2014/main" id="{4C0B6AE1-0A96-27AA-C2CD-B6453E46C670}"/>
              </a:ext>
            </a:extLst>
          </p:cNvPr>
          <p:cNvPicPr>
            <a:picLocks noChangeAspect="1"/>
          </p:cNvPicPr>
          <p:nvPr/>
        </p:nvPicPr>
        <p:blipFill>
          <a:blip r:embed="rId2"/>
          <a:stretch>
            <a:fillRect/>
          </a:stretch>
        </p:blipFill>
        <p:spPr>
          <a:xfrm>
            <a:off x="6758356" y="837275"/>
            <a:ext cx="2623321" cy="889112"/>
          </a:xfrm>
          <a:prstGeom prst="rect">
            <a:avLst/>
          </a:prstGeom>
        </p:spPr>
      </p:pic>
      <p:pic>
        <p:nvPicPr>
          <p:cNvPr id="10" name="Imagen 9">
            <a:extLst>
              <a:ext uri="{FF2B5EF4-FFF2-40B4-BE49-F238E27FC236}">
                <a16:creationId xmlns:a16="http://schemas.microsoft.com/office/drawing/2014/main" id="{D27FDC2C-251B-F3E5-E47B-702603DC03A6}"/>
              </a:ext>
            </a:extLst>
          </p:cNvPr>
          <p:cNvPicPr>
            <a:picLocks noChangeAspect="1"/>
          </p:cNvPicPr>
          <p:nvPr/>
        </p:nvPicPr>
        <p:blipFill>
          <a:blip r:embed="rId3"/>
          <a:stretch>
            <a:fillRect/>
          </a:stretch>
        </p:blipFill>
        <p:spPr>
          <a:xfrm>
            <a:off x="6758356" y="2598292"/>
            <a:ext cx="2962373" cy="923859"/>
          </a:xfrm>
          <a:prstGeom prst="rect">
            <a:avLst/>
          </a:prstGeom>
        </p:spPr>
      </p:pic>
      <p:pic>
        <p:nvPicPr>
          <p:cNvPr id="13" name="Imagen 12">
            <a:extLst>
              <a:ext uri="{FF2B5EF4-FFF2-40B4-BE49-F238E27FC236}">
                <a16:creationId xmlns:a16="http://schemas.microsoft.com/office/drawing/2014/main" id="{4BD75E4C-E7A3-7E7A-5294-87A7735BD55E}"/>
              </a:ext>
            </a:extLst>
          </p:cNvPr>
          <p:cNvPicPr>
            <a:picLocks noChangeAspect="1"/>
          </p:cNvPicPr>
          <p:nvPr/>
        </p:nvPicPr>
        <p:blipFill>
          <a:blip r:embed="rId4"/>
          <a:stretch>
            <a:fillRect/>
          </a:stretch>
        </p:blipFill>
        <p:spPr>
          <a:xfrm>
            <a:off x="6758356" y="4047316"/>
            <a:ext cx="2057578" cy="693480"/>
          </a:xfrm>
          <a:prstGeom prst="rect">
            <a:avLst/>
          </a:prstGeom>
        </p:spPr>
      </p:pic>
      <p:pic>
        <p:nvPicPr>
          <p:cNvPr id="16" name="Imagen 15">
            <a:extLst>
              <a:ext uri="{FF2B5EF4-FFF2-40B4-BE49-F238E27FC236}">
                <a16:creationId xmlns:a16="http://schemas.microsoft.com/office/drawing/2014/main" id="{671C9C55-6219-89A2-5232-1233B1898E26}"/>
              </a:ext>
            </a:extLst>
          </p:cNvPr>
          <p:cNvPicPr>
            <a:picLocks noChangeAspect="1"/>
          </p:cNvPicPr>
          <p:nvPr/>
        </p:nvPicPr>
        <p:blipFill>
          <a:blip r:embed="rId5"/>
          <a:stretch>
            <a:fillRect/>
          </a:stretch>
        </p:blipFill>
        <p:spPr>
          <a:xfrm>
            <a:off x="6758356" y="5505951"/>
            <a:ext cx="2065199" cy="739204"/>
          </a:xfrm>
          <a:prstGeom prst="rect">
            <a:avLst/>
          </a:prstGeom>
        </p:spPr>
      </p:pic>
    </p:spTree>
    <p:extLst>
      <p:ext uri="{BB962C8B-B14F-4D97-AF65-F5344CB8AC3E}">
        <p14:creationId xmlns:p14="http://schemas.microsoft.com/office/powerpoint/2010/main" val="242419236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07958976-0B56-319D-0D0E-09B9B86AB132}"/>
              </a:ext>
            </a:extLst>
          </p:cNvPr>
          <p:cNvPicPr>
            <a:picLocks noChangeAspect="1"/>
          </p:cNvPicPr>
          <p:nvPr/>
        </p:nvPicPr>
        <p:blipFill>
          <a:blip r:embed="rId2"/>
          <a:stretch>
            <a:fillRect/>
          </a:stretch>
        </p:blipFill>
        <p:spPr>
          <a:xfrm>
            <a:off x="187936" y="569587"/>
            <a:ext cx="12004064" cy="54869"/>
          </a:xfrm>
          <a:prstGeom prst="rect">
            <a:avLst/>
          </a:prstGeom>
        </p:spPr>
      </p:pic>
      <p:sp>
        <p:nvSpPr>
          <p:cNvPr id="6" name="CuadroTexto 5">
            <a:extLst>
              <a:ext uri="{FF2B5EF4-FFF2-40B4-BE49-F238E27FC236}">
                <a16:creationId xmlns:a16="http://schemas.microsoft.com/office/drawing/2014/main" id="{A3C42B34-3095-6532-23A7-4FE2B7AE42FB}"/>
              </a:ext>
            </a:extLst>
          </p:cNvPr>
          <p:cNvSpPr txBox="1"/>
          <p:nvPr/>
        </p:nvSpPr>
        <p:spPr>
          <a:xfrm>
            <a:off x="187936" y="4759"/>
            <a:ext cx="6094520" cy="584775"/>
          </a:xfrm>
          <a:prstGeom prst="rect">
            <a:avLst/>
          </a:prstGeom>
          <a:noFill/>
        </p:spPr>
        <p:txBody>
          <a:bodyPr wrap="square">
            <a:spAutoFit/>
          </a:bodyPr>
          <a:lstStyle/>
          <a:p>
            <a:r>
              <a:rPr lang="es-CO" sz="3200" dirty="0"/>
              <a:t>Iterar listas</a:t>
            </a:r>
          </a:p>
        </p:txBody>
      </p:sp>
      <p:sp>
        <p:nvSpPr>
          <p:cNvPr id="8" name="CuadroTexto 7">
            <a:extLst>
              <a:ext uri="{FF2B5EF4-FFF2-40B4-BE49-F238E27FC236}">
                <a16:creationId xmlns:a16="http://schemas.microsoft.com/office/drawing/2014/main" id="{6BC5FDBD-9C0A-6875-7DB1-6AFBC3DC14D8}"/>
              </a:ext>
            </a:extLst>
          </p:cNvPr>
          <p:cNvSpPr txBox="1"/>
          <p:nvPr/>
        </p:nvSpPr>
        <p:spPr>
          <a:xfrm>
            <a:off x="187936" y="751033"/>
            <a:ext cx="6896445" cy="6186309"/>
          </a:xfrm>
          <a:prstGeom prst="rect">
            <a:avLst/>
          </a:prstGeom>
          <a:noFill/>
        </p:spPr>
        <p:txBody>
          <a:bodyPr wrap="square">
            <a:spAutoFit/>
          </a:bodyPr>
          <a:lstStyle/>
          <a:p>
            <a:pPr marL="285750" indent="-285750">
              <a:buClr>
                <a:srgbClr val="FFC000"/>
              </a:buClr>
              <a:buFont typeface="Wingdings" panose="05000000000000000000" pitchFamily="2" charset="2"/>
              <a:buChar char="q"/>
            </a:pPr>
            <a:r>
              <a:rPr lang="es-MX" dirty="0"/>
              <a:t>En Python es muy fácil iterar una lista, mucho más que en otros lenguajes de programación.</a:t>
            </a:r>
          </a:p>
          <a:p>
            <a:pPr marL="285750" indent="-285750">
              <a:buClr>
                <a:srgbClr val="FFC000"/>
              </a:buClr>
              <a:buFont typeface="Wingdings" panose="05000000000000000000" pitchFamily="2" charset="2"/>
              <a:buChar char="q"/>
            </a:pPr>
            <a:endParaRPr lang="es-MX" dirty="0"/>
          </a:p>
          <a:p>
            <a:pPr marL="285750" indent="-285750">
              <a:buClr>
                <a:srgbClr val="FFC000"/>
              </a:buClr>
              <a:buFont typeface="Wingdings" panose="05000000000000000000" pitchFamily="2" charset="2"/>
              <a:buChar char="q"/>
            </a:pPr>
            <a:endParaRPr lang="es-MX" dirty="0"/>
          </a:p>
          <a:p>
            <a:pPr marL="285750" indent="-285750">
              <a:buClr>
                <a:srgbClr val="FFC000"/>
              </a:buClr>
              <a:buFont typeface="Wingdings" panose="05000000000000000000" pitchFamily="2" charset="2"/>
              <a:buChar char="q"/>
            </a:pPr>
            <a:endParaRPr lang="es-MX" dirty="0"/>
          </a:p>
          <a:p>
            <a:pPr marL="285750" indent="-285750">
              <a:buClr>
                <a:srgbClr val="FFC000"/>
              </a:buClr>
              <a:buFont typeface="Wingdings" panose="05000000000000000000" pitchFamily="2" charset="2"/>
              <a:buChar char="q"/>
            </a:pPr>
            <a:endParaRPr lang="es-MX" dirty="0"/>
          </a:p>
          <a:p>
            <a:pPr marL="285750" indent="-285750">
              <a:buClr>
                <a:srgbClr val="FFC000"/>
              </a:buClr>
              <a:buFont typeface="Wingdings" panose="05000000000000000000" pitchFamily="2" charset="2"/>
              <a:buChar char="q"/>
            </a:pPr>
            <a:r>
              <a:rPr lang="es-MX" dirty="0"/>
              <a:t>Si necesitamos un índice acompañado con la lista, que tome valores desde 0 hasta n-1, se puede hacer de la siguiente manera.</a:t>
            </a:r>
          </a:p>
          <a:p>
            <a:pPr marL="285750" indent="-285750">
              <a:buClr>
                <a:srgbClr val="FFC000"/>
              </a:buClr>
              <a:buFont typeface="Wingdings" panose="05000000000000000000" pitchFamily="2" charset="2"/>
              <a:buChar char="q"/>
            </a:pPr>
            <a:endParaRPr lang="es-MX" dirty="0"/>
          </a:p>
          <a:p>
            <a:pPr marL="285750" indent="-285750">
              <a:buClr>
                <a:srgbClr val="FFC000"/>
              </a:buClr>
              <a:buFont typeface="Wingdings" panose="05000000000000000000" pitchFamily="2" charset="2"/>
              <a:buChar char="q"/>
            </a:pPr>
            <a:endParaRPr lang="es-MX" dirty="0"/>
          </a:p>
          <a:p>
            <a:pPr marL="285750" indent="-285750">
              <a:buClr>
                <a:srgbClr val="FFC000"/>
              </a:buClr>
              <a:buFont typeface="Wingdings" panose="05000000000000000000" pitchFamily="2" charset="2"/>
              <a:buChar char="q"/>
            </a:pPr>
            <a:endParaRPr lang="es-MX" dirty="0"/>
          </a:p>
          <a:p>
            <a:pPr marL="285750" indent="-285750">
              <a:buClr>
                <a:srgbClr val="FFC000"/>
              </a:buClr>
              <a:buFont typeface="Wingdings" panose="05000000000000000000" pitchFamily="2" charset="2"/>
              <a:buChar char="q"/>
            </a:pPr>
            <a:endParaRPr lang="es-MX" dirty="0"/>
          </a:p>
          <a:p>
            <a:pPr marL="285750" indent="-285750">
              <a:buClr>
                <a:srgbClr val="FFC000"/>
              </a:buClr>
              <a:buFont typeface="Wingdings" panose="05000000000000000000" pitchFamily="2" charset="2"/>
              <a:buChar char="q"/>
            </a:pPr>
            <a:r>
              <a:rPr lang="es-MX" dirty="0"/>
              <a:t>O si tenemos dos listas y las queremos iterar a la vez, también es posible hacerlo.</a:t>
            </a:r>
          </a:p>
          <a:p>
            <a:pPr marL="285750" indent="-285750">
              <a:buClr>
                <a:srgbClr val="FFC000"/>
              </a:buClr>
              <a:buFont typeface="Wingdings" panose="05000000000000000000" pitchFamily="2" charset="2"/>
              <a:buChar char="q"/>
            </a:pPr>
            <a:endParaRPr lang="es-MX" dirty="0"/>
          </a:p>
          <a:p>
            <a:pPr marL="285750" indent="-285750">
              <a:buClr>
                <a:srgbClr val="FFC000"/>
              </a:buClr>
              <a:buFont typeface="Wingdings" panose="05000000000000000000" pitchFamily="2" charset="2"/>
              <a:buChar char="q"/>
            </a:pPr>
            <a:endParaRPr lang="es-MX" dirty="0"/>
          </a:p>
          <a:p>
            <a:pPr marL="285750" indent="-285750">
              <a:buClr>
                <a:srgbClr val="FFC000"/>
              </a:buClr>
              <a:buFont typeface="Wingdings" panose="05000000000000000000" pitchFamily="2" charset="2"/>
              <a:buChar char="q"/>
            </a:pPr>
            <a:endParaRPr lang="es-MX" dirty="0"/>
          </a:p>
          <a:p>
            <a:pPr marL="285750" indent="-285750">
              <a:buClr>
                <a:srgbClr val="FFC000"/>
              </a:buClr>
              <a:buFont typeface="Wingdings" panose="05000000000000000000" pitchFamily="2" charset="2"/>
              <a:buChar char="q"/>
            </a:pPr>
            <a:endParaRPr lang="es-MX" dirty="0"/>
          </a:p>
          <a:p>
            <a:pPr marL="285750" indent="-285750">
              <a:buClr>
                <a:srgbClr val="FFC000"/>
              </a:buClr>
              <a:buFont typeface="Wingdings" panose="05000000000000000000" pitchFamily="2" charset="2"/>
              <a:buChar char="q"/>
            </a:pPr>
            <a:r>
              <a:rPr lang="es-MX" dirty="0"/>
              <a:t>Y por supuesto, también se pueden iterar las listas usando los índices como hemos visto al principio, y haciendo uso de </a:t>
            </a:r>
            <a:r>
              <a:rPr lang="es-MX" dirty="0" err="1"/>
              <a:t>len</a:t>
            </a:r>
            <a:r>
              <a:rPr lang="es-MX" dirty="0"/>
              <a:t>(), que nos devuelve la longitud de la lista.</a:t>
            </a:r>
          </a:p>
          <a:p>
            <a:endParaRPr lang="es-CO" dirty="0"/>
          </a:p>
        </p:txBody>
      </p:sp>
      <p:pic>
        <p:nvPicPr>
          <p:cNvPr id="10" name="Imagen 9">
            <a:extLst>
              <a:ext uri="{FF2B5EF4-FFF2-40B4-BE49-F238E27FC236}">
                <a16:creationId xmlns:a16="http://schemas.microsoft.com/office/drawing/2014/main" id="{E400E8F7-0838-F98A-F988-35E45190D0CC}"/>
              </a:ext>
            </a:extLst>
          </p:cNvPr>
          <p:cNvPicPr>
            <a:picLocks noChangeAspect="1"/>
          </p:cNvPicPr>
          <p:nvPr/>
        </p:nvPicPr>
        <p:blipFill>
          <a:blip r:embed="rId3"/>
          <a:stretch>
            <a:fillRect/>
          </a:stretch>
        </p:blipFill>
        <p:spPr>
          <a:xfrm>
            <a:off x="7163598" y="802952"/>
            <a:ext cx="2072820" cy="1188823"/>
          </a:xfrm>
          <a:prstGeom prst="rect">
            <a:avLst/>
          </a:prstGeom>
        </p:spPr>
      </p:pic>
      <p:pic>
        <p:nvPicPr>
          <p:cNvPr id="12" name="Imagen 11">
            <a:extLst>
              <a:ext uri="{FF2B5EF4-FFF2-40B4-BE49-F238E27FC236}">
                <a16:creationId xmlns:a16="http://schemas.microsoft.com/office/drawing/2014/main" id="{18B623A1-1E9B-1A35-544B-CD5515F47AA0}"/>
              </a:ext>
            </a:extLst>
          </p:cNvPr>
          <p:cNvPicPr>
            <a:picLocks noChangeAspect="1"/>
          </p:cNvPicPr>
          <p:nvPr/>
        </p:nvPicPr>
        <p:blipFill>
          <a:blip r:embed="rId4"/>
          <a:stretch>
            <a:fillRect/>
          </a:stretch>
        </p:blipFill>
        <p:spPr>
          <a:xfrm>
            <a:off x="7163598" y="2202074"/>
            <a:ext cx="2575783" cy="1226926"/>
          </a:xfrm>
          <a:prstGeom prst="rect">
            <a:avLst/>
          </a:prstGeom>
        </p:spPr>
      </p:pic>
      <p:pic>
        <p:nvPicPr>
          <p:cNvPr id="14" name="Imagen 13">
            <a:extLst>
              <a:ext uri="{FF2B5EF4-FFF2-40B4-BE49-F238E27FC236}">
                <a16:creationId xmlns:a16="http://schemas.microsoft.com/office/drawing/2014/main" id="{4149E0B3-EC00-04B2-F6AF-788448FA74EE}"/>
              </a:ext>
            </a:extLst>
          </p:cNvPr>
          <p:cNvPicPr>
            <a:picLocks noChangeAspect="1"/>
          </p:cNvPicPr>
          <p:nvPr/>
        </p:nvPicPr>
        <p:blipFill>
          <a:blip r:embed="rId5"/>
          <a:stretch>
            <a:fillRect/>
          </a:stretch>
        </p:blipFill>
        <p:spPr>
          <a:xfrm>
            <a:off x="7163598" y="3909886"/>
            <a:ext cx="3048264" cy="1417443"/>
          </a:xfrm>
          <a:prstGeom prst="rect">
            <a:avLst/>
          </a:prstGeom>
        </p:spPr>
      </p:pic>
      <p:pic>
        <p:nvPicPr>
          <p:cNvPr id="16" name="Imagen 15">
            <a:extLst>
              <a:ext uri="{FF2B5EF4-FFF2-40B4-BE49-F238E27FC236}">
                <a16:creationId xmlns:a16="http://schemas.microsoft.com/office/drawing/2014/main" id="{C862167A-0F3D-5DAE-7F39-116488E27B71}"/>
              </a:ext>
            </a:extLst>
          </p:cNvPr>
          <p:cNvPicPr>
            <a:picLocks noChangeAspect="1"/>
          </p:cNvPicPr>
          <p:nvPr/>
        </p:nvPicPr>
        <p:blipFill>
          <a:blip r:embed="rId6"/>
          <a:stretch>
            <a:fillRect/>
          </a:stretch>
        </p:blipFill>
        <p:spPr>
          <a:xfrm>
            <a:off x="7163598" y="5575180"/>
            <a:ext cx="2263336" cy="1112616"/>
          </a:xfrm>
          <a:prstGeom prst="rect">
            <a:avLst/>
          </a:prstGeom>
        </p:spPr>
      </p:pic>
    </p:spTree>
    <p:extLst>
      <p:ext uri="{BB962C8B-B14F-4D97-AF65-F5344CB8AC3E}">
        <p14:creationId xmlns:p14="http://schemas.microsoft.com/office/powerpoint/2010/main" val="309667258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ángulo: esquinas redondeadas 11">
            <a:extLst>
              <a:ext uri="{FF2B5EF4-FFF2-40B4-BE49-F238E27FC236}">
                <a16:creationId xmlns:a16="http://schemas.microsoft.com/office/drawing/2014/main" id="{7196D926-345D-32C8-2F14-ACFD08C3FCAF}"/>
              </a:ext>
            </a:extLst>
          </p:cNvPr>
          <p:cNvSpPr/>
          <p:nvPr/>
        </p:nvSpPr>
        <p:spPr>
          <a:xfrm>
            <a:off x="115410" y="79899"/>
            <a:ext cx="4083728" cy="506027"/>
          </a:xfrm>
          <a:prstGeom prst="round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5" name="CuadroTexto 4">
            <a:extLst>
              <a:ext uri="{FF2B5EF4-FFF2-40B4-BE49-F238E27FC236}">
                <a16:creationId xmlns:a16="http://schemas.microsoft.com/office/drawing/2014/main" id="{BDC2002C-58BD-3942-2A0E-F2F0BD3F3574}"/>
              </a:ext>
            </a:extLst>
          </p:cNvPr>
          <p:cNvSpPr txBox="1"/>
          <p:nvPr/>
        </p:nvSpPr>
        <p:spPr>
          <a:xfrm>
            <a:off x="41059" y="0"/>
            <a:ext cx="9582335" cy="7294305"/>
          </a:xfrm>
          <a:prstGeom prst="rect">
            <a:avLst/>
          </a:prstGeom>
          <a:noFill/>
        </p:spPr>
        <p:txBody>
          <a:bodyPr wrap="square">
            <a:spAutoFit/>
          </a:bodyPr>
          <a:lstStyle/>
          <a:p>
            <a:r>
              <a:rPr lang="es-MX" sz="3600" dirty="0"/>
              <a:t>Operaciones en listas</a:t>
            </a:r>
          </a:p>
          <a:p>
            <a:endParaRPr lang="es-MX" sz="1200" dirty="0"/>
          </a:p>
          <a:p>
            <a:r>
              <a:rPr lang="es-MX" sz="1600" dirty="0"/>
              <a:t>Con el objetivo de facilitar la explicación y comprensión de las diferentes operaciones aplicables a una lista, estaré agrupando las operaciones según la afectación sobre las listas:</a:t>
            </a:r>
          </a:p>
          <a:p>
            <a:endParaRPr lang="es-MX" sz="1600" dirty="0">
              <a:solidFill>
                <a:schemeClr val="accent4">
                  <a:lumMod val="50000"/>
                </a:schemeClr>
              </a:solidFill>
            </a:endParaRPr>
          </a:p>
          <a:p>
            <a:pPr algn="l"/>
            <a:r>
              <a:rPr lang="es-MX" sz="1600" b="1" i="0" u="sng" dirty="0">
                <a:solidFill>
                  <a:schemeClr val="accent2">
                    <a:lumMod val="75000"/>
                  </a:schemeClr>
                </a:solidFill>
                <a:effectLst/>
                <a:latin typeface="sohne"/>
              </a:rPr>
              <a:t>Operaciones mutables</a:t>
            </a:r>
          </a:p>
          <a:p>
            <a:pPr algn="l"/>
            <a:r>
              <a:rPr lang="es-MX" sz="1400" b="0" i="0" dirty="0">
                <a:solidFill>
                  <a:srgbClr val="292929"/>
                </a:solidFill>
                <a:effectLst/>
              </a:rPr>
              <a:t>Estas operaciones nos permiten trabajar con listas alterando o modificando su definición previa.</a:t>
            </a:r>
          </a:p>
          <a:p>
            <a:pPr algn="l"/>
            <a:r>
              <a:rPr lang="es-MX" sz="1400" b="1" i="0" dirty="0">
                <a:solidFill>
                  <a:srgbClr val="292929"/>
                </a:solidFill>
                <a:effectLst/>
              </a:rPr>
              <a:t> </a:t>
            </a:r>
          </a:p>
          <a:p>
            <a:pPr algn="l"/>
            <a:r>
              <a:rPr lang="es-MX" sz="1600" b="1" i="0" dirty="0">
                <a:solidFill>
                  <a:srgbClr val="292929"/>
                </a:solidFill>
                <a:effectLst/>
              </a:rPr>
              <a:t>append</a:t>
            </a:r>
            <a:endParaRPr lang="es-MX" sz="1600" b="0" i="0" dirty="0">
              <a:solidFill>
                <a:srgbClr val="292929"/>
              </a:solidFill>
              <a:effectLst/>
            </a:endParaRPr>
          </a:p>
          <a:p>
            <a:pPr algn="l"/>
            <a:r>
              <a:rPr lang="es-MX" sz="1400" b="0" i="0" dirty="0">
                <a:solidFill>
                  <a:srgbClr val="292929"/>
                </a:solidFill>
                <a:effectLst/>
              </a:rPr>
              <a:t>Añade un único elemento al final de la lista.</a:t>
            </a:r>
          </a:p>
          <a:p>
            <a:pPr algn="l"/>
            <a:endParaRPr lang="es-MX" sz="1400" dirty="0">
              <a:solidFill>
                <a:srgbClr val="292929"/>
              </a:solidFill>
            </a:endParaRPr>
          </a:p>
          <a:p>
            <a:pPr algn="l"/>
            <a:endParaRPr lang="es-MX" sz="1400" dirty="0">
              <a:solidFill>
                <a:srgbClr val="292929"/>
              </a:solidFill>
            </a:endParaRPr>
          </a:p>
          <a:p>
            <a:pPr algn="l"/>
            <a:endParaRPr lang="es-MX" sz="1400" dirty="0">
              <a:solidFill>
                <a:srgbClr val="292929"/>
              </a:solidFill>
            </a:endParaRPr>
          </a:p>
          <a:p>
            <a:pPr algn="l"/>
            <a:endParaRPr lang="es-MX" sz="1400" dirty="0">
              <a:solidFill>
                <a:srgbClr val="292929"/>
              </a:solidFill>
            </a:endParaRPr>
          </a:p>
          <a:p>
            <a:pPr algn="l"/>
            <a:endParaRPr lang="es-MX" sz="1400" dirty="0">
              <a:solidFill>
                <a:srgbClr val="292929"/>
              </a:solidFill>
            </a:endParaRPr>
          </a:p>
          <a:p>
            <a:pPr algn="l"/>
            <a:endParaRPr lang="es-MX" sz="1400" dirty="0">
              <a:solidFill>
                <a:srgbClr val="292929"/>
              </a:solidFill>
            </a:endParaRPr>
          </a:p>
          <a:p>
            <a:pPr algn="l"/>
            <a:endParaRPr lang="es-MX" sz="1400" b="0" i="0" dirty="0">
              <a:solidFill>
                <a:srgbClr val="292929"/>
              </a:solidFill>
              <a:effectLst/>
            </a:endParaRPr>
          </a:p>
          <a:p>
            <a:pPr algn="l"/>
            <a:r>
              <a:rPr lang="es-MX" sz="1600" b="1" i="0" dirty="0">
                <a:solidFill>
                  <a:srgbClr val="292929"/>
                </a:solidFill>
                <a:effectLst/>
              </a:rPr>
              <a:t>extend</a:t>
            </a:r>
            <a:endParaRPr lang="es-MX" sz="1600" b="0" i="0" dirty="0">
              <a:solidFill>
                <a:srgbClr val="292929"/>
              </a:solidFill>
              <a:effectLst/>
            </a:endParaRPr>
          </a:p>
          <a:p>
            <a:pPr algn="l"/>
            <a:r>
              <a:rPr lang="es-MX" sz="1400" b="0" i="0" dirty="0">
                <a:solidFill>
                  <a:srgbClr val="292929"/>
                </a:solidFill>
                <a:effectLst/>
              </a:rPr>
              <a:t>Añade otra lista al final de una lista.</a:t>
            </a:r>
          </a:p>
          <a:p>
            <a:pPr algn="l"/>
            <a:endParaRPr lang="es-MX" sz="1400" dirty="0">
              <a:solidFill>
                <a:srgbClr val="292929"/>
              </a:solidFill>
            </a:endParaRPr>
          </a:p>
          <a:p>
            <a:pPr algn="l"/>
            <a:endParaRPr lang="es-MX" sz="1400" b="0" i="0" dirty="0">
              <a:solidFill>
                <a:srgbClr val="292929"/>
              </a:solidFill>
              <a:effectLst/>
            </a:endParaRPr>
          </a:p>
          <a:p>
            <a:pPr algn="l"/>
            <a:endParaRPr lang="es-MX" sz="1400" dirty="0">
              <a:solidFill>
                <a:srgbClr val="292929"/>
              </a:solidFill>
            </a:endParaRPr>
          </a:p>
          <a:p>
            <a:pPr algn="l"/>
            <a:endParaRPr lang="es-MX" sz="1400" b="0" i="0" dirty="0">
              <a:solidFill>
                <a:srgbClr val="292929"/>
              </a:solidFill>
              <a:effectLst/>
            </a:endParaRPr>
          </a:p>
          <a:p>
            <a:pPr algn="l"/>
            <a:endParaRPr lang="es-MX" sz="1400" dirty="0">
              <a:solidFill>
                <a:srgbClr val="292929"/>
              </a:solidFill>
            </a:endParaRPr>
          </a:p>
          <a:p>
            <a:pPr algn="l"/>
            <a:endParaRPr lang="es-MX" sz="1400" b="0" i="0" dirty="0">
              <a:solidFill>
                <a:srgbClr val="292929"/>
              </a:solidFill>
              <a:effectLst/>
            </a:endParaRPr>
          </a:p>
          <a:p>
            <a:r>
              <a:rPr lang="es-MX" sz="1600" b="1" dirty="0"/>
              <a:t>insert</a:t>
            </a:r>
          </a:p>
          <a:p>
            <a:r>
              <a:rPr lang="es-MX" sz="1400" dirty="0"/>
              <a:t>Inserta un nuevo elemento en una posición determinada de la lista, este método recibe un primer argumento que equivale a la posición, y un segundo argumento que corresponde al elemento por agregar.</a:t>
            </a:r>
          </a:p>
          <a:p>
            <a:endParaRPr lang="es-MX" sz="1200" dirty="0"/>
          </a:p>
          <a:p>
            <a:endParaRPr lang="es-MX" sz="1200" dirty="0"/>
          </a:p>
          <a:p>
            <a:endParaRPr lang="es-CO" dirty="0"/>
          </a:p>
        </p:txBody>
      </p:sp>
      <p:pic>
        <p:nvPicPr>
          <p:cNvPr id="7" name="Imagen 6">
            <a:extLst>
              <a:ext uri="{FF2B5EF4-FFF2-40B4-BE49-F238E27FC236}">
                <a16:creationId xmlns:a16="http://schemas.microsoft.com/office/drawing/2014/main" id="{F88D5F77-6E7D-FF99-6264-E787B18E0359}"/>
              </a:ext>
            </a:extLst>
          </p:cNvPr>
          <p:cNvPicPr>
            <a:picLocks noChangeAspect="1"/>
          </p:cNvPicPr>
          <p:nvPr/>
        </p:nvPicPr>
        <p:blipFill>
          <a:blip r:embed="rId2"/>
          <a:stretch>
            <a:fillRect/>
          </a:stretch>
        </p:blipFill>
        <p:spPr>
          <a:xfrm>
            <a:off x="3483369" y="2390018"/>
            <a:ext cx="1348857" cy="1531753"/>
          </a:xfrm>
          <a:prstGeom prst="rect">
            <a:avLst/>
          </a:prstGeom>
        </p:spPr>
      </p:pic>
      <p:pic>
        <p:nvPicPr>
          <p:cNvPr id="9" name="Imagen 8">
            <a:extLst>
              <a:ext uri="{FF2B5EF4-FFF2-40B4-BE49-F238E27FC236}">
                <a16:creationId xmlns:a16="http://schemas.microsoft.com/office/drawing/2014/main" id="{81D7BB9A-112E-6DD8-1CFF-FB9C9DEB6078}"/>
              </a:ext>
            </a:extLst>
          </p:cNvPr>
          <p:cNvPicPr>
            <a:picLocks noChangeAspect="1"/>
          </p:cNvPicPr>
          <p:nvPr/>
        </p:nvPicPr>
        <p:blipFill>
          <a:blip r:embed="rId3"/>
          <a:stretch>
            <a:fillRect/>
          </a:stretch>
        </p:blipFill>
        <p:spPr>
          <a:xfrm>
            <a:off x="2932954" y="4218147"/>
            <a:ext cx="1498014" cy="1531753"/>
          </a:xfrm>
          <a:prstGeom prst="rect">
            <a:avLst/>
          </a:prstGeom>
        </p:spPr>
      </p:pic>
      <p:pic>
        <p:nvPicPr>
          <p:cNvPr id="11" name="Imagen 10">
            <a:extLst>
              <a:ext uri="{FF2B5EF4-FFF2-40B4-BE49-F238E27FC236}">
                <a16:creationId xmlns:a16="http://schemas.microsoft.com/office/drawing/2014/main" id="{FC8F3FBC-AF1D-404C-FF84-750A218B51A0}"/>
              </a:ext>
            </a:extLst>
          </p:cNvPr>
          <p:cNvPicPr>
            <a:picLocks noChangeAspect="1"/>
          </p:cNvPicPr>
          <p:nvPr/>
        </p:nvPicPr>
        <p:blipFill>
          <a:blip r:embed="rId4"/>
          <a:stretch>
            <a:fillRect/>
          </a:stretch>
        </p:blipFill>
        <p:spPr>
          <a:xfrm>
            <a:off x="9365941" y="5157487"/>
            <a:ext cx="1676545" cy="1623201"/>
          </a:xfrm>
          <a:prstGeom prst="rect">
            <a:avLst/>
          </a:prstGeom>
        </p:spPr>
      </p:pic>
      <p:pic>
        <p:nvPicPr>
          <p:cNvPr id="13" name="Imagen 12">
            <a:extLst>
              <a:ext uri="{FF2B5EF4-FFF2-40B4-BE49-F238E27FC236}">
                <a16:creationId xmlns:a16="http://schemas.microsoft.com/office/drawing/2014/main" id="{A19C3E7F-6B75-FCBC-091F-79FEBDBEB52D}"/>
              </a:ext>
            </a:extLst>
          </p:cNvPr>
          <p:cNvPicPr>
            <a:picLocks noChangeAspect="1"/>
          </p:cNvPicPr>
          <p:nvPr/>
        </p:nvPicPr>
        <p:blipFill>
          <a:blip r:embed="rId5"/>
          <a:stretch>
            <a:fillRect/>
          </a:stretch>
        </p:blipFill>
        <p:spPr>
          <a:xfrm>
            <a:off x="11161687" y="5906942"/>
            <a:ext cx="1030313" cy="951058"/>
          </a:xfrm>
          <a:prstGeom prst="rect">
            <a:avLst/>
          </a:prstGeom>
        </p:spPr>
      </p:pic>
    </p:spTree>
    <p:extLst>
      <p:ext uri="{BB962C8B-B14F-4D97-AF65-F5344CB8AC3E}">
        <p14:creationId xmlns:p14="http://schemas.microsoft.com/office/powerpoint/2010/main" val="277207741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CE01C0AE-939B-B58C-5E06-B640B25ADBD9}"/>
              </a:ext>
            </a:extLst>
          </p:cNvPr>
          <p:cNvSpPr txBox="1"/>
          <p:nvPr/>
        </p:nvSpPr>
        <p:spPr>
          <a:xfrm>
            <a:off x="304060" y="196023"/>
            <a:ext cx="6094520" cy="6463308"/>
          </a:xfrm>
          <a:prstGeom prst="rect">
            <a:avLst/>
          </a:prstGeom>
          <a:noFill/>
        </p:spPr>
        <p:txBody>
          <a:bodyPr wrap="square">
            <a:spAutoFit/>
          </a:bodyPr>
          <a:lstStyle/>
          <a:p>
            <a:r>
              <a:rPr lang="es-MX" sz="1600" b="1" dirty="0"/>
              <a:t>del</a:t>
            </a:r>
          </a:p>
          <a:p>
            <a:r>
              <a:rPr lang="es-MX" sz="1400" dirty="0"/>
              <a:t>Elimina el elemento ubicado en el </a:t>
            </a:r>
            <a:r>
              <a:rPr lang="es-MX" sz="1400" dirty="0" err="1"/>
              <a:t>indice</a:t>
            </a:r>
            <a:r>
              <a:rPr lang="es-MX" sz="1400" dirty="0"/>
              <a:t> descrito, a su vez este método tiene la capacidad de eliminar una sección de elementos de la lista, mediante el operador “:” que permite definir un punto de [</a:t>
            </a:r>
            <a:r>
              <a:rPr lang="es-MX" sz="1400" dirty="0" err="1"/>
              <a:t>inicio:fin</a:t>
            </a:r>
            <a:r>
              <a:rPr lang="es-MX" sz="1400" dirty="0"/>
              <a:t>] sin considerar el punto final, esto puntos pueden ser obviados, con lo cual como punto de inicio se tomará la posición 0 y punto de fin la última posición de la lista.</a:t>
            </a:r>
          </a:p>
          <a:p>
            <a:endParaRPr lang="es-MX" sz="1400" dirty="0"/>
          </a:p>
          <a:p>
            <a:endParaRPr lang="es-MX" sz="1400" dirty="0"/>
          </a:p>
          <a:p>
            <a:endParaRPr lang="es-MX" sz="1400" dirty="0"/>
          </a:p>
          <a:p>
            <a:endParaRPr lang="es-MX" sz="1400" dirty="0"/>
          </a:p>
          <a:p>
            <a:endParaRPr lang="es-MX" sz="1400" dirty="0"/>
          </a:p>
          <a:p>
            <a:endParaRPr lang="es-MX" sz="1400" dirty="0"/>
          </a:p>
          <a:p>
            <a:endParaRPr lang="es-MX" sz="1400" dirty="0"/>
          </a:p>
          <a:p>
            <a:endParaRPr lang="es-MX" sz="1600" dirty="0"/>
          </a:p>
          <a:p>
            <a:r>
              <a:rPr lang="es-MX" sz="1600" b="1" dirty="0"/>
              <a:t> remove</a:t>
            </a:r>
          </a:p>
          <a:p>
            <a:r>
              <a:rPr lang="es-MX" sz="1400" dirty="0"/>
              <a:t>Remueve la primer coincidencia del elemento especificado.</a:t>
            </a:r>
          </a:p>
          <a:p>
            <a:endParaRPr lang="es-MX" sz="1400" dirty="0"/>
          </a:p>
          <a:p>
            <a:endParaRPr lang="es-MX" sz="1400" dirty="0"/>
          </a:p>
          <a:p>
            <a:endParaRPr lang="es-MX" sz="1400" dirty="0"/>
          </a:p>
          <a:p>
            <a:endParaRPr lang="es-MX" sz="1400" dirty="0"/>
          </a:p>
          <a:p>
            <a:endParaRPr lang="es-MX" sz="1400" dirty="0"/>
          </a:p>
          <a:p>
            <a:endParaRPr lang="es-MX" sz="1400" dirty="0"/>
          </a:p>
          <a:p>
            <a:endParaRPr lang="es-MX" sz="1600" dirty="0"/>
          </a:p>
          <a:p>
            <a:r>
              <a:rPr lang="es-MX" sz="1600" b="1" dirty="0"/>
              <a:t> reverse</a:t>
            </a:r>
          </a:p>
          <a:p>
            <a:r>
              <a:rPr lang="es-MX" sz="1400" dirty="0"/>
              <a:t>Invierte el orden de los elementos de la lista, dando como resultado una lista con los elementos del final al inicio y del inicio al final.</a:t>
            </a:r>
          </a:p>
          <a:p>
            <a:r>
              <a:rPr lang="es-MX" sz="1400" dirty="0"/>
              <a:t> sort</a:t>
            </a:r>
          </a:p>
          <a:p>
            <a:r>
              <a:rPr lang="es-MX" sz="1400" dirty="0"/>
              <a:t>Por defecto este método ordena los elementos de la lista de menor a mayor, este comportamiento puede modificarse mediante el parámetro reverse=True.</a:t>
            </a:r>
          </a:p>
        </p:txBody>
      </p:sp>
      <p:pic>
        <p:nvPicPr>
          <p:cNvPr id="7" name="Imagen 6">
            <a:extLst>
              <a:ext uri="{FF2B5EF4-FFF2-40B4-BE49-F238E27FC236}">
                <a16:creationId xmlns:a16="http://schemas.microsoft.com/office/drawing/2014/main" id="{9586EBA1-1963-F4B2-6266-C2AA30C63612}"/>
              </a:ext>
            </a:extLst>
          </p:cNvPr>
          <p:cNvPicPr>
            <a:picLocks noChangeAspect="1"/>
          </p:cNvPicPr>
          <p:nvPr/>
        </p:nvPicPr>
        <p:blipFill>
          <a:blip r:embed="rId2"/>
          <a:stretch>
            <a:fillRect/>
          </a:stretch>
        </p:blipFill>
        <p:spPr>
          <a:xfrm>
            <a:off x="6398580" y="136100"/>
            <a:ext cx="3636761" cy="2730926"/>
          </a:xfrm>
          <a:prstGeom prst="rect">
            <a:avLst/>
          </a:prstGeom>
        </p:spPr>
      </p:pic>
      <p:pic>
        <p:nvPicPr>
          <p:cNvPr id="9" name="Imagen 8">
            <a:extLst>
              <a:ext uri="{FF2B5EF4-FFF2-40B4-BE49-F238E27FC236}">
                <a16:creationId xmlns:a16="http://schemas.microsoft.com/office/drawing/2014/main" id="{A6B976C8-ADD8-083A-81C5-63170D9E9FD1}"/>
              </a:ext>
            </a:extLst>
          </p:cNvPr>
          <p:cNvPicPr>
            <a:picLocks noChangeAspect="1"/>
          </p:cNvPicPr>
          <p:nvPr/>
        </p:nvPicPr>
        <p:blipFill>
          <a:blip r:embed="rId3"/>
          <a:stretch>
            <a:fillRect/>
          </a:stretch>
        </p:blipFill>
        <p:spPr>
          <a:xfrm>
            <a:off x="4936265" y="3366121"/>
            <a:ext cx="2187130" cy="1455546"/>
          </a:xfrm>
          <a:prstGeom prst="rect">
            <a:avLst/>
          </a:prstGeom>
        </p:spPr>
      </p:pic>
      <p:pic>
        <p:nvPicPr>
          <p:cNvPr id="11" name="Imagen 10">
            <a:extLst>
              <a:ext uri="{FF2B5EF4-FFF2-40B4-BE49-F238E27FC236}">
                <a16:creationId xmlns:a16="http://schemas.microsoft.com/office/drawing/2014/main" id="{9B5B03D0-713A-D9B7-69F7-488FB5B8B03C}"/>
              </a:ext>
            </a:extLst>
          </p:cNvPr>
          <p:cNvPicPr>
            <a:picLocks noChangeAspect="1"/>
          </p:cNvPicPr>
          <p:nvPr/>
        </p:nvPicPr>
        <p:blipFill>
          <a:blip r:embed="rId4"/>
          <a:stretch>
            <a:fillRect/>
          </a:stretch>
        </p:blipFill>
        <p:spPr>
          <a:xfrm>
            <a:off x="6904251" y="5228849"/>
            <a:ext cx="2667231" cy="1425063"/>
          </a:xfrm>
          <a:prstGeom prst="rect">
            <a:avLst/>
          </a:prstGeom>
        </p:spPr>
      </p:pic>
      <p:pic>
        <p:nvPicPr>
          <p:cNvPr id="12" name="Imagen 11">
            <a:extLst>
              <a:ext uri="{FF2B5EF4-FFF2-40B4-BE49-F238E27FC236}">
                <a16:creationId xmlns:a16="http://schemas.microsoft.com/office/drawing/2014/main" id="{FD6D6440-3C47-0599-6A1D-CD77C20A65E6}"/>
              </a:ext>
            </a:extLst>
          </p:cNvPr>
          <p:cNvPicPr>
            <a:picLocks noChangeAspect="1"/>
          </p:cNvPicPr>
          <p:nvPr/>
        </p:nvPicPr>
        <p:blipFill>
          <a:blip r:embed="rId5"/>
          <a:stretch>
            <a:fillRect/>
          </a:stretch>
        </p:blipFill>
        <p:spPr>
          <a:xfrm>
            <a:off x="11161687" y="5906942"/>
            <a:ext cx="1030313" cy="951058"/>
          </a:xfrm>
          <a:prstGeom prst="rect">
            <a:avLst/>
          </a:prstGeom>
        </p:spPr>
      </p:pic>
    </p:spTree>
    <p:extLst>
      <p:ext uri="{BB962C8B-B14F-4D97-AF65-F5344CB8AC3E}">
        <p14:creationId xmlns:p14="http://schemas.microsoft.com/office/powerpoint/2010/main" val="227554436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281CE4A7-F0A4-B667-A5DC-AF7F9D5B43D3}"/>
              </a:ext>
            </a:extLst>
          </p:cNvPr>
          <p:cNvSpPr txBox="1"/>
          <p:nvPr/>
        </p:nvSpPr>
        <p:spPr>
          <a:xfrm>
            <a:off x="108751" y="109153"/>
            <a:ext cx="6094520" cy="984885"/>
          </a:xfrm>
          <a:prstGeom prst="rect">
            <a:avLst/>
          </a:prstGeom>
          <a:noFill/>
        </p:spPr>
        <p:txBody>
          <a:bodyPr wrap="square">
            <a:spAutoFit/>
          </a:bodyPr>
          <a:lstStyle/>
          <a:p>
            <a:r>
              <a:rPr lang="es-MX" sz="1600" b="1" dirty="0"/>
              <a:t>sort</a:t>
            </a:r>
          </a:p>
          <a:p>
            <a:endParaRPr lang="es-MX" sz="1400" dirty="0"/>
          </a:p>
          <a:p>
            <a:r>
              <a:rPr lang="es-MX" sz="1400" dirty="0"/>
              <a:t>Por defecto este método ordena los elementos de la lista de menor a mayor, este comportamiento puede modificarse mediante el parámetro reverse=True.</a:t>
            </a:r>
            <a:endParaRPr lang="es-CO" sz="1400" dirty="0"/>
          </a:p>
        </p:txBody>
      </p:sp>
      <p:pic>
        <p:nvPicPr>
          <p:cNvPr id="7" name="Imagen 6">
            <a:extLst>
              <a:ext uri="{FF2B5EF4-FFF2-40B4-BE49-F238E27FC236}">
                <a16:creationId xmlns:a16="http://schemas.microsoft.com/office/drawing/2014/main" id="{94457DFD-F489-96F8-D2C3-89C7F6BD13C7}"/>
              </a:ext>
            </a:extLst>
          </p:cNvPr>
          <p:cNvPicPr>
            <a:picLocks noChangeAspect="1"/>
          </p:cNvPicPr>
          <p:nvPr/>
        </p:nvPicPr>
        <p:blipFill>
          <a:blip r:embed="rId2"/>
          <a:stretch>
            <a:fillRect/>
          </a:stretch>
        </p:blipFill>
        <p:spPr>
          <a:xfrm>
            <a:off x="6203271" y="586206"/>
            <a:ext cx="4340904" cy="2581594"/>
          </a:xfrm>
          <a:prstGeom prst="rect">
            <a:avLst/>
          </a:prstGeom>
        </p:spPr>
      </p:pic>
      <p:sp>
        <p:nvSpPr>
          <p:cNvPr id="9" name="CuadroTexto 8">
            <a:extLst>
              <a:ext uri="{FF2B5EF4-FFF2-40B4-BE49-F238E27FC236}">
                <a16:creationId xmlns:a16="http://schemas.microsoft.com/office/drawing/2014/main" id="{FEF34FE2-5E9A-AB3D-E30B-F06E4CB26E5D}"/>
              </a:ext>
            </a:extLst>
          </p:cNvPr>
          <p:cNvSpPr txBox="1"/>
          <p:nvPr/>
        </p:nvSpPr>
        <p:spPr>
          <a:xfrm>
            <a:off x="108751" y="3644853"/>
            <a:ext cx="6094520" cy="2462213"/>
          </a:xfrm>
          <a:prstGeom prst="rect">
            <a:avLst/>
          </a:prstGeom>
          <a:noFill/>
        </p:spPr>
        <p:txBody>
          <a:bodyPr wrap="square">
            <a:spAutoFit/>
          </a:bodyPr>
          <a:lstStyle/>
          <a:p>
            <a:r>
              <a:rPr lang="es-MX" sz="1400" dirty="0"/>
              <a:t>Es importante considerar que al aplicar el método sort, debes realizarlo sobre listas que contengan elementos del mismo tipo de dato, de lo contrario te enfrentarás a la excepción </a:t>
            </a:r>
            <a:r>
              <a:rPr lang="es-MX" sz="1400" dirty="0" err="1"/>
              <a:t>TypeError</a:t>
            </a:r>
            <a:r>
              <a:rPr lang="es-MX" sz="1400" dirty="0"/>
              <a:t>.</a:t>
            </a:r>
          </a:p>
          <a:p>
            <a:endParaRPr lang="es-MX" sz="1400" dirty="0"/>
          </a:p>
          <a:p>
            <a:r>
              <a:rPr lang="es-MX" sz="1400" dirty="0"/>
              <a:t>Otra de las bondades del método sort, es que permite el ordenamiento personalizado de una lista, con lo cual bastaría con definir una función que nos permita ordenar bajo algunos criterios, para posteriormente utilizar la misma mediante el argumento </a:t>
            </a:r>
            <a:r>
              <a:rPr lang="es-MX" sz="1400" dirty="0" err="1"/>
              <a:t>key</a:t>
            </a:r>
            <a:r>
              <a:rPr lang="es-MX" sz="1400" dirty="0"/>
              <a:t>. Debes tener en cuenta que por lo general este ordenamiento es menos eficiente que el orden default.</a:t>
            </a:r>
          </a:p>
          <a:p>
            <a:endParaRPr lang="es-MX" sz="1400" dirty="0"/>
          </a:p>
          <a:p>
            <a:r>
              <a:rPr lang="es-MX" sz="1400" dirty="0"/>
              <a:t>Ejemplo de ordenamiento customizado:</a:t>
            </a:r>
            <a:endParaRPr lang="es-CO" sz="1400" dirty="0"/>
          </a:p>
        </p:txBody>
      </p:sp>
      <p:pic>
        <p:nvPicPr>
          <p:cNvPr id="11" name="Imagen 10">
            <a:extLst>
              <a:ext uri="{FF2B5EF4-FFF2-40B4-BE49-F238E27FC236}">
                <a16:creationId xmlns:a16="http://schemas.microsoft.com/office/drawing/2014/main" id="{4CBA0EDB-7269-029F-0C86-7F52B0F15DBE}"/>
              </a:ext>
            </a:extLst>
          </p:cNvPr>
          <p:cNvPicPr>
            <a:picLocks noChangeAspect="1"/>
          </p:cNvPicPr>
          <p:nvPr/>
        </p:nvPicPr>
        <p:blipFill>
          <a:blip r:embed="rId3"/>
          <a:stretch>
            <a:fillRect/>
          </a:stretch>
        </p:blipFill>
        <p:spPr>
          <a:xfrm>
            <a:off x="6203271" y="3690201"/>
            <a:ext cx="4340904" cy="1897929"/>
          </a:xfrm>
          <a:prstGeom prst="rect">
            <a:avLst/>
          </a:prstGeom>
        </p:spPr>
      </p:pic>
      <p:pic>
        <p:nvPicPr>
          <p:cNvPr id="12" name="Imagen 11">
            <a:extLst>
              <a:ext uri="{FF2B5EF4-FFF2-40B4-BE49-F238E27FC236}">
                <a16:creationId xmlns:a16="http://schemas.microsoft.com/office/drawing/2014/main" id="{8D386C6A-FA27-ED50-7539-0EA6D622EB53}"/>
              </a:ext>
            </a:extLst>
          </p:cNvPr>
          <p:cNvPicPr>
            <a:picLocks noChangeAspect="1"/>
          </p:cNvPicPr>
          <p:nvPr/>
        </p:nvPicPr>
        <p:blipFill>
          <a:blip r:embed="rId4"/>
          <a:stretch>
            <a:fillRect/>
          </a:stretch>
        </p:blipFill>
        <p:spPr>
          <a:xfrm>
            <a:off x="11161687" y="5906942"/>
            <a:ext cx="1030313" cy="951058"/>
          </a:xfrm>
          <a:prstGeom prst="rect">
            <a:avLst/>
          </a:prstGeom>
        </p:spPr>
      </p:pic>
    </p:spTree>
    <p:extLst>
      <p:ext uri="{BB962C8B-B14F-4D97-AF65-F5344CB8AC3E}">
        <p14:creationId xmlns:p14="http://schemas.microsoft.com/office/powerpoint/2010/main" val="3301885792"/>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217</TotalTime>
  <Words>2610</Words>
  <Application>Microsoft Office PowerPoint</Application>
  <PresentationFormat>Panorámica</PresentationFormat>
  <Paragraphs>228</Paragraphs>
  <Slides>20</Slides>
  <Notes>0</Notes>
  <HiddenSlides>0</HiddenSlides>
  <MMClips>0</MMClips>
  <ScaleCrop>false</ScaleCrop>
  <HeadingPairs>
    <vt:vector size="6" baseType="variant">
      <vt:variant>
        <vt:lpstr>Fuentes usadas</vt:lpstr>
      </vt:variant>
      <vt:variant>
        <vt:i4>11</vt:i4>
      </vt:variant>
      <vt:variant>
        <vt:lpstr>Tema</vt:lpstr>
      </vt:variant>
      <vt:variant>
        <vt:i4>1</vt:i4>
      </vt:variant>
      <vt:variant>
        <vt:lpstr>Títulos de diapositiva</vt:lpstr>
      </vt:variant>
      <vt:variant>
        <vt:i4>20</vt:i4>
      </vt:variant>
    </vt:vector>
  </HeadingPairs>
  <TitlesOfParts>
    <vt:vector size="32" baseType="lpstr">
      <vt:lpstr>Aharoni</vt:lpstr>
      <vt:lpstr>Arial</vt:lpstr>
      <vt:lpstr>Bahnschrift Condensed</vt:lpstr>
      <vt:lpstr>Calibri</vt:lpstr>
      <vt:lpstr>Calibri Light</vt:lpstr>
      <vt:lpstr>Courier New</vt:lpstr>
      <vt:lpstr>Segoe UI Emoji</vt:lpstr>
      <vt:lpstr>sohne</vt:lpstr>
      <vt:lpstr>source-serif-pro</vt:lpstr>
      <vt:lpstr>Times New Roman</vt:lpstr>
      <vt:lpstr>Wingdings</vt:lpstr>
      <vt:lpstr>Tema de Office</vt:lpstr>
      <vt:lpstr>Presentación de PowerPoint</vt:lpstr>
      <vt:lpstr> Listas en Python</vt:lpstr>
      <vt:lpstr>Propiedades de las listas</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Cadenas Python </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Listas en Python</dc:title>
  <dc:creator>Juan Sebastian Fajardo Acevedo</dc:creator>
  <cp:lastModifiedBy>MARTHA CECILIA PIMIENTA GIRALDO</cp:lastModifiedBy>
  <cp:revision>2</cp:revision>
  <dcterms:created xsi:type="dcterms:W3CDTF">2022-10-24T21:11:46Z</dcterms:created>
  <dcterms:modified xsi:type="dcterms:W3CDTF">2022-10-25T15:01:02Z</dcterms:modified>
</cp:coreProperties>
</file>