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711199" y="5915024"/>
            <a:ext cx="5486401" cy="800101"/>
          </a:xfrm>
          <a:prstGeom prst="rect">
            <a:avLst/>
          </a:prstGeom>
        </p:spPr>
        <p:txBody>
          <a:bodyPr/>
          <a:lstStyle/>
          <a:p>
            <a:pPr algn="l">
              <a:defRPr b="1" sz="42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save</a:t>
            </a:r>
            <a:r>
              <a:t>OS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7251699" y="5984874"/>
            <a:ext cx="5067301" cy="660401"/>
          </a:xfrm>
          <a:prstGeom prst="rect">
            <a:avLst/>
          </a:prstGeom>
        </p:spPr>
        <p:txBody>
          <a:bodyPr/>
          <a:lstStyle>
            <a:lvl1pPr algn="r">
              <a:defRPr sz="24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Adapt, improvise, overcome</a:t>
            </a:r>
          </a:p>
        </p:txBody>
      </p:sp>
      <p:pic>
        <p:nvPicPr>
          <p:cNvPr id="121" name="saveOS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323850"/>
            <a:ext cx="11430000" cy="530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 flipV="1">
            <a:off x="6870700" y="5937249"/>
            <a:ext cx="0" cy="1765713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ctrTitle"/>
          </p:nvPr>
        </p:nvSpPr>
        <p:spPr>
          <a:xfrm>
            <a:off x="558800" y="730455"/>
            <a:ext cx="5486401" cy="800101"/>
          </a:xfrm>
          <a:prstGeom prst="rect">
            <a:avLst/>
          </a:prstGeom>
        </p:spPr>
        <p:txBody>
          <a:bodyPr/>
          <a:lstStyle/>
          <a:p>
            <a:pPr algn="l">
              <a:defRPr b="1" sz="42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save</a:t>
            </a:r>
            <a:r>
              <a:t>OS</a:t>
            </a:r>
          </a:p>
        </p:txBody>
      </p:sp>
      <p:sp>
        <p:nvSpPr>
          <p:cNvPr id="125" name="Shape 125"/>
          <p:cNvSpPr/>
          <p:nvPr>
            <p:ph type="subTitle" sz="quarter" idx="1"/>
          </p:nvPr>
        </p:nvSpPr>
        <p:spPr>
          <a:xfrm>
            <a:off x="6959600" y="2251075"/>
            <a:ext cx="5232401" cy="660400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Add text here</a:t>
            </a:r>
          </a:p>
        </p:txBody>
      </p:sp>
      <p:sp>
        <p:nvSpPr>
          <p:cNvPr id="126" name="Shape 126"/>
          <p:cNvSpPr/>
          <p:nvPr/>
        </p:nvSpPr>
        <p:spPr>
          <a:xfrm flipV="1">
            <a:off x="6781800" y="2165349"/>
            <a:ext cx="1" cy="1765712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27" name="saveOS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2425700"/>
            <a:ext cx="4535715" cy="635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