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70" r:id="rId2"/>
    <p:sldId id="271" r:id="rId3"/>
    <p:sldId id="272" r:id="rId4"/>
    <p:sldId id="274" r:id="rId5"/>
    <p:sldId id="275" r:id="rId6"/>
    <p:sldId id="276" r:id="rId7"/>
    <p:sldId id="277" r:id="rId8"/>
    <p:sldId id="278" r:id="rId9"/>
    <p:sldId id="283" r:id="rId10"/>
    <p:sldId id="285" r:id="rId11"/>
    <p:sldId id="282" r:id="rId12"/>
  </p:sldIdLst>
  <p:sldSz cx="12192000" cy="6858000"/>
  <p:notesSz cx="6858000" cy="9144000"/>
  <p:defaultTextStyle>
    <a:defPPr rtl="0"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35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7" y="19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0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modMainMaster modNotesMaster">
      <pc:chgData name="Fake Test User" userId="SID-0" providerId="Test" clId="FakeClientId" dt="2018-12-04T07:30:12.763" v="4" actId="790"/>
      <pc:docMkLst>
        <pc:docMk/>
      </pc:docMkLst>
      <pc:sldMasterChg chg="modSldLayout">
        <pc:chgData name="Fake Test User" userId="SID-0" providerId="Test" clId="FakeClientId" dt="2018-12-04T07:29:37.718" v="3"/>
        <pc:sldMasterMkLst>
          <pc:docMk/>
          <pc:sldMasterMk cId="3012251994" sldId="2147483672"/>
        </pc:sldMasterMkLst>
        <pc:sldLayoutChg chg="modSp">
          <pc:chgData name="Fake Test User" userId="SID-0" providerId="Test" clId="FakeClientId" dt="2018-12-04T07:29:13.220" v="0"/>
          <pc:sldLayoutMkLst>
            <pc:docMk/>
            <pc:sldMasterMk cId="3012251994" sldId="2147483672"/>
            <pc:sldLayoutMk cId="2533336930" sldId="2147483676"/>
          </pc:sldLayoutMkLst>
          <pc:spChg chg="mod">
            <ac:chgData name="Fake Test User" userId="SID-0" providerId="Test" clId="FakeClientId" dt="2018-12-04T07:29:13.220" v="0"/>
            <ac:spMkLst>
              <pc:docMk/>
              <pc:sldMasterMk cId="3012251994" sldId="2147483672"/>
              <pc:sldLayoutMk cId="2533336930" sldId="2147483676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7:29:37.718" v="3"/>
          <pc:sldLayoutMkLst>
            <pc:docMk/>
            <pc:sldMasterMk cId="3012251994" sldId="2147483672"/>
            <pc:sldLayoutMk cId="3244593729" sldId="2147483677"/>
          </pc:sldLayoutMkLst>
          <pc:spChg chg="mod">
            <ac:chgData name="Fake Test User" userId="SID-0" providerId="Test" clId="FakeClientId" dt="2018-12-04T07:29:31.578" v="1"/>
            <ac:spMkLst>
              <pc:docMk/>
              <pc:sldMasterMk cId="3012251994" sldId="2147483672"/>
              <pc:sldLayoutMk cId="3244593729" sldId="2147483677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7:29:34.844" v="2"/>
            <ac:spMkLst>
              <pc:docMk/>
              <pc:sldMasterMk cId="3012251994" sldId="2147483672"/>
              <pc:sldLayoutMk cId="3244593729" sldId="2147483677"/>
              <ac:spMk id="11" creationId="{00000000-0000-0000-0000-000000000000}"/>
            </ac:spMkLst>
          </pc:spChg>
          <pc:spChg chg="mod">
            <ac:chgData name="Fake Test User" userId="SID-0" providerId="Test" clId="FakeClientId" dt="2018-12-04T07:29:37.718" v="3"/>
            <ac:spMkLst>
              <pc:docMk/>
              <pc:sldMasterMk cId="3012251994" sldId="2147483672"/>
              <pc:sldLayoutMk cId="3244593729" sldId="2147483677"/>
              <ac:spMk id="1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uk-UA" dirty="0">
              <a:latin typeface="Palatino Linotype" panose="02040502050505030304" pitchFamily="18" charset="0"/>
            </a:endParaRP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E206DF6-854B-4F17-A57C-537EDD6E70E6}" type="datetime1">
              <a:rPr lang="uk-UA" smtClean="0">
                <a:latin typeface="Palatino Linotype" panose="02040502050505030304" pitchFamily="18" charset="0"/>
              </a:rPr>
              <a:t>15.09.2020</a:t>
            </a:fld>
            <a:endParaRPr lang="uk-UA" dirty="0">
              <a:latin typeface="Palatino Linotype" panose="02040502050505030304" pitchFamily="18" charset="0"/>
            </a:endParaRPr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uk-UA" dirty="0">
              <a:latin typeface="Palatino Linotype" panose="02040502050505030304" pitchFamily="18" charset="0"/>
            </a:endParaRPr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48944F-81ED-4843-A3E6-D41A6908762D}" type="slidenum">
              <a:rPr lang="uk-UA" smtClean="0">
                <a:latin typeface="Palatino Linotype" panose="02040502050505030304" pitchFamily="18" charset="0"/>
              </a:rPr>
              <a:t>‹№›</a:t>
            </a:fld>
            <a:endParaRPr lang="uk-UA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uk-UA" noProof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2EF58428-EF96-401D-BC06-886ED79A806C}" type="datetime1">
              <a:rPr lang="uk-UA" noProof="0" smtClean="0"/>
              <a:t>15.09.2020</a:t>
            </a:fld>
            <a:endParaRPr lang="uk-UA" noProof="0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uk-UA" noProof="0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uk-UA" noProof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3DF1C5CE-222C-4659-9A99-B99FC42AF6EC}" type="slidenum">
              <a:rPr lang="uk-UA" noProof="0" smtClean="0"/>
              <a:pPr/>
              <a:t>‹№›</a:t>
            </a:fld>
            <a:endParaRPr lang="uk-UA" noProof="0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9494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uk-UA" smtClean="0"/>
              <a:pPr/>
              <a:t>10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53127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uk-UA" smtClean="0"/>
              <a:pPr/>
              <a:t>11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7368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uk-UA" smtClean="0"/>
              <a:pPr/>
              <a:t>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23754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uk-UA" smtClean="0"/>
              <a:pPr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4413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uk-UA" smtClean="0"/>
              <a:pPr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49383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uk-UA" smtClean="0"/>
              <a:pPr/>
              <a:t>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12794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uk-UA" smtClean="0"/>
              <a:pPr/>
              <a:t>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26332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uk-UA" smtClean="0"/>
              <a:pPr/>
              <a:t>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978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uk-UA" smtClean="0"/>
              <a:pPr/>
              <a:t>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61856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uk-UA" smtClean="0"/>
              <a:pPr/>
              <a:t>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2799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14400" y="609601"/>
            <a:ext cx="10363200" cy="4267200"/>
          </a:xfrm>
        </p:spPr>
        <p:txBody>
          <a:bodyPr rtlCol="0" anchor="b">
            <a:noAutofit/>
          </a:bodyPr>
          <a:lstStyle>
            <a:lvl1pPr>
              <a:lnSpc>
                <a:spcPct val="100000"/>
              </a:lnSpc>
              <a:defRPr sz="6600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53000"/>
            <a:ext cx="8534400" cy="1219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uk-UA"/>
              <a:t>Клацніть, щоб змінити стиль зразка підзаголовка</a:t>
            </a:r>
            <a:endParaRPr lang="uk-UA" dirty="0"/>
          </a:p>
        </p:txBody>
      </p:sp>
      <p:sp>
        <p:nvSpPr>
          <p:cNvPr id="9" name="Місце для нижнього колонтитула 8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uk-UA"/>
              <a:t>Додайте нижній колонтитул</a:t>
            </a:r>
            <a:endParaRPr lang="uk-UA" dirty="0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2D50B9A-5A36-4F96-ABBD-169D5061A60A}" type="datetime1">
              <a:rPr lang="uk-UA" smtClean="0"/>
              <a:t>15.09.2020</a:t>
            </a:fld>
            <a:endParaRPr lang="uk-UA" dirty="0"/>
          </a:p>
        </p:txBody>
      </p:sp>
      <p:sp>
        <p:nvSpPr>
          <p:cNvPr id="8" name="Місце для номера слайда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вертикального тексту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uk-UA"/>
              <a:t>Зразки заголовків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uk-UA"/>
              <a:t>Додайте нижній колонтитул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339C0CC8-C036-4AE3-8BC6-010F375AC153}" type="datetime1">
              <a:rPr lang="uk-UA" smtClean="0"/>
              <a:t>15.09.2020</a:t>
            </a:fld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 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вертикального тексту 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uk-UA"/>
              <a:t>Зразки заголовків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uk-UA"/>
              <a:t>Додайте нижній колонтитул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9FC27C7B-8F2F-4862-9ADA-9117286FAE0F}" type="datetime1">
              <a:rPr lang="uk-UA" smtClean="0"/>
              <a:t>15.09.2020</a:t>
            </a:fld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 rtl="0"/>
            <a:r>
              <a:rPr lang="uk-UA"/>
              <a:t>Зразки заголовків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uk-UA"/>
              <a:t>Додайте нижній колонтитул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AE75621D-215E-4E0E-B62C-E06CD97086C6}" type="datetime1">
              <a:rPr lang="uk-UA" smtClean="0"/>
              <a:t>15.09.2020</a:t>
            </a:fld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sz="1800" dirty="0">
              <a:latin typeface="Palatino Linotype" panose="02040502050505030304" pitchFamily="18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sz="1800" dirty="0">
              <a:latin typeface="Palatino Linotype" panose="02040502050505030304" pitchFamily="18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sz="1800" dirty="0">
              <a:latin typeface="Palatino Linotype" panose="0204050205050503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63084" y="1371601"/>
            <a:ext cx="10363200" cy="2505075"/>
          </a:xfrm>
        </p:spPr>
        <p:txBody>
          <a:bodyPr rtlCol="0"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 hasCustomPrompt="1"/>
          </p:nvPr>
        </p:nvSpPr>
        <p:spPr>
          <a:xfrm>
            <a:off x="963084" y="4068764"/>
            <a:ext cx="10363200" cy="1131887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uk-UA"/>
              <a:t>Зразки заголовків</a:t>
            </a:r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uk-UA"/>
              <a:t>Додайте нижній колонтитул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5CF5A591-02AF-4260-9396-73A6BC65D26B}" type="datetime1">
              <a:rPr lang="uk-UA" smtClean="0"/>
              <a:t>15.09.2020</a:t>
            </a:fld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елементи вміст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9" name="Місце для вмісту 8"/>
          <p:cNvSpPr>
            <a:spLocks noGrp="1"/>
          </p:cNvSpPr>
          <p:nvPr>
            <p:ph sz="quarter" idx="13" hasCustomPrompt="1"/>
          </p:nvPr>
        </p:nvSpPr>
        <p:spPr>
          <a:xfrm>
            <a:off x="487680" y="1600200"/>
            <a:ext cx="5388864" cy="4526280"/>
          </a:xfrm>
        </p:spPr>
        <p:txBody>
          <a:bodyPr rtlCol="0"/>
          <a:lstStyle>
            <a:lvl1pPr rtl="0"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uk-UA" dirty="0"/>
              <a:t>Зразки заголовків</a:t>
            </a:r>
          </a:p>
          <a:p>
            <a:pPr lvl="1" rtl="0"/>
            <a:r>
              <a:rPr lang="uk-UA" dirty="0"/>
              <a:t>Другий рівень</a:t>
            </a:r>
          </a:p>
          <a:p>
            <a:pPr lvl="2" rtl="0"/>
            <a:r>
              <a:rPr lang="uk-UA" dirty="0"/>
              <a:t>Третій рівень</a:t>
            </a:r>
          </a:p>
          <a:p>
            <a:pPr lvl="3" rtl="0"/>
            <a:r>
              <a:rPr lang="uk-UA" dirty="0"/>
              <a:t>Четвертий рівень</a:t>
            </a:r>
          </a:p>
          <a:p>
            <a:pPr lvl="4" rtl="0"/>
            <a:r>
              <a:rPr lang="uk-UA" dirty="0"/>
              <a:t>П’ятий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 rtlCol="0"/>
          <a:lstStyle>
            <a:lvl1pPr>
              <a:defRPr sz="2400">
                <a:latin typeface="Palatino Linotype" panose="02040502050505030304" pitchFamily="18" charset="0"/>
              </a:defRPr>
            </a:lvl1pPr>
            <a:lvl2pPr>
              <a:defRPr sz="1600">
                <a:latin typeface="Palatino Linotype" panose="02040502050505030304" pitchFamily="18" charset="0"/>
              </a:defRPr>
            </a:lvl2pPr>
            <a:lvl3pPr>
              <a:defRPr sz="1600">
                <a:latin typeface="Palatino Linotype" panose="02040502050505030304" pitchFamily="18" charset="0"/>
              </a:defRPr>
            </a:lvl3pPr>
            <a:lvl4pPr>
              <a:defRPr sz="1600">
                <a:latin typeface="Palatino Linotype" panose="02040502050505030304" pitchFamily="18" charset="0"/>
              </a:defRPr>
            </a:lvl4pPr>
            <a:lvl5pPr>
              <a:defRPr sz="1600">
                <a:latin typeface="Palatino Linotype" panose="0204050205050503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uk-UA" dirty="0"/>
              <a:t>Зразки заголовків</a:t>
            </a:r>
          </a:p>
          <a:p>
            <a:pPr lvl="1" rtl="0"/>
            <a:r>
              <a:rPr lang="uk-UA" dirty="0"/>
              <a:t>Другий рівень</a:t>
            </a:r>
          </a:p>
          <a:p>
            <a:pPr lvl="2" rtl="0"/>
            <a:r>
              <a:rPr lang="uk-UA" dirty="0"/>
              <a:t>Третій рівень</a:t>
            </a:r>
          </a:p>
          <a:p>
            <a:pPr lvl="3" rtl="0"/>
            <a:r>
              <a:rPr lang="uk-UA" dirty="0"/>
              <a:t>Четвертий рівень</a:t>
            </a:r>
          </a:p>
          <a:p>
            <a:pPr lvl="4" rtl="0"/>
            <a:r>
              <a:rPr lang="uk-UA" dirty="0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uk-UA"/>
              <a:t>Додайте нижній колонтитул</a:t>
            </a:r>
            <a:endParaRPr lang="uk-UA" dirty="0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137FAB6-1479-42AD-9F91-63E0C5A9B366}" type="datetime1">
              <a:rPr lang="uk-UA" smtClean="0"/>
              <a:t>15.09.2020</a:t>
            </a:fld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 hasCustomPrompt="1"/>
          </p:nvPr>
        </p:nvSpPr>
        <p:spPr>
          <a:xfrm>
            <a:off x="609600" y="1600200"/>
            <a:ext cx="5386917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uk-UA" dirty="0"/>
              <a:t>Зразки заголовків</a:t>
            </a:r>
          </a:p>
        </p:txBody>
      </p:sp>
      <p:sp>
        <p:nvSpPr>
          <p:cNvPr id="11" name="Місце для вмісту 10"/>
          <p:cNvSpPr>
            <a:spLocks noGrp="1"/>
          </p:cNvSpPr>
          <p:nvPr>
            <p:ph sz="quarter" idx="13" hasCustomPrompt="1"/>
          </p:nvPr>
        </p:nvSpPr>
        <p:spPr>
          <a:xfrm>
            <a:off x="609600" y="2212848"/>
            <a:ext cx="5388864" cy="3913632"/>
          </a:xfrm>
        </p:spPr>
        <p:txBody>
          <a:bodyPr rtlCol="0"/>
          <a:lstStyle>
            <a:lvl1pPr rtl="0"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uk-UA" dirty="0"/>
              <a:t>Зразки заголовків</a:t>
            </a:r>
          </a:p>
          <a:p>
            <a:pPr lvl="1" rtl="0"/>
            <a:r>
              <a:rPr lang="uk-UA" dirty="0"/>
              <a:t>Другий рівень</a:t>
            </a:r>
          </a:p>
          <a:p>
            <a:pPr lvl="2" rtl="0"/>
            <a:r>
              <a:rPr lang="uk-UA" dirty="0"/>
              <a:t>Третій рівень</a:t>
            </a:r>
          </a:p>
          <a:p>
            <a:pPr lvl="3" rtl="0"/>
            <a:r>
              <a:rPr lang="uk-UA" dirty="0"/>
              <a:t>Четвертий рівень</a:t>
            </a:r>
          </a:p>
          <a:p>
            <a:pPr lvl="4" rtl="0"/>
            <a:r>
              <a:rPr lang="uk-UA" dirty="0"/>
              <a:t>П’ятий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1" y="1600200"/>
            <a:ext cx="5389033" cy="609600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400" b="0">
                <a:latin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uk-UA" dirty="0"/>
              <a:t>Зразки заголовків</a:t>
            </a:r>
          </a:p>
        </p:txBody>
      </p:sp>
      <p:sp>
        <p:nvSpPr>
          <p:cNvPr id="13" name="Місце для вмісту 12"/>
          <p:cNvSpPr>
            <a:spLocks noGrp="1"/>
          </p:cNvSpPr>
          <p:nvPr>
            <p:ph sz="quarter" idx="14" hasCustomPrompt="1"/>
          </p:nvPr>
        </p:nvSpPr>
        <p:spPr>
          <a:xfrm>
            <a:off x="6230112" y="2212849"/>
            <a:ext cx="5388864" cy="3913187"/>
          </a:xfrm>
        </p:spPr>
        <p:txBody>
          <a:bodyPr rtlCol="0"/>
          <a:lstStyle>
            <a:lvl1pPr rtl="0"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uk-UA" dirty="0"/>
              <a:t>Зразки заголовків</a:t>
            </a:r>
          </a:p>
          <a:p>
            <a:pPr lvl="1" rtl="0"/>
            <a:r>
              <a:rPr lang="uk-UA" dirty="0"/>
              <a:t>Другий рівень</a:t>
            </a:r>
          </a:p>
          <a:p>
            <a:pPr lvl="2" rtl="0"/>
            <a:r>
              <a:rPr lang="uk-UA" dirty="0"/>
              <a:t>Третій рівень</a:t>
            </a:r>
          </a:p>
          <a:p>
            <a:pPr lvl="3" rtl="0"/>
            <a:r>
              <a:rPr lang="uk-UA" dirty="0"/>
              <a:t>Четвертий рівень</a:t>
            </a:r>
          </a:p>
          <a:p>
            <a:pPr lvl="4" rtl="0"/>
            <a:r>
              <a:rPr lang="uk-UA" dirty="0"/>
              <a:t>П’ятий рівень</a:t>
            </a:r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uk-UA"/>
              <a:t>Додайте нижній колонтитул</a:t>
            </a:r>
            <a:endParaRPr lang="uk-UA" dirty="0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1CDAA0A1-7249-4029-8095-9A631CA52E50}" type="datetime1">
              <a:rPr lang="uk-UA" smtClean="0"/>
              <a:t>15.09.2020</a:t>
            </a:fld>
            <a:endParaRPr lang="uk-UA" dirty="0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09600" y="9625"/>
            <a:ext cx="10972800" cy="1600200"/>
          </a:xfrm>
        </p:spPr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uk-UA"/>
              <a:t>Додайте нижній колонтитул</a:t>
            </a:r>
            <a:endParaRPr lang="uk-UA" dirty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40DAAF1-7F24-4C55-A47F-7E807EE2CE1A}" type="datetime1">
              <a:rPr lang="uk-UA" smtClean="0"/>
              <a:t>15.09.2020</a:t>
            </a:fld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uk-UA"/>
              <a:t>Додайте нижній колонтитул</a:t>
            </a:r>
            <a:endParaRPr lang="uk-UA" dirty="0"/>
          </a:p>
        </p:txBody>
      </p:sp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A3C64103-528A-4D67-ABC9-34DD823E7082}" type="datetime1">
              <a:rPr lang="uk-UA" smtClean="0"/>
              <a:t>15.09.2020</a:t>
            </a:fld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876117" y="266700"/>
            <a:ext cx="4011084" cy="209550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 hasCustomPrompt="1"/>
          </p:nvPr>
        </p:nvSpPr>
        <p:spPr>
          <a:xfrm>
            <a:off x="958850" y="273051"/>
            <a:ext cx="6661151" cy="5853113"/>
          </a:xfrm>
        </p:spPr>
        <p:txBody>
          <a:bodyPr rtlCol="0"/>
          <a:lstStyle>
            <a:lvl1pPr>
              <a:defRPr sz="3200">
                <a:latin typeface="Palatino Linotype" panose="02040502050505030304" pitchFamily="18" charset="0"/>
              </a:defRPr>
            </a:lvl1pPr>
            <a:lvl2pPr>
              <a:defRPr sz="2800">
                <a:latin typeface="Palatino Linotype" panose="02040502050505030304" pitchFamily="18" charset="0"/>
              </a:defRPr>
            </a:lvl2pPr>
            <a:lvl3pPr>
              <a:defRPr sz="2400">
                <a:latin typeface="Palatino Linotype" panose="02040502050505030304" pitchFamily="18" charset="0"/>
              </a:defRPr>
            </a:lvl3pPr>
            <a:lvl4pPr>
              <a:defRPr sz="2000">
                <a:latin typeface="Palatino Linotype" panose="02040502050505030304" pitchFamily="18" charset="0"/>
              </a:defRPr>
            </a:lvl4pPr>
            <a:lvl5pPr>
              <a:defRPr sz="2000">
                <a:latin typeface="Palatino Linotype" panose="0204050205050503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uk-UA"/>
              <a:t>Зразки заголовків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 hasCustomPrompt="1"/>
          </p:nvPr>
        </p:nvSpPr>
        <p:spPr>
          <a:xfrm>
            <a:off x="7876117" y="2438401"/>
            <a:ext cx="4011084" cy="3687763"/>
          </a:xfrm>
        </p:spPr>
        <p:txBody>
          <a:bodyPr rtlCol="0"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>
                <a:latin typeface="Palatino Linotype" panose="0204050205050503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uk-UA"/>
              <a:t>Зразки заголовків</a:t>
            </a:r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uk-UA"/>
              <a:t>Додайте нижній колонтитул</a:t>
            </a:r>
            <a:endParaRPr lang="uk-UA" dirty="0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FF338AC-DD91-4283-8F28-F1C153E6C964}" type="datetime1">
              <a:rPr lang="uk-UA" smtClean="0"/>
              <a:t>15.09.2020</a:t>
            </a:fld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239435" y="228600"/>
            <a:ext cx="7615765" cy="89535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зображення 2" descr="Пустий покажчик місця заповнення для зображення Клацніть цей покажчик і виберіть зображення, яке потрібно додати"/>
          <p:cNvSpPr>
            <a:spLocks noGrp="1"/>
          </p:cNvSpPr>
          <p:nvPr>
            <p:ph type="pic" idx="1" hasCustomPrompt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 anchor="t"/>
          <a:lstStyle>
            <a:lvl1pPr marL="0" indent="0" algn="ctr">
              <a:buNone/>
              <a:defRPr sz="3200">
                <a:latin typeface="Palatino Linotype" panose="0204050205050503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uk-UA"/>
              <a:t>Клацніть піктограму, щоб додати зображення</a:t>
            </a:r>
            <a:endParaRPr lang="uk-UA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 hasCustomPrompt="1"/>
          </p:nvPr>
        </p:nvSpPr>
        <p:spPr>
          <a:xfrm>
            <a:off x="2239435" y="5810250"/>
            <a:ext cx="7615765" cy="5334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latin typeface="Palatino Linotype" panose="0204050205050503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uk-UA"/>
              <a:t>Зразки заголовків</a:t>
            </a:r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uk-UA"/>
              <a:t>Додайте нижній колонтитул</a:t>
            </a:r>
            <a:endParaRPr lang="uk-UA" dirty="0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99B0A08C-131C-4FDE-B83F-DE6E2BE0D15B}" type="datetime1">
              <a:rPr lang="uk-UA" smtClean="0"/>
              <a:t>15.09.2020</a:t>
            </a:fld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uk-UA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sz="1800" dirty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uk-UA"/>
              <a:t>Зразки заголовків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uk-UA"/>
              <a:t>Додайте нижній колонтитул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C89D8319-4044-421B-9C19-F71372C52425}" type="datetime1">
              <a:rPr lang="uk-UA" smtClean="0"/>
              <a:t>15.09.2020</a:t>
            </a:fld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2737448"/>
          </a:xfrm>
        </p:spPr>
        <p:txBody>
          <a:bodyPr rtlCol="0"/>
          <a:lstStyle/>
          <a:p>
            <a:pPr rtl="0"/>
            <a:r>
              <a:rPr lang="en-US" dirty="0">
                <a:latin typeface="Century Gothic" panose="020B0502020202020204" pitchFamily="34" charset="0"/>
              </a:rPr>
              <a:t>MEMENTO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type="subTitle" idx="1"/>
          </p:nvPr>
        </p:nvSpPr>
        <p:spPr>
          <a:xfrm>
            <a:off x="1828800" y="3641785"/>
            <a:ext cx="8534400" cy="1219200"/>
          </a:xfrm>
        </p:spPr>
        <p:txBody>
          <a:bodyPr rtlCol="0"/>
          <a:lstStyle/>
          <a:p>
            <a:r>
              <a:rPr lang="en-US" i="1" dirty="0"/>
              <a:t>Tell me and I forget, teach me and I may remember, involve me and I learn</a:t>
            </a:r>
            <a:r>
              <a:rPr lang="en-US" dirty="0"/>
              <a:t> — Benjamin Franklin</a:t>
            </a:r>
            <a:endParaRPr lang="uk-UA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dirty="0">
                <a:latin typeface="Century Gothic" panose="020B0502020202020204" pitchFamily="34" charset="0"/>
              </a:rPr>
              <a:t>Аналіз подібних додатків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09600" y="1944191"/>
            <a:ext cx="8591550" cy="1943099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uk-UA" b="1" dirty="0">
                <a:latin typeface="Palatino Linotype" panose="02040502050505030304" pitchFamily="18" charset="0"/>
              </a:rPr>
              <a:t>	</a:t>
            </a:r>
            <a:r>
              <a:rPr lang="en-US" b="1" dirty="0" err="1"/>
              <a:t>Anki</a:t>
            </a:r>
            <a:r>
              <a:rPr lang="uk-UA" dirty="0">
                <a:latin typeface="Palatino Linotype" panose="02040502050505030304" pitchFamily="18" charset="0"/>
              </a:rPr>
              <a:t> – </a:t>
            </a:r>
            <a:r>
              <a:rPr lang="ru-RU" dirty="0"/>
              <a:t> </a:t>
            </a:r>
            <a:r>
              <a:rPr lang="ru-RU" dirty="0" err="1"/>
              <a:t>безкоштовна</a:t>
            </a:r>
            <a:r>
              <a:rPr lang="ru-RU" dirty="0"/>
              <a:t> </a:t>
            </a:r>
            <a:r>
              <a:rPr lang="ru-RU" dirty="0" err="1"/>
              <a:t>програма</a:t>
            </a:r>
            <a:r>
              <a:rPr lang="ru-RU" dirty="0"/>
              <a:t> з </a:t>
            </a:r>
            <a:r>
              <a:rPr lang="ru-RU" dirty="0" err="1"/>
              <a:t>відкритим</a:t>
            </a:r>
            <a:r>
              <a:rPr lang="ru-RU" dirty="0"/>
              <a:t> кодом для </a:t>
            </a:r>
            <a:r>
              <a:rPr lang="ru-RU" dirty="0" err="1"/>
              <a:t>полегшення</a:t>
            </a:r>
            <a:r>
              <a:rPr lang="ru-RU" dirty="0"/>
              <a:t> </a:t>
            </a:r>
            <a:r>
              <a:rPr lang="ru-RU" dirty="0" err="1"/>
              <a:t>запам'ятовування</a:t>
            </a:r>
            <a:r>
              <a:rPr lang="ru-RU" dirty="0"/>
              <a:t> </a:t>
            </a:r>
            <a:r>
              <a:rPr lang="ru-RU" dirty="0" err="1"/>
              <a:t>слів</a:t>
            </a:r>
            <a:r>
              <a:rPr lang="ru-RU" dirty="0"/>
              <a:t>, </a:t>
            </a:r>
            <a:r>
              <a:rPr lang="ru-RU" dirty="0" err="1"/>
              <a:t>виразів</a:t>
            </a:r>
            <a:r>
              <a:rPr lang="ru-RU" dirty="0"/>
              <a:t> і будь-</a:t>
            </a:r>
            <a:r>
              <a:rPr lang="ru-RU" dirty="0" err="1"/>
              <a:t>якої</a:t>
            </a:r>
            <a:r>
              <a:rPr lang="ru-RU" dirty="0"/>
              <a:t> </a:t>
            </a:r>
            <a:r>
              <a:rPr lang="ru-RU" dirty="0" err="1"/>
              <a:t>іншої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розподілених</a:t>
            </a:r>
            <a:r>
              <a:rPr lang="ru-RU" dirty="0"/>
              <a:t> </a:t>
            </a:r>
            <a:r>
              <a:rPr lang="ru-RU" dirty="0" err="1"/>
              <a:t>повторень</a:t>
            </a:r>
            <a:r>
              <a:rPr lang="ru-RU" dirty="0"/>
              <a:t>. 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4231282"/>
            <a:ext cx="53656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tx2"/>
                </a:solidFill>
              </a:rPr>
              <a:t>Переваги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/>
              <a:t>Безкоштовна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/>
              <a:t>Ефективна і зручна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/>
              <a:t>Здатна пристосовуватись до вивчення чого завгодно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28272" y="4231282"/>
            <a:ext cx="47445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tx2"/>
                </a:solidFill>
              </a:rPr>
              <a:t>Недоліки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/>
              <a:t>Для пристроїв </a:t>
            </a:r>
            <a:r>
              <a:rPr lang="en-US" sz="2000" dirty="0"/>
              <a:t>IOS</a:t>
            </a:r>
            <a:r>
              <a:rPr lang="uk-UA" sz="2000" dirty="0"/>
              <a:t> є тільки платна версія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/>
              <a:t>Не для новачків (потрібно мати певні знання з програмування)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/>
              <a:t>Неякісний дизайн програми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2050" name="Picture 2" descr="Anki — Википедия">
            <a:extLst>
              <a:ext uri="{FF2B5EF4-FFF2-40B4-BE49-F238E27FC236}">
                <a16:creationId xmlns:a16="http://schemas.microsoft.com/office/drawing/2014/main" id="{92AC1558-949E-429A-936F-344A6D92C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150" y="1481451"/>
            <a:ext cx="2577835" cy="257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64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-1"/>
            <a:ext cx="10972800" cy="3347050"/>
          </a:xfrm>
        </p:spPr>
        <p:txBody>
          <a:bodyPr rtlCol="0"/>
          <a:lstStyle/>
          <a:p>
            <a:pPr rtl="0"/>
            <a:r>
              <a:rPr lang="uk-UA" dirty="0"/>
              <a:t>Дякуємо за вашу увагу!</a:t>
            </a:r>
            <a:endParaRPr lang="uk-UA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18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dirty="0"/>
              <a:t>Склад команди</a:t>
            </a:r>
            <a:endParaRPr lang="uk-UA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3BA4DC-7B67-4222-86B6-690D02C5C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169" y="1600200"/>
            <a:ext cx="2631176" cy="203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61FE4EAF-B0FE-4C8E-8AEF-7344386CD109}"/>
              </a:ext>
            </a:extLst>
          </p:cNvPr>
          <p:cNvSpPr/>
          <p:nvPr/>
        </p:nvSpPr>
        <p:spPr>
          <a:xfrm>
            <a:off x="2184294" y="3710730"/>
            <a:ext cx="3025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latin typeface="Palatino Linotype" panose="02040502050505030304" pitchFamily="18" charset="0"/>
              </a:rPr>
              <a:t>Пилипчук Сергій-Олексій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398ADB-B8DD-45A2-A88F-7EB22C126A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258"/>
          <a:stretch/>
        </p:blipFill>
        <p:spPr>
          <a:xfrm>
            <a:off x="5292764" y="1600200"/>
            <a:ext cx="1968225" cy="2038021"/>
          </a:xfrm>
          <a:prstGeom prst="rect">
            <a:avLst/>
          </a:prstGeom>
        </p:spPr>
      </p:pic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2136244F-75EB-4692-BF5B-008D4A8D1EFE}"/>
              </a:ext>
            </a:extLst>
          </p:cNvPr>
          <p:cNvSpPr/>
          <p:nvPr/>
        </p:nvSpPr>
        <p:spPr>
          <a:xfrm>
            <a:off x="5241395" y="3687989"/>
            <a:ext cx="2206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latin typeface="Palatino Linotype" panose="02040502050505030304" pitchFamily="18" charset="0"/>
              </a:rPr>
              <a:t>Гордійчук Дмитро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05B2F1-3EDD-4E5F-A4FC-D1A83EDA10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4273" y="1590675"/>
            <a:ext cx="1777526" cy="2047546"/>
          </a:xfrm>
          <a:prstGeom prst="rect">
            <a:avLst/>
          </a:prstGeom>
        </p:spPr>
      </p:pic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92BFF442-70BB-4165-843F-743CBCE76B5E}"/>
              </a:ext>
            </a:extLst>
          </p:cNvPr>
          <p:cNvSpPr/>
          <p:nvPr/>
        </p:nvSpPr>
        <p:spPr>
          <a:xfrm>
            <a:off x="7396706" y="3695741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latin typeface="Palatino Linotype" panose="02040502050505030304" pitchFamily="18" charset="0"/>
              </a:rPr>
              <a:t>Шимків Максим</a:t>
            </a:r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2AC975B6-6C21-4D2B-BA2C-FF5393A2A95E}"/>
              </a:ext>
            </a:extLst>
          </p:cNvPr>
          <p:cNvSpPr/>
          <p:nvPr/>
        </p:nvSpPr>
        <p:spPr>
          <a:xfrm>
            <a:off x="3928333" y="6337835"/>
            <a:ext cx="1901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latin typeface="Palatino Linotype" panose="02040502050505030304" pitchFamily="18" charset="0"/>
              </a:rPr>
              <a:t>Подоляк Артем</a:t>
            </a:r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E51F429F-ABB3-4D55-A5ED-8DAB8C8B21D5}"/>
              </a:ext>
            </a:extLst>
          </p:cNvPr>
          <p:cNvSpPr/>
          <p:nvPr/>
        </p:nvSpPr>
        <p:spPr>
          <a:xfrm>
            <a:off x="6163091" y="6338682"/>
            <a:ext cx="2661698" cy="381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latin typeface="Palatino Linotype" panose="02040502050505030304" pitchFamily="18" charset="0"/>
              </a:rPr>
              <a:t>Бондаренко Анастасія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3D45A3C-84AB-492E-AA29-F912420CA1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5782" y="4143125"/>
            <a:ext cx="2166586" cy="219059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C427219-6618-42C2-AAF4-8C8E948A13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7352" y="4143125"/>
            <a:ext cx="1981964" cy="215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dirty="0"/>
              <a:t>Короткий опис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uk-UA" b="1" dirty="0"/>
              <a:t>	</a:t>
            </a:r>
            <a:r>
              <a:rPr lang="en-US" b="1" dirty="0"/>
              <a:t>Memento</a:t>
            </a:r>
            <a:r>
              <a:rPr lang="uk-UA" b="1" dirty="0"/>
              <a:t> </a:t>
            </a:r>
            <a:r>
              <a:rPr lang="uk-UA" dirty="0"/>
              <a:t>– це програма, що полегшує вивчення слів.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набагато</a:t>
            </a:r>
            <a:r>
              <a:rPr lang="ru-RU" dirty="0"/>
              <a:t> </a:t>
            </a:r>
            <a:r>
              <a:rPr lang="uk-UA" dirty="0"/>
              <a:t>ефективніше, ніж традиційні методи навчання. Ви можете як значно зменшити час, витрачений</a:t>
            </a:r>
            <a:r>
              <a:rPr lang="ru-RU" dirty="0"/>
              <a:t> на </a:t>
            </a:r>
            <a:r>
              <a:rPr lang="uk-UA" dirty="0"/>
              <a:t>навчання, так і значно збільшити кількість вивченого.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uk-UA" dirty="0"/>
              <a:t>Аплікація</a:t>
            </a:r>
            <a:r>
              <a:rPr lang="ru-RU" dirty="0"/>
              <a:t> </a:t>
            </a:r>
            <a:r>
              <a:rPr lang="uk-UA" dirty="0"/>
              <a:t>має</a:t>
            </a:r>
            <a:r>
              <a:rPr lang="ru-RU" dirty="0"/>
              <a:t> два </a:t>
            </a:r>
            <a:r>
              <a:rPr lang="uk-UA" dirty="0"/>
              <a:t>режими</a:t>
            </a:r>
            <a:r>
              <a:rPr lang="ru-RU" dirty="0"/>
              <a:t>:</a:t>
            </a:r>
          </a:p>
          <a:p>
            <a:r>
              <a:rPr lang="uk-UA" dirty="0"/>
              <a:t>Режим редагування — можливість додавати теми / картки до теми</a:t>
            </a:r>
          </a:p>
          <a:p>
            <a:r>
              <a:rPr lang="uk-UA" dirty="0"/>
              <a:t>Режим навчання — можливість вчити слова</a:t>
            </a:r>
            <a:r>
              <a:rPr lang="ru-RU" dirty="0"/>
              <a:t> </a:t>
            </a:r>
            <a:br>
              <a:rPr lang="ru-RU" dirty="0"/>
            </a:br>
            <a:endParaRPr lang="uk-UA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dirty="0"/>
              <a:t>Ціль аплікації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algn="just" rtl="0">
              <a:buNone/>
            </a:pPr>
            <a:r>
              <a:rPr lang="uk-UA" dirty="0">
                <a:latin typeface="Palatino Linotype" panose="02040502050505030304" pitchFamily="18" charset="0"/>
              </a:rPr>
              <a:t>	Допомогти користувачам вивчати нові слова з впевненістю та цікавістю, перетворивши цей процес на гру. Таким чином, використовуючи додаток </a:t>
            </a:r>
            <a:r>
              <a:rPr lang="en-US" dirty="0"/>
              <a:t>“Memento”</a:t>
            </a:r>
            <a:r>
              <a:rPr lang="uk-UA" dirty="0"/>
              <a:t>, користувачі отримають мотивацію до навчання та розширення свого словникового запасу.</a:t>
            </a:r>
            <a:endParaRPr lang="uk-UA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dirty="0">
                <a:latin typeface="Century Gothic" panose="020B0502020202020204" pitchFamily="34" charset="0"/>
              </a:rPr>
              <a:t>Проблеми, які вирішує аплікація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uk-UA" dirty="0"/>
              <a:t>Покращує пам’ять</a:t>
            </a:r>
          </a:p>
          <a:p>
            <a:pPr rtl="0"/>
            <a:r>
              <a:rPr lang="uk-UA" dirty="0">
                <a:latin typeface="Palatino Linotype" panose="02040502050505030304" pitchFamily="18" charset="0"/>
              </a:rPr>
              <a:t>Розширює словниковий запас</a:t>
            </a:r>
          </a:p>
          <a:p>
            <a:pPr rtl="0"/>
            <a:r>
              <a:rPr lang="uk-UA" dirty="0"/>
              <a:t>Робить цікавим навчання</a:t>
            </a:r>
          </a:p>
          <a:p>
            <a:pPr rtl="0"/>
            <a:r>
              <a:rPr lang="uk-UA" dirty="0">
                <a:latin typeface="Palatino Linotype" panose="02040502050505030304" pitchFamily="18" charset="0"/>
              </a:rPr>
              <a:t>Мотивує продовжувати навчатись</a:t>
            </a:r>
          </a:p>
          <a:p>
            <a:pPr rtl="0"/>
            <a:endParaRPr lang="uk-UA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560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dirty="0">
                <a:latin typeface="Century Gothic" panose="020B0502020202020204" pitchFamily="34" charset="0"/>
              </a:rPr>
              <a:t>Типи користувачів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uk-UA" dirty="0"/>
              <a:t>Школярі</a:t>
            </a:r>
            <a:endParaRPr lang="uk-UA" dirty="0">
              <a:latin typeface="Palatino Linotype" panose="02040502050505030304" pitchFamily="18" charset="0"/>
            </a:endParaRPr>
          </a:p>
          <a:p>
            <a:pPr rtl="0"/>
            <a:r>
              <a:rPr lang="uk-UA" dirty="0"/>
              <a:t>Студенти</a:t>
            </a:r>
            <a:endParaRPr lang="uk-UA" dirty="0">
              <a:latin typeface="Palatino Linotype" panose="02040502050505030304" pitchFamily="18" charset="0"/>
            </a:endParaRPr>
          </a:p>
          <a:p>
            <a:pPr rtl="0"/>
            <a:r>
              <a:rPr lang="uk-UA" dirty="0"/>
              <a:t>Викладачі</a:t>
            </a:r>
          </a:p>
          <a:p>
            <a:pPr rtl="0"/>
            <a:r>
              <a:rPr lang="uk-UA" dirty="0"/>
              <a:t>Працівники різних сфер</a:t>
            </a:r>
          </a:p>
          <a:p>
            <a:pPr marL="0" indent="0" rtl="0">
              <a:buNone/>
            </a:pPr>
            <a:r>
              <a:rPr lang="uk-UA" dirty="0">
                <a:latin typeface="Palatino Linotype" panose="02040502050505030304" pitchFamily="18" charset="0"/>
              </a:rPr>
              <a:t>	</a:t>
            </a:r>
            <a:r>
              <a:rPr lang="uk-UA" dirty="0"/>
              <a:t>Кожен, хто хоче вивчити нові слова, не докладаючи особливих зусиль.</a:t>
            </a:r>
            <a:endParaRPr lang="uk-UA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252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dirty="0">
                <a:latin typeface="Century Gothic" panose="020B0502020202020204" pitchFamily="34" charset="0"/>
              </a:rPr>
              <a:t>Основні вимоги до аплікації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uk-UA" dirty="0">
                <a:latin typeface="Palatino Linotype" panose="02040502050505030304" pitchFamily="18" charset="0"/>
              </a:rPr>
              <a:t>Простий та зрозумілий інтерфейс</a:t>
            </a:r>
          </a:p>
          <a:p>
            <a:pPr rtl="0"/>
            <a:r>
              <a:rPr lang="uk-UA" dirty="0"/>
              <a:t>Швидкий запуск програми та виконання різних дій без тривалої затримки</a:t>
            </a:r>
          </a:p>
          <a:p>
            <a:pPr rtl="0"/>
            <a:r>
              <a:rPr lang="uk-UA" dirty="0">
                <a:latin typeface="Palatino Linotype" panose="02040502050505030304" pitchFamily="18" charset="0"/>
              </a:rPr>
              <a:t>Можливість зберігання великої кількості слів (та їхніх перекладів)</a:t>
            </a:r>
          </a:p>
        </p:txBody>
      </p:sp>
      <p:pic>
        <p:nvPicPr>
          <p:cNvPr id="5122" name="Picture 2" descr="80/20 Japanese Anki Pack User Guide - 80/20 Japanese">
            <a:extLst>
              <a:ext uri="{FF2B5EF4-FFF2-40B4-BE49-F238E27FC236}">
                <a16:creationId xmlns:a16="http://schemas.microsoft.com/office/drawing/2014/main" id="{EEB2BA8A-973A-40E7-8BF7-7AA21917D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3429000"/>
            <a:ext cx="3829050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66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dirty="0">
                <a:latin typeface="Century Gothic" panose="020B0502020202020204" pitchFamily="34" charset="0"/>
              </a:rPr>
              <a:t>Аналіз подібних додатків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15531" y="2133600"/>
            <a:ext cx="8328444" cy="1532181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</a:pPr>
            <a:r>
              <a:rPr lang="uk-UA" b="1" dirty="0">
                <a:latin typeface="Palatino Linotype" panose="02040502050505030304" pitchFamily="18" charset="0"/>
              </a:rPr>
              <a:t>	</a:t>
            </a:r>
            <a:r>
              <a:rPr lang="en-US" b="1" dirty="0" err="1">
                <a:latin typeface="Palatino Linotype" panose="02040502050505030304" pitchFamily="18" charset="0"/>
              </a:rPr>
              <a:t>Memrise</a:t>
            </a:r>
            <a:r>
              <a:rPr lang="uk-UA" dirty="0">
                <a:latin typeface="Palatino Linotype" panose="02040502050505030304" pitchFamily="18" charset="0"/>
              </a:rPr>
              <a:t> – </a:t>
            </a:r>
            <a:r>
              <a:rPr lang="ru-RU" dirty="0" err="1"/>
              <a:t>навчальна</a:t>
            </a:r>
            <a:r>
              <a:rPr lang="ru-RU" dirty="0"/>
              <a:t> платформа, яка </a:t>
            </a:r>
            <a:r>
              <a:rPr lang="ru-RU" dirty="0" err="1"/>
              <a:t>використовує</a:t>
            </a:r>
            <a:r>
              <a:rPr lang="ru-RU" dirty="0"/>
              <a:t> </a:t>
            </a:r>
            <a:r>
              <a:rPr lang="ru-RU" dirty="0" err="1"/>
              <a:t>картки</a:t>
            </a:r>
            <a:r>
              <a:rPr lang="ru-RU" dirty="0"/>
              <a:t> в </a:t>
            </a:r>
            <a:r>
              <a:rPr lang="ru-RU" dirty="0" err="1"/>
              <a:t>якості</a:t>
            </a:r>
            <a:r>
              <a:rPr lang="ru-RU" dirty="0"/>
              <a:t> </a:t>
            </a:r>
            <a:r>
              <a:rPr lang="ru-RU" dirty="0" err="1"/>
              <a:t>інструменту</a:t>
            </a:r>
            <a:r>
              <a:rPr lang="ru-RU" dirty="0"/>
              <a:t> </a:t>
            </a:r>
            <a:r>
              <a:rPr lang="ru-RU" dirty="0" err="1"/>
              <a:t>навчання</a:t>
            </a:r>
            <a:r>
              <a:rPr lang="ru-RU" dirty="0"/>
              <a:t>. Вона </a:t>
            </a:r>
            <a:r>
              <a:rPr lang="ru-RU" dirty="0" err="1"/>
              <a:t>спеціалізується</a:t>
            </a:r>
            <a:r>
              <a:rPr lang="ru-RU" dirty="0"/>
              <a:t> на </a:t>
            </a:r>
            <a:r>
              <a:rPr lang="ru-RU" dirty="0" err="1"/>
              <a:t>вивченні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, але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пропонує</a:t>
            </a:r>
            <a:r>
              <a:rPr lang="ru-RU" dirty="0"/>
              <a:t> контент широкого спектру </a:t>
            </a:r>
            <a:r>
              <a:rPr lang="ru-RU" dirty="0" err="1"/>
              <a:t>інших</a:t>
            </a:r>
            <a:r>
              <a:rPr lang="ru-RU" dirty="0"/>
              <a:t> сфер.</a:t>
            </a:r>
          </a:p>
          <a:p>
            <a:pPr marL="0" indent="0">
              <a:buNone/>
            </a:pP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370" y="4303691"/>
            <a:ext cx="536563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tx2"/>
                </a:solidFill>
              </a:rPr>
              <a:t>Переваги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/>
              <a:t>Безкоштовна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/>
              <a:t>Інтуїтивно зрозумілий інтерфейс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/>
              <a:t>Великий словниковий запас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/>
              <a:t>Багато курсів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6349042" y="4303691"/>
            <a:ext cx="47445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tx2"/>
                </a:solidFill>
              </a:rPr>
              <a:t>Недоліки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/>
              <a:t>Мало безкоштовних курсів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/>
              <a:t>Передбачувані тести</a:t>
            </a:r>
          </a:p>
        </p:txBody>
      </p:sp>
      <p:pic>
        <p:nvPicPr>
          <p:cNvPr id="4098" name="Picture 2" descr="Приложения в Google Play – Учи английский и другие языки с Memrise">
            <a:extLst>
              <a:ext uri="{FF2B5EF4-FFF2-40B4-BE49-F238E27FC236}">
                <a16:creationId xmlns:a16="http://schemas.microsoft.com/office/drawing/2014/main" id="{16737F2C-A357-4975-8E35-F44928DF2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975" y="1689211"/>
            <a:ext cx="229552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90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dirty="0">
                <a:latin typeface="Century Gothic" panose="020B0502020202020204" pitchFamily="34" charset="0"/>
              </a:rPr>
              <a:t>Аналіз подібних додатків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09600" y="2066926"/>
            <a:ext cx="7524750" cy="1362074"/>
          </a:xfrm>
        </p:spPr>
        <p:txBody>
          <a:bodyPr rtlCol="0">
            <a:normAutofit fontScale="92500" lnSpcReduction="10000"/>
          </a:bodyPr>
          <a:lstStyle/>
          <a:p>
            <a:pPr marL="0" indent="0">
              <a:buNone/>
            </a:pPr>
            <a:r>
              <a:rPr lang="uk-UA" b="1" dirty="0">
                <a:latin typeface="Palatino Linotype" panose="02040502050505030304" pitchFamily="18" charset="0"/>
              </a:rPr>
              <a:t>	</a:t>
            </a:r>
            <a:r>
              <a:rPr lang="en-US" b="1" dirty="0">
                <a:latin typeface="Palatino Linotype" panose="02040502050505030304" pitchFamily="18" charset="0"/>
              </a:rPr>
              <a:t>Quizlet</a:t>
            </a:r>
            <a:r>
              <a:rPr lang="uk-UA" dirty="0">
                <a:latin typeface="Palatino Linotype" panose="02040502050505030304" pitchFamily="18" charset="0"/>
              </a:rPr>
              <a:t> –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американська</a:t>
            </a:r>
            <a:r>
              <a:rPr lang="ru-RU" dirty="0"/>
              <a:t> </a:t>
            </a:r>
            <a:r>
              <a:rPr lang="ru-RU" dirty="0" err="1"/>
              <a:t>програма</a:t>
            </a:r>
            <a:r>
              <a:rPr lang="ru-RU" dirty="0"/>
              <a:t> для онлайн-</a:t>
            </a:r>
            <a:r>
              <a:rPr lang="ru-RU" dirty="0" err="1"/>
              <a:t>навчання</a:t>
            </a:r>
            <a:r>
              <a:rPr lang="ru-RU" dirty="0"/>
              <a:t>, яка </a:t>
            </a:r>
            <a:r>
              <a:rPr lang="ru-RU" dirty="0" err="1"/>
              <a:t>дозволяє</a:t>
            </a:r>
            <a:r>
              <a:rPr lang="ru-RU" dirty="0"/>
              <a:t> студентам </a:t>
            </a:r>
            <a:r>
              <a:rPr lang="ru-RU" dirty="0" err="1"/>
              <a:t>вивчати</a:t>
            </a:r>
            <a:r>
              <a:rPr lang="ru-RU" dirty="0"/>
              <a:t> </a:t>
            </a:r>
            <a:r>
              <a:rPr lang="ru-RU" dirty="0" err="1"/>
              <a:t>природничі</a:t>
            </a:r>
            <a:r>
              <a:rPr lang="ru-RU" dirty="0"/>
              <a:t> науки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карток</a:t>
            </a:r>
            <a:r>
              <a:rPr lang="uk-UA" dirty="0"/>
              <a:t>,</a:t>
            </a:r>
            <a:r>
              <a:rPr lang="ru-RU" dirty="0"/>
              <a:t> </a:t>
            </a:r>
            <a:r>
              <a:rPr lang="ru-RU" dirty="0" err="1"/>
              <a:t>різноманітних</a:t>
            </a:r>
            <a:r>
              <a:rPr lang="ru-RU" dirty="0"/>
              <a:t> </a:t>
            </a:r>
            <a:r>
              <a:rPr lang="ru-RU" dirty="0" err="1"/>
              <a:t>ігор</a:t>
            </a:r>
            <a:r>
              <a:rPr lang="ru-RU" dirty="0"/>
              <a:t> та </a:t>
            </a:r>
            <a:r>
              <a:rPr lang="ru-RU" dirty="0" err="1"/>
              <a:t>тестів</a:t>
            </a:r>
            <a:r>
              <a:rPr lang="ru-RU" dirty="0"/>
              <a:t>.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4242136"/>
            <a:ext cx="53656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tx2"/>
                </a:solidFill>
              </a:rPr>
              <a:t>Переваги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/>
              <a:t>Є безкоштовні курси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/>
              <a:t>Простий інтерфейс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Ви можете </a:t>
            </a:r>
            <a:r>
              <a:rPr lang="ru-RU" sz="2000" dirty="0" err="1"/>
              <a:t>створювати</a:t>
            </a:r>
            <a:r>
              <a:rPr lang="ru-RU" sz="2000" dirty="0"/>
              <a:t> </a:t>
            </a:r>
            <a:r>
              <a:rPr lang="ru-RU" sz="2000" dirty="0" err="1"/>
              <a:t>власні</a:t>
            </a:r>
            <a:r>
              <a:rPr lang="ru-RU" sz="2000" dirty="0"/>
              <a:t> </a:t>
            </a:r>
            <a:r>
              <a:rPr lang="ru-RU" sz="2000" dirty="0" err="1"/>
              <a:t>курси</a:t>
            </a: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Доступ через браузер </a:t>
            </a:r>
            <a:r>
              <a:rPr lang="ru-RU" sz="2000" dirty="0" err="1"/>
              <a:t>або</a:t>
            </a:r>
            <a:r>
              <a:rPr lang="ru-RU" sz="2000" dirty="0"/>
              <a:t> </a:t>
            </a:r>
            <a:r>
              <a:rPr lang="ru-RU" sz="2000" dirty="0" err="1"/>
              <a:t>програму</a:t>
            </a:r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6228272" y="4242136"/>
            <a:ext cx="47445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tx2"/>
                </a:solidFill>
              </a:rPr>
              <a:t>Недоліки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/>
              <a:t>Багато платних курсів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/>
              <a:t>Дуже проста програма</a:t>
            </a:r>
          </a:p>
        </p:txBody>
      </p:sp>
      <p:pic>
        <p:nvPicPr>
          <p:cNvPr id="3074" name="Picture 2" descr="Quizlet — карточки для изучения языков">
            <a:extLst>
              <a:ext uri="{FF2B5EF4-FFF2-40B4-BE49-F238E27FC236}">
                <a16:creationId xmlns:a16="http://schemas.microsoft.com/office/drawing/2014/main" id="{0D8D7CA4-556F-43C4-BDF4-F0A25E4B1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051" y="2066926"/>
            <a:ext cx="3695249" cy="174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10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резентація &quot;Основні відомості про компанію&quot;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26714094_TF03460510" id="{7EDF239D-C133-4CC8-A60E-DE52D2BCC434}" vid="{D0B7D662-1FD6-4FC5-9143-1A4EC8CF5B7B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Презентація наради компанії</Template>
  <TotalTime>325</TotalTime>
  <Words>184</Words>
  <Application>Microsoft Office PowerPoint</Application>
  <PresentationFormat>Широкий екран</PresentationFormat>
  <Paragraphs>72</Paragraphs>
  <Slides>11</Slides>
  <Notes>11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Courier New</vt:lpstr>
      <vt:lpstr>Palatino Linotype</vt:lpstr>
      <vt:lpstr>Презентація "Основні відомості про компанію"</vt:lpstr>
      <vt:lpstr>MEMENTO</vt:lpstr>
      <vt:lpstr>Склад команди</vt:lpstr>
      <vt:lpstr>Короткий опис</vt:lpstr>
      <vt:lpstr>Ціль аплікації</vt:lpstr>
      <vt:lpstr>Проблеми, які вирішує аплікація</vt:lpstr>
      <vt:lpstr>Типи користувачів</vt:lpstr>
      <vt:lpstr>Основні вимоги до аплікації</vt:lpstr>
      <vt:lpstr>Аналіз подібних додатків</vt:lpstr>
      <vt:lpstr>Аналіз подібних додатків</vt:lpstr>
      <vt:lpstr>Аналіз подібних додатків</vt:lpstr>
      <vt:lpstr>Дякуємо за вашу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MEMENTO</dc:title>
  <dc:creator>Анастасія Бондаренко</dc:creator>
  <cp:lastModifiedBy>Артем Подоляк</cp:lastModifiedBy>
  <cp:revision>24</cp:revision>
  <dcterms:created xsi:type="dcterms:W3CDTF">2020-09-14T09:00:36Z</dcterms:created>
  <dcterms:modified xsi:type="dcterms:W3CDTF">2020-09-15T14:33:09Z</dcterms:modified>
</cp:coreProperties>
</file>