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1" r:id="rId3"/>
    <p:sldId id="272" r:id="rId4"/>
    <p:sldId id="274" r:id="rId5"/>
    <p:sldId id="275" r:id="rId6"/>
    <p:sldId id="276" r:id="rId7"/>
    <p:sldId id="277" r:id="rId8"/>
    <p:sldId id="278" r:id="rId9"/>
    <p:sldId id="283" r:id="rId10"/>
    <p:sldId id="285" r:id="rId11"/>
    <p:sldId id="282" r:id="rId12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MainMaster modNotesMaster">
      <pc:chgData name="Fake Test User" userId="SID-0" providerId="Test" clId="FakeClientId" dt="2018-12-04T07:30:12.763" v="4" actId="790"/>
      <pc:docMkLst>
        <pc:docMk/>
      </pc:docMkLst>
      <pc:sldMasterChg chg="modSldLayout">
        <pc:chgData name="Fake Test User" userId="SID-0" providerId="Test" clId="FakeClientId" dt="2018-12-04T07:29:37.718" v="3"/>
        <pc:sldMasterMkLst>
          <pc:docMk/>
          <pc:sldMasterMk cId="3012251994" sldId="2147483672"/>
        </pc:sldMasterMkLst>
        <pc:sldLayoutChg chg="modSp">
          <pc:chgData name="Fake Test User" userId="SID-0" providerId="Test" clId="FakeClientId" dt="2018-12-04T07:29:13.220" v="0"/>
          <pc:sldLayoutMkLst>
            <pc:docMk/>
            <pc:sldMasterMk cId="3012251994" sldId="2147483672"/>
            <pc:sldLayoutMk cId="2533336930" sldId="2147483676"/>
          </pc:sldLayoutMkLst>
          <pc:spChg chg="mod">
            <ac:chgData name="Fake Test User" userId="SID-0" providerId="Test" clId="FakeClientId" dt="2018-12-04T07:29:13.220" v="0"/>
            <ac:spMkLst>
              <pc:docMk/>
              <pc:sldMasterMk cId="3012251994" sldId="2147483672"/>
              <pc:sldLayoutMk cId="2533336930" sldId="2147483676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7:29:37.718" v="3"/>
          <pc:sldLayoutMkLst>
            <pc:docMk/>
            <pc:sldMasterMk cId="3012251994" sldId="2147483672"/>
            <pc:sldLayoutMk cId="3244593729" sldId="2147483677"/>
          </pc:sldLayoutMkLst>
          <pc:spChg chg="mod">
            <ac:chgData name="Fake Test User" userId="SID-0" providerId="Test" clId="FakeClientId" dt="2018-12-04T07:29:31.578" v="1"/>
            <ac:spMkLst>
              <pc:docMk/>
              <pc:sldMasterMk cId="3012251994" sldId="2147483672"/>
              <pc:sldLayoutMk cId="3244593729" sldId="214748367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7:29:34.844" v="2"/>
            <ac:spMkLst>
              <pc:docMk/>
              <pc:sldMasterMk cId="3012251994" sldId="2147483672"/>
              <pc:sldLayoutMk cId="3244593729" sldId="2147483677"/>
              <ac:spMk id="11" creationId="{00000000-0000-0000-0000-000000000000}"/>
            </ac:spMkLst>
          </pc:spChg>
          <pc:spChg chg="mod">
            <ac:chgData name="Fake Test User" userId="SID-0" providerId="Test" clId="FakeClientId" dt="2018-12-04T07:29:37.718" v="3"/>
            <ac:spMkLst>
              <pc:docMk/>
              <pc:sldMasterMk cId="3012251994" sldId="2147483672"/>
              <pc:sldLayoutMk cId="3244593729" sldId="2147483677"/>
              <ac:spMk id="1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dirty="0">
              <a:latin typeface="Palatino Linotype" panose="02040502050505030304" pitchFamily="18" charset="0"/>
            </a:endParaRP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06DF6-854B-4F17-A57C-537EDD6E70E6}" type="datetime1">
              <a:rPr lang="uk-UA" smtClean="0">
                <a:latin typeface="Palatino Linotype" panose="02040502050505030304" pitchFamily="18" charset="0"/>
              </a:rPr>
              <a:t>14.09.2020</a:t>
            </a:fld>
            <a:endParaRPr lang="uk-UA" dirty="0">
              <a:latin typeface="Palatino Linotype" panose="02040502050505030304" pitchFamily="18" charset="0"/>
            </a:endParaRPr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dirty="0">
              <a:latin typeface="Palatino Linotype" panose="02040502050505030304" pitchFamily="18" charset="0"/>
            </a:endParaRPr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uk-UA" smtClean="0">
                <a:latin typeface="Palatino Linotype" panose="02040502050505030304" pitchFamily="18" charset="0"/>
              </a:rPr>
              <a:t>‹№›</a:t>
            </a:fld>
            <a:endParaRPr lang="uk-UA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2EF58428-EF96-401D-BC06-886ED79A806C}" type="datetime1">
              <a:rPr lang="uk-UA" noProof="0" smtClean="0"/>
              <a:t>14.09.2020</a:t>
            </a:fld>
            <a:endParaRPr lang="uk-UA" noProof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uk-UA" noProof="0" smtClean="0"/>
              <a:pPr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49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312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368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3754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41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4938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279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633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8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61856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79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/>
              <a:t>Клацніть, щоб змінити стиль зразка підзаголовка</a:t>
            </a:r>
            <a:endParaRPr lang="uk-UA" dirty="0"/>
          </a:p>
        </p:txBody>
      </p:sp>
      <p:sp>
        <p:nvSpPr>
          <p:cNvPr id="9" name="Місце для нижнього колонтитула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2D50B9A-5A36-4F96-ABBD-169D5061A60A}" type="datetime1">
              <a:rPr lang="uk-UA" smtClean="0"/>
              <a:t>14.09.2020</a:t>
            </a:fld>
            <a:endParaRPr lang="uk-UA" dirty="0"/>
          </a:p>
        </p:txBody>
      </p:sp>
      <p:sp>
        <p:nvSpPr>
          <p:cNvPr id="8" name="Місце для номера слайда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39C0CC8-C036-4AE3-8BC6-010F375AC153}" type="datetime1">
              <a:rPr lang="uk-UA" smtClean="0"/>
              <a:t>14.09.2020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 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FC27C7B-8F2F-4862-9ADA-9117286FAE0F}" type="datetime1">
              <a:rPr lang="uk-UA" smtClean="0"/>
              <a:t>14.09.2020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E75621D-215E-4E0E-B62C-E06CD97086C6}" type="datetime1">
              <a:rPr lang="uk-UA" smtClean="0"/>
              <a:t>14.09.2020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dirty="0">
              <a:latin typeface="Palatino Linotype" panose="0204050205050503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dirty="0">
              <a:latin typeface="Palatino Linotype" panose="0204050205050503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dirty="0">
              <a:latin typeface="Palatino Linotype" panose="020405020505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Зразки заголовків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CF5A591-02AF-4260-9396-73A6BC65D26B}" type="datetime1">
              <a:rPr lang="uk-UA" smtClean="0"/>
              <a:t>14.09.2020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9" name="Місце для вмісту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 rtl="0"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137FAB6-1479-42AD-9F91-63E0C5A9B366}" type="datetime1">
              <a:rPr lang="uk-UA" smtClean="0"/>
              <a:t>14.09.2020</a:t>
            </a:fld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dirty="0"/>
              <a:t>Зразки заголовків</a:t>
            </a:r>
          </a:p>
        </p:txBody>
      </p:sp>
      <p:sp>
        <p:nvSpPr>
          <p:cNvPr id="11" name="Місце для вмісту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 rtl="0"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dirty="0"/>
              <a:t>Зразки заголовків</a:t>
            </a:r>
          </a:p>
        </p:txBody>
      </p:sp>
      <p:sp>
        <p:nvSpPr>
          <p:cNvPr id="13" name="Місце для вмісту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 rtl="0"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CDAA0A1-7249-4029-8095-9A631CA52E50}" type="datetime1">
              <a:rPr lang="uk-UA" smtClean="0"/>
              <a:t>14.09.2020</a:t>
            </a:fld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40DAAF1-7F24-4C55-A47F-7E807EE2CE1A}" type="datetime1">
              <a:rPr lang="uk-UA" smtClean="0"/>
              <a:t>14.09.2020</a:t>
            </a:fld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3C64103-528A-4D67-ABC9-34DD823E7082}" type="datetime1">
              <a:rPr lang="uk-UA" smtClean="0"/>
              <a:t>14.09.2020</a:t>
            </a:fld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Зразки заголовків</a:t>
            </a:r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FF338AC-DD91-4283-8F28-F1C153E6C964}" type="datetime1">
              <a:rPr lang="uk-UA" smtClean="0"/>
              <a:t>14.09.2020</a:t>
            </a:fld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зображення 2" descr="Пустий покажчик місця заповнення для зображення Клацніть цей покажчик і виберіть зображення, яке потрібно додати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Зразки заголовків</a:t>
            </a:r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9B0A08C-131C-4FDE-B83F-DE6E2BE0D15B}" type="datetime1">
              <a:rPr lang="uk-UA" smtClean="0"/>
              <a:t>14.09.2020</a:t>
            </a:fld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uk-UA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C89D8319-4044-421B-9C19-F71372C52425}" type="datetime1">
              <a:rPr lang="uk-UA" smtClean="0"/>
              <a:t>14.09.2020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2737448"/>
          </a:xfrm>
        </p:spPr>
        <p:txBody>
          <a:bodyPr rtlCol="0"/>
          <a:lstStyle/>
          <a:p>
            <a:pPr rtl="0"/>
            <a:r>
              <a:rPr lang="en-US" dirty="0">
                <a:latin typeface="Century Gothic" panose="020B0502020202020204" pitchFamily="34" charset="0"/>
              </a:rPr>
              <a:t>MEMENTO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type="subTitle" idx="1"/>
          </p:nvPr>
        </p:nvSpPr>
        <p:spPr>
          <a:xfrm>
            <a:off x="1828800" y="3641785"/>
            <a:ext cx="8534400" cy="1219200"/>
          </a:xfrm>
        </p:spPr>
        <p:txBody>
          <a:bodyPr rtlCol="0"/>
          <a:lstStyle/>
          <a:p>
            <a:r>
              <a:rPr lang="en-US" i="1" dirty="0"/>
              <a:t>Tell me and I forget, teach me and I may remember, involve me and I learn</a:t>
            </a:r>
            <a:r>
              <a:rPr lang="en-US" dirty="0"/>
              <a:t> — Benjamin Franklin</a:t>
            </a:r>
            <a:endParaRPr lang="uk-UA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Аналіз подібних додатків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2767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uk-UA" b="1" dirty="0">
                <a:latin typeface="Palatino Linotype" panose="02040502050505030304" pitchFamily="18" charset="0"/>
              </a:rPr>
              <a:t>	</a:t>
            </a:r>
            <a:r>
              <a:rPr lang="en-US" b="1" dirty="0" err="1"/>
              <a:t>Anki</a:t>
            </a:r>
            <a:r>
              <a:rPr lang="uk-UA" dirty="0">
                <a:latin typeface="Palatino Linotype" panose="02040502050505030304" pitchFamily="18" charset="0"/>
              </a:rPr>
              <a:t> – </a:t>
            </a:r>
            <a:r>
              <a:rPr lang="ru-RU" dirty="0"/>
              <a:t> </a:t>
            </a:r>
            <a:r>
              <a:rPr lang="ru-RU" dirty="0" err="1"/>
              <a:t>безкоштовна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з </a:t>
            </a:r>
            <a:r>
              <a:rPr lang="ru-RU" dirty="0" err="1"/>
              <a:t>відкритим</a:t>
            </a:r>
            <a:r>
              <a:rPr lang="ru-RU" dirty="0"/>
              <a:t> кодом для </a:t>
            </a:r>
            <a:r>
              <a:rPr lang="ru-RU" dirty="0" err="1"/>
              <a:t>полегшення</a:t>
            </a:r>
            <a:r>
              <a:rPr lang="ru-RU" dirty="0"/>
              <a:t> </a:t>
            </a:r>
            <a:r>
              <a:rPr lang="ru-RU" dirty="0" err="1"/>
              <a:t>запам'ятовування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, </a:t>
            </a:r>
            <a:r>
              <a:rPr lang="ru-RU" dirty="0" err="1"/>
              <a:t>виразів</a:t>
            </a:r>
            <a:r>
              <a:rPr lang="ru-RU" dirty="0"/>
              <a:t> і будь-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іншої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розподілених</a:t>
            </a:r>
            <a:r>
              <a:rPr lang="ru-RU" dirty="0"/>
              <a:t> </a:t>
            </a:r>
            <a:r>
              <a:rPr lang="ru-RU" dirty="0" err="1"/>
              <a:t>повторень</a:t>
            </a:r>
            <a:r>
              <a:rPr lang="ru-RU" dirty="0"/>
              <a:t>. 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370" y="3459192"/>
            <a:ext cx="53656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2"/>
                </a:solidFill>
              </a:rPr>
              <a:t>Переваги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Безкоштовна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Ефективна і зручна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Здатна пристосовуватись до вивчення чого завгодно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9042" y="3459192"/>
            <a:ext cx="47445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2"/>
                </a:solidFill>
              </a:rPr>
              <a:t>Недоліки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Для пристроїв </a:t>
            </a:r>
            <a:r>
              <a:rPr lang="en-US" sz="2000" dirty="0"/>
              <a:t>IOS</a:t>
            </a:r>
            <a:r>
              <a:rPr lang="uk-UA" sz="2000" dirty="0"/>
              <a:t> є тільки платна версія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Не для новачків (потрібно мати певні знання з програмування)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Неякісний дизайн програми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9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3347050"/>
          </a:xfrm>
        </p:spPr>
        <p:txBody>
          <a:bodyPr rtlCol="0"/>
          <a:lstStyle/>
          <a:p>
            <a:pPr rtl="0"/>
            <a:r>
              <a:rPr lang="uk-UA" dirty="0"/>
              <a:t>Дякуємо за вашу увагу!</a:t>
            </a:r>
            <a:endParaRPr lang="uk-U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Склад команди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Palatino Linotype" panose="02040502050505030304" pitchFamily="18" charset="0"/>
              </a:rPr>
              <a:t>Бондаренко Анастасія</a:t>
            </a:r>
          </a:p>
          <a:p>
            <a:pPr rtl="0"/>
            <a:r>
              <a:rPr lang="uk-UA" dirty="0">
                <a:latin typeface="Palatino Linotype" panose="02040502050505030304" pitchFamily="18" charset="0"/>
              </a:rPr>
              <a:t>Гордійчук Дмитро</a:t>
            </a:r>
          </a:p>
          <a:p>
            <a:pPr rtl="0"/>
            <a:r>
              <a:rPr lang="uk-UA" dirty="0">
                <a:latin typeface="Palatino Linotype" panose="02040502050505030304" pitchFamily="18" charset="0"/>
              </a:rPr>
              <a:t>Пилипчук Сергій-Олексій</a:t>
            </a:r>
          </a:p>
          <a:p>
            <a:pPr rtl="0"/>
            <a:r>
              <a:rPr lang="uk-UA" dirty="0">
                <a:latin typeface="Palatino Linotype" panose="02040502050505030304" pitchFamily="18" charset="0"/>
              </a:rPr>
              <a:t>Подоляк Артем</a:t>
            </a:r>
          </a:p>
          <a:p>
            <a:pPr rtl="0"/>
            <a:r>
              <a:rPr lang="uk-UA" dirty="0">
                <a:latin typeface="Palatino Linotype" panose="02040502050505030304" pitchFamily="18" charset="0"/>
              </a:rPr>
              <a:t>Шимків Максим</a:t>
            </a:r>
          </a:p>
          <a:p>
            <a:pPr rtl="0"/>
            <a:endParaRPr lang="uk-UA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Короткий опис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uk-UA" b="1" dirty="0"/>
              <a:t>	</a:t>
            </a:r>
            <a:r>
              <a:rPr lang="en-US" b="1" dirty="0"/>
              <a:t>Memento</a:t>
            </a:r>
            <a:r>
              <a:rPr lang="uk-UA" b="1" dirty="0"/>
              <a:t> </a:t>
            </a:r>
            <a:r>
              <a:rPr lang="uk-UA" dirty="0"/>
              <a:t>– це програма, що полегшує вивчення слів.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набагато</a:t>
            </a:r>
            <a:r>
              <a:rPr lang="ru-RU" dirty="0"/>
              <a:t> </a:t>
            </a:r>
            <a:r>
              <a:rPr lang="uk-UA" dirty="0"/>
              <a:t>ефективніше, ніж традиційні методи навчання. Ви можете як значно зменшити час, витрачений</a:t>
            </a:r>
            <a:r>
              <a:rPr lang="ru-RU" dirty="0"/>
              <a:t> на </a:t>
            </a:r>
            <a:r>
              <a:rPr lang="uk-UA" dirty="0"/>
              <a:t>навчання, так і значно збільшити кількість вивченого.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uk-UA" dirty="0"/>
              <a:t>Аплікація</a:t>
            </a:r>
            <a:r>
              <a:rPr lang="ru-RU" dirty="0"/>
              <a:t> </a:t>
            </a:r>
            <a:r>
              <a:rPr lang="uk-UA" dirty="0"/>
              <a:t>має</a:t>
            </a:r>
            <a:r>
              <a:rPr lang="ru-RU" dirty="0"/>
              <a:t> два </a:t>
            </a:r>
            <a:r>
              <a:rPr lang="uk-UA" dirty="0"/>
              <a:t>режими</a:t>
            </a:r>
            <a:r>
              <a:rPr lang="ru-RU" dirty="0"/>
              <a:t>:</a:t>
            </a:r>
          </a:p>
          <a:p>
            <a:r>
              <a:rPr lang="uk-UA" dirty="0"/>
              <a:t>Режим редагування — можливість додавати теми / картки до теми</a:t>
            </a:r>
          </a:p>
          <a:p>
            <a:r>
              <a:rPr lang="uk-UA" dirty="0"/>
              <a:t>Режим навчання — можливість вчити слова</a:t>
            </a:r>
            <a:r>
              <a:rPr lang="ru-RU" dirty="0"/>
              <a:t> </a:t>
            </a:r>
            <a:br>
              <a:rPr lang="ru-RU" dirty="0"/>
            </a:br>
            <a:endParaRPr lang="uk-UA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Ціль аплікації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 rtl="0">
              <a:buNone/>
            </a:pPr>
            <a:r>
              <a:rPr lang="uk-UA" dirty="0">
                <a:latin typeface="Palatino Linotype" panose="02040502050505030304" pitchFamily="18" charset="0"/>
              </a:rPr>
              <a:t>	Допомогти користувачам вивчати нові слова з впевненістю та цікавістю, перетворивши цей процес на гру. Таким чином, використовуючи додаток </a:t>
            </a:r>
            <a:r>
              <a:rPr lang="en-US" dirty="0"/>
              <a:t>“Memento”</a:t>
            </a:r>
            <a:r>
              <a:rPr lang="uk-UA" dirty="0"/>
              <a:t>, користувачі отримають мотивацію до навчання та розширення свого словникового запасу.</a:t>
            </a:r>
            <a:endParaRPr lang="uk-UA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Проблеми, які вирішує аплікація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uk-UA" dirty="0"/>
              <a:t>Покращує пам’ять</a:t>
            </a:r>
          </a:p>
          <a:p>
            <a:pPr rtl="0"/>
            <a:r>
              <a:rPr lang="uk-UA" dirty="0">
                <a:latin typeface="Palatino Linotype" panose="02040502050505030304" pitchFamily="18" charset="0"/>
              </a:rPr>
              <a:t>Розширює словниковий запас</a:t>
            </a:r>
          </a:p>
          <a:p>
            <a:pPr rtl="0"/>
            <a:r>
              <a:rPr lang="uk-UA" dirty="0"/>
              <a:t>Робить цікавим навчання</a:t>
            </a:r>
          </a:p>
          <a:p>
            <a:pPr rtl="0"/>
            <a:r>
              <a:rPr lang="uk-UA" dirty="0">
                <a:latin typeface="Palatino Linotype" panose="02040502050505030304" pitchFamily="18" charset="0"/>
              </a:rPr>
              <a:t>Мотивує продовжувати навчатись</a:t>
            </a:r>
          </a:p>
          <a:p>
            <a:pPr rtl="0"/>
            <a:endParaRPr lang="uk-UA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Типи користувачів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uk-UA" dirty="0"/>
              <a:t>Школярі</a:t>
            </a:r>
            <a:endParaRPr lang="uk-UA" dirty="0">
              <a:latin typeface="Palatino Linotype" panose="02040502050505030304" pitchFamily="18" charset="0"/>
            </a:endParaRPr>
          </a:p>
          <a:p>
            <a:pPr rtl="0"/>
            <a:r>
              <a:rPr lang="uk-UA" dirty="0"/>
              <a:t>Студенти</a:t>
            </a:r>
            <a:endParaRPr lang="uk-UA" dirty="0">
              <a:latin typeface="Palatino Linotype" panose="02040502050505030304" pitchFamily="18" charset="0"/>
            </a:endParaRPr>
          </a:p>
          <a:p>
            <a:pPr rtl="0"/>
            <a:r>
              <a:rPr lang="uk-UA" dirty="0"/>
              <a:t>Викладачі</a:t>
            </a:r>
          </a:p>
          <a:p>
            <a:pPr rtl="0"/>
            <a:r>
              <a:rPr lang="uk-UA" dirty="0"/>
              <a:t>Працівники різних сфер</a:t>
            </a:r>
          </a:p>
          <a:p>
            <a:pPr marL="0" indent="0" rtl="0">
              <a:buNone/>
            </a:pPr>
            <a:r>
              <a:rPr lang="uk-UA" dirty="0">
                <a:latin typeface="Palatino Linotype" panose="02040502050505030304" pitchFamily="18" charset="0"/>
              </a:rPr>
              <a:t>	</a:t>
            </a:r>
            <a:r>
              <a:rPr lang="uk-UA" dirty="0"/>
              <a:t>Кожен, хто хоче вивчити нові слова, не докладаючи особливих зусиль.</a:t>
            </a:r>
            <a:endParaRPr lang="uk-UA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Основні вимоги до аплікації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Palatino Linotype" panose="02040502050505030304" pitchFamily="18" charset="0"/>
              </a:rPr>
              <a:t>Простий та зрозумілий інтерфейс</a:t>
            </a:r>
          </a:p>
          <a:p>
            <a:pPr rtl="0"/>
            <a:r>
              <a:rPr lang="uk-UA" dirty="0"/>
              <a:t>Швидкий запуск програми та виконання різних дій без тривалої затримки</a:t>
            </a:r>
          </a:p>
          <a:p>
            <a:pPr rtl="0"/>
            <a:r>
              <a:rPr lang="uk-UA" dirty="0">
                <a:latin typeface="Palatino Linotype" panose="02040502050505030304" pitchFamily="18" charset="0"/>
              </a:rPr>
              <a:t>Можливість зберігання великої кількості слів (та їхніх перекладів)</a:t>
            </a:r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Аналіз подібних додатків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27671"/>
          </a:xfrm>
        </p:spPr>
        <p:txBody>
          <a:bodyPr rtlCol="0"/>
          <a:lstStyle/>
          <a:p>
            <a:pPr marL="0" indent="0">
              <a:buNone/>
            </a:pPr>
            <a:r>
              <a:rPr lang="uk-UA" b="1" dirty="0">
                <a:latin typeface="Palatino Linotype" panose="02040502050505030304" pitchFamily="18" charset="0"/>
              </a:rPr>
              <a:t>	</a:t>
            </a:r>
            <a:r>
              <a:rPr lang="en-US" b="1" dirty="0" err="1">
                <a:latin typeface="Palatino Linotype" panose="02040502050505030304" pitchFamily="18" charset="0"/>
              </a:rPr>
              <a:t>Memrise</a:t>
            </a:r>
            <a:r>
              <a:rPr lang="uk-UA" dirty="0">
                <a:latin typeface="Palatino Linotype" panose="02040502050505030304" pitchFamily="18" charset="0"/>
              </a:rPr>
              <a:t> – </a:t>
            </a:r>
            <a:r>
              <a:rPr lang="ru-RU" dirty="0" err="1"/>
              <a:t>навчальна</a:t>
            </a:r>
            <a:r>
              <a:rPr lang="ru-RU" dirty="0"/>
              <a:t> платформа, яка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картки</a:t>
            </a:r>
            <a:r>
              <a:rPr lang="ru-RU" dirty="0"/>
              <a:t> в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інструменту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. Вона </a:t>
            </a:r>
            <a:r>
              <a:rPr lang="ru-RU" dirty="0" err="1"/>
              <a:t>спеціалізується</a:t>
            </a:r>
            <a:r>
              <a:rPr lang="ru-RU" dirty="0"/>
              <a:t> на </a:t>
            </a:r>
            <a:r>
              <a:rPr lang="ru-RU" dirty="0" err="1"/>
              <a:t>вивченні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, але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пропонує</a:t>
            </a:r>
            <a:r>
              <a:rPr lang="ru-RU" dirty="0"/>
              <a:t> контент широкого спектру </a:t>
            </a:r>
            <a:r>
              <a:rPr lang="ru-RU" dirty="0" err="1"/>
              <a:t>інших</a:t>
            </a:r>
            <a:r>
              <a:rPr lang="ru-RU" dirty="0"/>
              <a:t> сфер.</a:t>
            </a:r>
          </a:p>
          <a:p>
            <a:pPr marL="0" indent="0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370" y="3459192"/>
            <a:ext cx="53656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2"/>
                </a:solidFill>
              </a:rPr>
              <a:t>Переваги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Безкоштовна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Інтуїтивно зрозумілий інтерфейс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Великий словниковий запас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Багато курсів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349042" y="3459192"/>
            <a:ext cx="4744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2"/>
                </a:solidFill>
              </a:rPr>
              <a:t>Недоліки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Мало безкоштовних курсів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Передбачувані тести</a:t>
            </a:r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Аналіз подібних додатків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2767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uk-UA" b="1" dirty="0">
                <a:latin typeface="Palatino Linotype" panose="02040502050505030304" pitchFamily="18" charset="0"/>
              </a:rPr>
              <a:t>	</a:t>
            </a:r>
            <a:r>
              <a:rPr lang="en-US" b="1" dirty="0">
                <a:latin typeface="Palatino Linotype" panose="02040502050505030304" pitchFamily="18" charset="0"/>
              </a:rPr>
              <a:t>Quizlet</a:t>
            </a:r>
            <a:r>
              <a:rPr lang="uk-UA" dirty="0">
                <a:latin typeface="Palatino Linotype" panose="02040502050505030304" pitchFamily="18" charset="0"/>
              </a:rPr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американська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для онлайн-</a:t>
            </a:r>
            <a:r>
              <a:rPr lang="ru-RU" dirty="0" err="1"/>
              <a:t>навчання</a:t>
            </a:r>
            <a:r>
              <a:rPr lang="ru-RU" dirty="0"/>
              <a:t>, яка </a:t>
            </a:r>
            <a:r>
              <a:rPr lang="ru-RU" dirty="0" err="1"/>
              <a:t>дозволяє</a:t>
            </a:r>
            <a:r>
              <a:rPr lang="ru-RU" dirty="0"/>
              <a:t> студентам </a:t>
            </a:r>
            <a:r>
              <a:rPr lang="ru-RU" dirty="0" err="1"/>
              <a:t>вивчати</a:t>
            </a:r>
            <a:r>
              <a:rPr lang="ru-RU" dirty="0"/>
              <a:t> </a:t>
            </a:r>
            <a:r>
              <a:rPr lang="ru-RU" dirty="0" err="1"/>
              <a:t>природничі</a:t>
            </a:r>
            <a:r>
              <a:rPr lang="ru-RU" dirty="0"/>
              <a:t> науки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карток</a:t>
            </a:r>
            <a:r>
              <a:rPr lang="uk-UA" dirty="0"/>
              <a:t>,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ігор</a:t>
            </a:r>
            <a:r>
              <a:rPr lang="ru-RU" dirty="0"/>
              <a:t> та </a:t>
            </a:r>
            <a:r>
              <a:rPr lang="ru-RU" dirty="0" err="1"/>
              <a:t>тестів</a:t>
            </a:r>
            <a:r>
              <a:rPr lang="ru-RU" dirty="0"/>
              <a:t>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370" y="3459192"/>
            <a:ext cx="53656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2"/>
                </a:solidFill>
              </a:rPr>
              <a:t>Переваги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Є безкоштовні курси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Простий інтерфейс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Ви можете </a:t>
            </a:r>
            <a:r>
              <a:rPr lang="ru-RU" sz="2000" dirty="0" err="1"/>
              <a:t>створювати</a:t>
            </a:r>
            <a:r>
              <a:rPr lang="ru-RU" sz="2000" dirty="0"/>
              <a:t> </a:t>
            </a:r>
            <a:r>
              <a:rPr lang="ru-RU" sz="2000" dirty="0" err="1"/>
              <a:t>власні</a:t>
            </a:r>
            <a:r>
              <a:rPr lang="ru-RU" sz="2000" dirty="0"/>
              <a:t> </a:t>
            </a:r>
            <a:r>
              <a:rPr lang="ru-RU" sz="2000" dirty="0" err="1"/>
              <a:t>курси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Доступ через браузер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програму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349042" y="3459192"/>
            <a:ext cx="4744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2"/>
                </a:solidFill>
              </a:rPr>
              <a:t>Недоліки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Багато платних курсів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Дуже проста програма</a:t>
            </a:r>
          </a:p>
        </p:txBody>
      </p:sp>
    </p:spTree>
    <p:extLst>
      <p:ext uri="{BB962C8B-B14F-4D97-AF65-F5344CB8AC3E}">
        <p14:creationId xmlns:p14="http://schemas.microsoft.com/office/powerpoint/2010/main" val="31401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езентація &quot;Основні відомості про компанію&quot;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4094_TF03460510" id="{7EDF239D-C133-4CC8-A60E-DE52D2BCC434}" vid="{D0B7D662-1FD6-4FC5-9143-1A4EC8CF5B7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 наради компанії</Template>
  <TotalTime>262</TotalTime>
  <Words>184</Words>
  <Application>Microsoft Office PowerPoint</Application>
  <PresentationFormat>Широкий екран</PresentationFormat>
  <Paragraphs>72</Paragraphs>
  <Slides>11</Slides>
  <Notes>11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Презентація "Основні відомості про компанію"</vt:lpstr>
      <vt:lpstr>MEMENTO</vt:lpstr>
      <vt:lpstr>Склад команди</vt:lpstr>
      <vt:lpstr>Короткий опис</vt:lpstr>
      <vt:lpstr>Ціль аплікації</vt:lpstr>
      <vt:lpstr>Проблеми, які вирішує аплікація</vt:lpstr>
      <vt:lpstr>Типи користувачів</vt:lpstr>
      <vt:lpstr>Основні вимоги до аплікації</vt:lpstr>
      <vt:lpstr>Аналіз подібних додатків</vt:lpstr>
      <vt:lpstr>Аналіз подібних додатків</vt:lpstr>
      <vt:lpstr>Аналіз подібних додатків</vt:lpstr>
      <vt:lpstr>Дякуємо за вашу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</dc:title>
  <dc:creator>Анастасія Бондаренко</dc:creator>
  <cp:lastModifiedBy>Артем Подоляк</cp:lastModifiedBy>
  <cp:revision>19</cp:revision>
  <dcterms:created xsi:type="dcterms:W3CDTF">2020-09-14T09:00:36Z</dcterms:created>
  <dcterms:modified xsi:type="dcterms:W3CDTF">2020-09-14T19:02:26Z</dcterms:modified>
</cp:coreProperties>
</file>