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</p:sldIdLst>
  <p:sldSz cx="1079976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F9A25"/>
    <a:srgbClr val="6FB242"/>
    <a:srgbClr val="FFC000"/>
    <a:srgbClr val="C53BBE"/>
    <a:srgbClr val="66A83A"/>
    <a:srgbClr val="970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5" autoAdjust="0"/>
    <p:restoredTop sz="94660"/>
  </p:normalViewPr>
  <p:slideViewPr>
    <p:cSldViewPr snapToGrid="0">
      <p:cViewPr>
        <p:scale>
          <a:sx n="50" d="100"/>
          <a:sy n="50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5302386"/>
            <a:ext cx="9179799" cy="112797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7017128"/>
            <a:ext cx="8099822" cy="7822326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0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55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724962"/>
            <a:ext cx="2328699" cy="274568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724962"/>
            <a:ext cx="6851100" cy="274568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2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077332"/>
            <a:ext cx="9314796" cy="134772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1682033"/>
            <a:ext cx="9314796" cy="7087342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8624810"/>
            <a:ext cx="4589899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8624810"/>
            <a:ext cx="4589899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75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724969"/>
            <a:ext cx="9314796" cy="62623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7942328"/>
            <a:ext cx="4568805" cy="389241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11834740"/>
            <a:ext cx="4568805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7942328"/>
            <a:ext cx="4591306" cy="389241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11834740"/>
            <a:ext cx="4591306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7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9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5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59952"/>
            <a:ext cx="3483205" cy="7559834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664905"/>
            <a:ext cx="5467380" cy="23024494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9719786"/>
            <a:ext cx="3483205" cy="1800710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70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59952"/>
            <a:ext cx="3483205" cy="7559834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664905"/>
            <a:ext cx="5467380" cy="23024494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9719786"/>
            <a:ext cx="3483205" cy="1800710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724969"/>
            <a:ext cx="9314796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8624810"/>
            <a:ext cx="9314796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0029347"/>
            <a:ext cx="2429947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2A4A-1BF1-493B-96F7-9ECEF67CA368}" type="datetimeFigureOut">
              <a:rPr lang="es-MX" smtClean="0"/>
              <a:t>24/03/2024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0029347"/>
            <a:ext cx="364492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0029347"/>
            <a:ext cx="2429947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F85A-E535-4308-AF5F-037914018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90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EF9D223C-C1C4-FB32-341A-2E8402A77853}"/>
              </a:ext>
            </a:extLst>
          </p:cNvPr>
          <p:cNvSpPr/>
          <p:nvPr/>
        </p:nvSpPr>
        <p:spPr>
          <a:xfrm>
            <a:off x="4020229" y="195966"/>
            <a:ext cx="1612293" cy="869662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FAF2B4-B036-DEAA-74CF-4FF323BAE26A}"/>
              </a:ext>
            </a:extLst>
          </p:cNvPr>
          <p:cNvSpPr/>
          <p:nvPr/>
        </p:nvSpPr>
        <p:spPr>
          <a:xfrm>
            <a:off x="4020228" y="1300555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ABE119-CAFE-3136-B6AD-397663D7BA26}"/>
              </a:ext>
            </a:extLst>
          </p:cNvPr>
          <p:cNvSpPr/>
          <p:nvPr/>
        </p:nvSpPr>
        <p:spPr>
          <a:xfrm>
            <a:off x="4020228" y="2334546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E3AI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F06CD3-3E12-33EE-441F-D689616D875A}"/>
              </a:ext>
            </a:extLst>
          </p:cNvPr>
          <p:cNvSpPr/>
          <p:nvPr/>
        </p:nvSpPr>
        <p:spPr>
          <a:xfrm>
            <a:off x="2149640" y="3720183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4A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22B242-B5AA-9E7D-03CC-B3E30012D94C}"/>
              </a:ext>
            </a:extLst>
          </p:cNvPr>
          <p:cNvSpPr/>
          <p:nvPr/>
        </p:nvSpPr>
        <p:spPr>
          <a:xfrm>
            <a:off x="6754763" y="3720183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4B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49C6B0-CA76-9D73-B909-0607ABA20E88}"/>
              </a:ext>
            </a:extLst>
          </p:cNvPr>
          <p:cNvCxnSpPr>
            <a:stCxn id="25" idx="2"/>
            <a:endCxn id="2" idx="0"/>
          </p:cNvCxnSpPr>
          <p:nvPr/>
        </p:nvCxnSpPr>
        <p:spPr>
          <a:xfrm flipH="1">
            <a:off x="4826375" y="1065628"/>
            <a:ext cx="1" cy="23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1704CC5-0EF2-D1C7-3BC0-E8D847763EB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26375" y="2170216"/>
            <a:ext cx="0" cy="16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8ADF7B-DADD-480D-B754-00E7B3ADC90B}"/>
              </a:ext>
            </a:extLst>
          </p:cNvPr>
          <p:cNvCxnSpPr>
            <a:stCxn id="3" idx="2"/>
          </p:cNvCxnSpPr>
          <p:nvPr/>
        </p:nvCxnSpPr>
        <p:spPr>
          <a:xfrm flipH="1">
            <a:off x="3388924" y="3204207"/>
            <a:ext cx="1437451" cy="46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FC6EDF-150E-1B71-CE86-F1090D61A46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826375" y="3204207"/>
            <a:ext cx="2734535" cy="51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1DD2CD9-2B5F-22FC-0621-9D36EECE219A}"/>
              </a:ext>
            </a:extLst>
          </p:cNvPr>
          <p:cNvSpPr/>
          <p:nvPr/>
        </p:nvSpPr>
        <p:spPr>
          <a:xfrm>
            <a:off x="2149639" y="5199652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5AI2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7A4F8DE-096C-EE1E-C0DC-75EC5BB963E2}"/>
              </a:ext>
            </a:extLst>
          </p:cNvPr>
          <p:cNvSpPr/>
          <p:nvPr/>
        </p:nvSpPr>
        <p:spPr>
          <a:xfrm>
            <a:off x="537346" y="8026656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7A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2D9BF9A-5690-67E0-D930-B78311DC1EE3}"/>
              </a:ext>
            </a:extLst>
          </p:cNvPr>
          <p:cNvSpPr/>
          <p:nvPr/>
        </p:nvSpPr>
        <p:spPr>
          <a:xfrm>
            <a:off x="3382496" y="8026656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 7B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0874E3B-6EDB-C8A0-80BA-24A42D288C0E}"/>
              </a:ext>
            </a:extLst>
          </p:cNvPr>
          <p:cNvCxnSpPr>
            <a:stCxn id="4" idx="2"/>
          </p:cNvCxnSpPr>
          <p:nvPr/>
        </p:nvCxnSpPr>
        <p:spPr>
          <a:xfrm flipH="1">
            <a:off x="2955785" y="4589844"/>
            <a:ext cx="2" cy="75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FF7F8CA-171D-E435-0B8B-D26745F0C1D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343493" y="6069313"/>
            <a:ext cx="1612293" cy="19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B2DE126-3AB2-C8AE-5A64-8A0E0FABF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955786" y="6069313"/>
            <a:ext cx="1232857" cy="19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F6D5764-D6A9-7DAA-3583-2D0D01F4FFE8}"/>
              </a:ext>
            </a:extLst>
          </p:cNvPr>
          <p:cNvSpPr/>
          <p:nvPr/>
        </p:nvSpPr>
        <p:spPr>
          <a:xfrm>
            <a:off x="6754761" y="4724515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5B 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FF57BA-8DDE-CE7B-73C2-8CAEB6F26FBF}"/>
              </a:ext>
            </a:extLst>
          </p:cNvPr>
          <p:cNvSpPr/>
          <p:nvPr/>
        </p:nvSpPr>
        <p:spPr>
          <a:xfrm>
            <a:off x="6754761" y="5825099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6BI2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E214264-50A4-B6A2-0DE6-3DD456520FEE}"/>
              </a:ext>
            </a:extLst>
          </p:cNvPr>
          <p:cNvSpPr/>
          <p:nvPr/>
        </p:nvSpPr>
        <p:spPr>
          <a:xfrm>
            <a:off x="5777049" y="7950227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7A2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794915-23B8-FDA3-FEEF-A7FA903B4EB6}"/>
              </a:ext>
            </a:extLst>
          </p:cNvPr>
          <p:cNvSpPr/>
          <p:nvPr/>
        </p:nvSpPr>
        <p:spPr>
          <a:xfrm>
            <a:off x="8666687" y="8024398"/>
            <a:ext cx="1612293" cy="86966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7B2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97A255C-4C6C-0ACD-7C7F-7AD4BCFF8134}"/>
              </a:ext>
            </a:extLst>
          </p:cNvPr>
          <p:cNvCxnSpPr>
            <a:stCxn id="5" idx="2"/>
            <a:endCxn id="37" idx="0"/>
          </p:cNvCxnSpPr>
          <p:nvPr/>
        </p:nvCxnSpPr>
        <p:spPr>
          <a:xfrm flipH="1">
            <a:off x="7560908" y="4589844"/>
            <a:ext cx="2" cy="13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9C73AEE-9487-C062-495C-E33AB9AC044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7560908" y="5594176"/>
            <a:ext cx="0" cy="23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FEE0193-809E-A0C8-946C-9332F219115D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 flipH="1">
            <a:off x="6583196" y="6694760"/>
            <a:ext cx="977712" cy="125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EAF4346-00FD-5419-4687-43F117C64A63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7560908" y="6694760"/>
            <a:ext cx="1911926" cy="132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B3BB4C5-BF75-DE70-5E9A-45BE29594770}"/>
              </a:ext>
            </a:extLst>
          </p:cNvPr>
          <p:cNvSpPr/>
          <p:nvPr/>
        </p:nvSpPr>
        <p:spPr>
          <a:xfrm>
            <a:off x="545364" y="9445460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8A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05FCE917-FE07-5FA4-5B64-C5C8882A47CA}"/>
              </a:ext>
            </a:extLst>
          </p:cNvPr>
          <p:cNvCxnSpPr>
            <a:stCxn id="21" idx="2"/>
            <a:endCxn id="52" idx="0"/>
          </p:cNvCxnSpPr>
          <p:nvPr/>
        </p:nvCxnSpPr>
        <p:spPr>
          <a:xfrm>
            <a:off x="1343493" y="8896317"/>
            <a:ext cx="8018" cy="54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CEB460B-4A60-B120-2AE5-6DF2F06BB4F4}"/>
              </a:ext>
            </a:extLst>
          </p:cNvPr>
          <p:cNvSpPr/>
          <p:nvPr/>
        </p:nvSpPr>
        <p:spPr>
          <a:xfrm>
            <a:off x="535323" y="10697667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9A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BEBDBD8B-75C3-6FC2-03FE-A2FB42C4E0F1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 flipH="1">
            <a:off x="1341470" y="10315121"/>
            <a:ext cx="10041" cy="38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BB3D9487-553F-A5A6-DD42-495E63AF46CB}"/>
              </a:ext>
            </a:extLst>
          </p:cNvPr>
          <p:cNvSpPr/>
          <p:nvPr/>
        </p:nvSpPr>
        <p:spPr>
          <a:xfrm>
            <a:off x="535322" y="12116471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10ABI3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DEF0DF87-5ABA-D5EA-D4EA-F3C5B81E7CB5}"/>
              </a:ext>
            </a:extLst>
          </p:cNvPr>
          <p:cNvSpPr/>
          <p:nvPr/>
        </p:nvSpPr>
        <p:spPr>
          <a:xfrm>
            <a:off x="3382495" y="9472664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8B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C67FC44-1800-6693-E4A5-8EC0AA79DCF4}"/>
              </a:ext>
            </a:extLst>
          </p:cNvPr>
          <p:cNvCxnSpPr>
            <a:stCxn id="22" idx="2"/>
            <a:endCxn id="125" idx="0"/>
          </p:cNvCxnSpPr>
          <p:nvPr/>
        </p:nvCxnSpPr>
        <p:spPr>
          <a:xfrm flipH="1">
            <a:off x="4188642" y="8896317"/>
            <a:ext cx="1" cy="57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FD64C26B-15ED-1C74-4AA1-C4285522AB00}"/>
              </a:ext>
            </a:extLst>
          </p:cNvPr>
          <p:cNvSpPr/>
          <p:nvPr/>
        </p:nvSpPr>
        <p:spPr>
          <a:xfrm>
            <a:off x="3382495" y="10697667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9B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E29FAA01-9E57-75E3-E50C-D33755DD5FD7}"/>
              </a:ext>
            </a:extLst>
          </p:cNvPr>
          <p:cNvSpPr/>
          <p:nvPr/>
        </p:nvSpPr>
        <p:spPr>
          <a:xfrm>
            <a:off x="3382494" y="12116471"/>
            <a:ext cx="1612293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10AB2I3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87108498-1E0D-77E8-6DE9-A1C03C275103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>
            <a:off x="4188642" y="10342325"/>
            <a:ext cx="0" cy="355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8AEF55E-B664-4F46-7366-F288CA99DEAB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188641" y="11567328"/>
            <a:ext cx="1" cy="54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FF792392-3B1E-60B7-7201-8BBA78EBCFBF}"/>
              </a:ext>
            </a:extLst>
          </p:cNvPr>
          <p:cNvCxnSpPr>
            <a:stCxn id="55" idx="2"/>
            <a:endCxn id="122" idx="0"/>
          </p:cNvCxnSpPr>
          <p:nvPr/>
        </p:nvCxnSpPr>
        <p:spPr>
          <a:xfrm flipH="1">
            <a:off x="1341469" y="11567328"/>
            <a:ext cx="1" cy="54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2D65CE10-6F6F-4CFB-18C3-99D9326E3FD9}"/>
              </a:ext>
            </a:extLst>
          </p:cNvPr>
          <p:cNvSpPr/>
          <p:nvPr/>
        </p:nvSpPr>
        <p:spPr>
          <a:xfrm>
            <a:off x="528536" y="14175247"/>
            <a:ext cx="737836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11A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AB2E3336-0692-F4A6-7169-D5546137584E}"/>
              </a:ext>
            </a:extLst>
          </p:cNvPr>
          <p:cNvSpPr/>
          <p:nvPr/>
        </p:nvSpPr>
        <p:spPr>
          <a:xfrm>
            <a:off x="1406975" y="14175247"/>
            <a:ext cx="762961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11B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5F20F642-2AC9-B10F-E3A8-AE4F457A92D3}"/>
              </a:ext>
            </a:extLst>
          </p:cNvPr>
          <p:cNvCxnSpPr>
            <a:cxnSpLocks/>
            <a:stCxn id="122" idx="2"/>
            <a:endCxn id="144" idx="0"/>
          </p:cNvCxnSpPr>
          <p:nvPr/>
        </p:nvCxnSpPr>
        <p:spPr>
          <a:xfrm flipH="1">
            <a:off x="897454" y="12986132"/>
            <a:ext cx="444015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DC6E3B4B-57A6-F98C-48FC-E43F9CEE87CF}"/>
              </a:ext>
            </a:extLst>
          </p:cNvPr>
          <p:cNvCxnSpPr>
            <a:cxnSpLocks/>
            <a:stCxn id="122" idx="2"/>
            <a:endCxn id="145" idx="0"/>
          </p:cNvCxnSpPr>
          <p:nvPr/>
        </p:nvCxnSpPr>
        <p:spPr>
          <a:xfrm>
            <a:off x="1341469" y="12986132"/>
            <a:ext cx="446987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BA0BB199-E73D-C1F9-BE9D-1947DDC5490F}"/>
              </a:ext>
            </a:extLst>
          </p:cNvPr>
          <p:cNvSpPr/>
          <p:nvPr/>
        </p:nvSpPr>
        <p:spPr>
          <a:xfrm>
            <a:off x="2985002" y="14175247"/>
            <a:ext cx="806146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11C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2E0F8EFA-5A9A-9F1B-8BDC-9179AAFD6065}"/>
              </a:ext>
            </a:extLst>
          </p:cNvPr>
          <p:cNvSpPr/>
          <p:nvPr/>
        </p:nvSpPr>
        <p:spPr>
          <a:xfrm>
            <a:off x="4174506" y="14145797"/>
            <a:ext cx="871294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11D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6202FFA7-CFB8-F61B-517C-A6302E164430}"/>
              </a:ext>
            </a:extLst>
          </p:cNvPr>
          <p:cNvCxnSpPr>
            <a:cxnSpLocks/>
            <a:stCxn id="129" idx="2"/>
            <a:endCxn id="152" idx="0"/>
          </p:cNvCxnSpPr>
          <p:nvPr/>
        </p:nvCxnSpPr>
        <p:spPr>
          <a:xfrm flipH="1">
            <a:off x="3388075" y="12986132"/>
            <a:ext cx="800566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185DF23B-0940-6AED-D7E7-B2DC9EAC29F0}"/>
              </a:ext>
            </a:extLst>
          </p:cNvPr>
          <p:cNvCxnSpPr>
            <a:cxnSpLocks/>
            <a:stCxn id="129" idx="2"/>
            <a:endCxn id="153" idx="0"/>
          </p:cNvCxnSpPr>
          <p:nvPr/>
        </p:nvCxnSpPr>
        <p:spPr>
          <a:xfrm>
            <a:off x="4188641" y="12986132"/>
            <a:ext cx="421512" cy="115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4C25BFE-5132-F82D-0084-13B06A0524EB}"/>
              </a:ext>
            </a:extLst>
          </p:cNvPr>
          <p:cNvSpPr/>
          <p:nvPr/>
        </p:nvSpPr>
        <p:spPr>
          <a:xfrm>
            <a:off x="182728" y="15529740"/>
            <a:ext cx="1226848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12ABDB</a:t>
            </a: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E0A6901E-6BEB-DC62-25EF-32C45C7FCEBE}"/>
              </a:ext>
            </a:extLst>
          </p:cNvPr>
          <p:cNvSpPr/>
          <p:nvPr/>
        </p:nvSpPr>
        <p:spPr>
          <a:xfrm>
            <a:off x="1417617" y="15529740"/>
            <a:ext cx="119164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12ABD2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12ABD2B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794297BD-E2C7-F5D1-DDD1-DB621461AC4A}"/>
              </a:ext>
            </a:extLst>
          </p:cNvPr>
          <p:cNvSpPr/>
          <p:nvPr/>
        </p:nvSpPr>
        <p:spPr>
          <a:xfrm>
            <a:off x="2988081" y="15529740"/>
            <a:ext cx="799989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12C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1E90C625-DAC9-B40D-7042-D49D317D3F19}"/>
              </a:ext>
            </a:extLst>
          </p:cNvPr>
          <p:cNvSpPr/>
          <p:nvPr/>
        </p:nvSpPr>
        <p:spPr>
          <a:xfrm>
            <a:off x="4129669" y="15586056"/>
            <a:ext cx="119353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12ABD3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12ABD3B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2BAADAC8-7D6C-9155-69B8-2893056C0EA6}"/>
              </a:ext>
            </a:extLst>
          </p:cNvPr>
          <p:cNvSpPr/>
          <p:nvPr/>
        </p:nvSpPr>
        <p:spPr>
          <a:xfrm>
            <a:off x="458297" y="16783524"/>
            <a:ext cx="827217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13AB</a:t>
            </a:r>
          </a:p>
          <a:p>
            <a:pPr algn="ctr"/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37DBB2B4-64C2-8C8E-AAFE-D075CF015844}"/>
              </a:ext>
            </a:extLst>
          </p:cNvPr>
          <p:cNvSpPr/>
          <p:nvPr/>
        </p:nvSpPr>
        <p:spPr>
          <a:xfrm>
            <a:off x="531663" y="22504818"/>
            <a:ext cx="708985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3F019700-AAE3-8965-46C5-D65895462D67}"/>
              </a:ext>
            </a:extLst>
          </p:cNvPr>
          <p:cNvCxnSpPr>
            <a:cxnSpLocks/>
            <a:stCxn id="158" idx="2"/>
            <a:endCxn id="162" idx="0"/>
          </p:cNvCxnSpPr>
          <p:nvPr/>
        </p:nvCxnSpPr>
        <p:spPr>
          <a:xfrm>
            <a:off x="796152" y="16399401"/>
            <a:ext cx="75754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BF58053E-AFC3-84BE-DC07-266C9584E004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>
            <a:off x="871906" y="17653185"/>
            <a:ext cx="14250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FA2EB202-2A4A-2E04-9351-C2B3C74F6125}"/>
              </a:ext>
            </a:extLst>
          </p:cNvPr>
          <p:cNvCxnSpPr>
            <a:cxnSpLocks/>
            <a:stCxn id="144" idx="2"/>
            <a:endCxn id="158" idx="0"/>
          </p:cNvCxnSpPr>
          <p:nvPr/>
        </p:nvCxnSpPr>
        <p:spPr>
          <a:xfrm flipH="1">
            <a:off x="796152" y="15044908"/>
            <a:ext cx="101302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28E110CC-B083-8F94-AF2A-65B8AB597805}"/>
              </a:ext>
            </a:extLst>
          </p:cNvPr>
          <p:cNvCxnSpPr>
            <a:cxnSpLocks/>
            <a:stCxn id="159" idx="2"/>
            <a:endCxn id="477" idx="0"/>
          </p:cNvCxnSpPr>
          <p:nvPr/>
        </p:nvCxnSpPr>
        <p:spPr>
          <a:xfrm>
            <a:off x="2013439" y="16399401"/>
            <a:ext cx="37233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7BC60CE9-EE8A-868B-BFE9-B5D0CC2C2587}"/>
              </a:ext>
            </a:extLst>
          </p:cNvPr>
          <p:cNvCxnSpPr>
            <a:cxnSpLocks/>
            <a:stCxn id="145" idx="2"/>
            <a:endCxn id="159" idx="0"/>
          </p:cNvCxnSpPr>
          <p:nvPr/>
        </p:nvCxnSpPr>
        <p:spPr>
          <a:xfrm>
            <a:off x="1788456" y="15044908"/>
            <a:ext cx="224983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6EFF88F6-C431-5D67-75F5-99A2DF6AB3CF}"/>
              </a:ext>
            </a:extLst>
          </p:cNvPr>
          <p:cNvSpPr/>
          <p:nvPr/>
        </p:nvSpPr>
        <p:spPr>
          <a:xfrm>
            <a:off x="2989662" y="16783524"/>
            <a:ext cx="894048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13C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 13CB</a:t>
            </a:r>
          </a:p>
          <a:p>
            <a:pPr algn="ctr"/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292EF150-26BD-E61F-D66F-0CBB02B6CCDB}"/>
              </a:ext>
            </a:extLst>
          </p:cNvPr>
          <p:cNvSpPr/>
          <p:nvPr/>
        </p:nvSpPr>
        <p:spPr>
          <a:xfrm>
            <a:off x="2889580" y="17978569"/>
            <a:ext cx="996991" cy="869661"/>
          </a:xfrm>
          <a:prstGeom prst="rect">
            <a:avLst/>
          </a:prstGeom>
          <a:solidFill>
            <a:srgbClr val="ED7D31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14C</a:t>
            </a:r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26D58263-E053-A2AA-F1E1-01E27F608E9E}"/>
              </a:ext>
            </a:extLst>
          </p:cNvPr>
          <p:cNvSpPr/>
          <p:nvPr/>
        </p:nvSpPr>
        <p:spPr>
          <a:xfrm>
            <a:off x="2962540" y="19163323"/>
            <a:ext cx="851071" cy="818158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15C   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37247FD-4E7D-C77F-9606-F12DA3A55190}"/>
              </a:ext>
            </a:extLst>
          </p:cNvPr>
          <p:cNvSpPr/>
          <p:nvPr/>
        </p:nvSpPr>
        <p:spPr>
          <a:xfrm>
            <a:off x="2943311" y="20639138"/>
            <a:ext cx="889528" cy="996019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16C   </a:t>
            </a: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9E922642-8913-AAF2-D399-85C9EE5267A8}"/>
              </a:ext>
            </a:extLst>
          </p:cNvPr>
          <p:cNvSpPr/>
          <p:nvPr/>
        </p:nvSpPr>
        <p:spPr>
          <a:xfrm>
            <a:off x="2700844" y="22504818"/>
            <a:ext cx="1374463" cy="996019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17C   </a:t>
            </a: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D3275A66-1B99-26AD-DE50-11BFC1A7180D}"/>
              </a:ext>
            </a:extLst>
          </p:cNvPr>
          <p:cNvSpPr/>
          <p:nvPr/>
        </p:nvSpPr>
        <p:spPr>
          <a:xfrm>
            <a:off x="2700844" y="23904743"/>
            <a:ext cx="1374463" cy="996019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18C   </a:t>
            </a:r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618CA5F5-48F0-D75C-DE31-2A22D4F6182D}"/>
              </a:ext>
            </a:extLst>
          </p:cNvPr>
          <p:cNvCxnSpPr>
            <a:cxnSpLocks/>
            <a:stCxn id="152" idx="2"/>
            <a:endCxn id="160" idx="0"/>
          </p:cNvCxnSpPr>
          <p:nvPr/>
        </p:nvCxnSpPr>
        <p:spPr>
          <a:xfrm>
            <a:off x="3388075" y="15044908"/>
            <a:ext cx="1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09B1FA9A-21D7-43F4-13D5-4D0104080AB4}"/>
              </a:ext>
            </a:extLst>
          </p:cNvPr>
          <p:cNvCxnSpPr>
            <a:cxnSpLocks/>
            <a:stCxn id="160" idx="2"/>
            <a:endCxn id="176" idx="0"/>
          </p:cNvCxnSpPr>
          <p:nvPr/>
        </p:nvCxnSpPr>
        <p:spPr>
          <a:xfrm>
            <a:off x="3388076" y="16399401"/>
            <a:ext cx="48610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14A467CF-4E2C-89EA-3FDA-1F20320326DA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3388076" y="18848230"/>
            <a:ext cx="0" cy="31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404134F8-E7E4-28C2-F1D8-5D0301F02961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flipH="1">
            <a:off x="3388075" y="19981481"/>
            <a:ext cx="1" cy="6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421F9B84-CB82-5F7C-A621-7E1F8B433352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>
            <a:off x="3388075" y="21635157"/>
            <a:ext cx="1" cy="86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C7C4FE58-1CC7-BB93-C161-20188E63BB75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3388076" y="23500837"/>
            <a:ext cx="0" cy="40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0E52BA3A-49D3-0CE9-212E-5A32C7CACAC6}"/>
              </a:ext>
            </a:extLst>
          </p:cNvPr>
          <p:cNvSpPr/>
          <p:nvPr/>
        </p:nvSpPr>
        <p:spPr>
          <a:xfrm>
            <a:off x="4338937" y="16783524"/>
            <a:ext cx="884607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13A3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13A3B</a:t>
            </a:r>
          </a:p>
        </p:txBody>
      </p: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B80DA5FA-4F86-FF0A-254F-8F7C270B1456}"/>
              </a:ext>
            </a:extLst>
          </p:cNvPr>
          <p:cNvCxnSpPr>
            <a:cxnSpLocks/>
            <a:stCxn id="153" idx="2"/>
            <a:endCxn id="161" idx="0"/>
          </p:cNvCxnSpPr>
          <p:nvPr/>
        </p:nvCxnSpPr>
        <p:spPr>
          <a:xfrm>
            <a:off x="4610153" y="15015458"/>
            <a:ext cx="116282" cy="57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F06745CA-5FA8-8332-D0DB-32EC279A0FA0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>
            <a:off x="4726435" y="16455717"/>
            <a:ext cx="54806" cy="32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467E02B2-7479-C056-1E39-D6479F83796B}"/>
              </a:ext>
            </a:extLst>
          </p:cNvPr>
          <p:cNvSpPr/>
          <p:nvPr/>
        </p:nvSpPr>
        <p:spPr>
          <a:xfrm>
            <a:off x="4321838" y="22504818"/>
            <a:ext cx="857974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17A3</a:t>
            </a:r>
          </a:p>
        </p:txBody>
      </p: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6DC55668-40D8-E843-9772-0B6140E21F5B}"/>
              </a:ext>
            </a:extLst>
          </p:cNvPr>
          <p:cNvCxnSpPr>
            <a:cxnSpLocks/>
            <a:stCxn id="198" idx="2"/>
            <a:endCxn id="203" idx="0"/>
          </p:cNvCxnSpPr>
          <p:nvPr/>
        </p:nvCxnSpPr>
        <p:spPr>
          <a:xfrm flipH="1">
            <a:off x="4750825" y="17653185"/>
            <a:ext cx="30416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EE5E91BD-C016-2D69-EEF5-5DA584E830A2}"/>
              </a:ext>
            </a:extLst>
          </p:cNvPr>
          <p:cNvSpPr/>
          <p:nvPr/>
        </p:nvSpPr>
        <p:spPr>
          <a:xfrm>
            <a:off x="8652146" y="9518758"/>
            <a:ext cx="1612293" cy="86966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8B2</a:t>
            </a: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48923D7F-DA77-5D71-7E33-003B3D84EFD0}"/>
              </a:ext>
            </a:extLst>
          </p:cNvPr>
          <p:cNvSpPr/>
          <p:nvPr/>
        </p:nvSpPr>
        <p:spPr>
          <a:xfrm>
            <a:off x="8652145" y="10733044"/>
            <a:ext cx="1612293" cy="869661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9B2</a:t>
            </a: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2DA7E96E-6D01-0672-4CF7-5318652D5F38}"/>
              </a:ext>
            </a:extLst>
          </p:cNvPr>
          <p:cNvSpPr/>
          <p:nvPr/>
        </p:nvSpPr>
        <p:spPr>
          <a:xfrm>
            <a:off x="8652144" y="12116471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10AB4I3  </a:t>
            </a:r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F8EC9325-A02A-9550-6879-1D8C3AAC6A23}"/>
              </a:ext>
            </a:extLst>
          </p:cNvPr>
          <p:cNvSpPr/>
          <p:nvPr/>
        </p:nvSpPr>
        <p:spPr>
          <a:xfrm>
            <a:off x="5772082" y="9443318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8A2</a:t>
            </a:r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6FDA1D09-8F26-4B9B-BCF6-EE36AB002AAE}"/>
              </a:ext>
            </a:extLst>
          </p:cNvPr>
          <p:cNvSpPr/>
          <p:nvPr/>
        </p:nvSpPr>
        <p:spPr>
          <a:xfrm>
            <a:off x="5778626" y="10652859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 9A2</a:t>
            </a: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DCEA6A22-EB46-C763-03B8-03D308145776}"/>
              </a:ext>
            </a:extLst>
          </p:cNvPr>
          <p:cNvSpPr/>
          <p:nvPr/>
        </p:nvSpPr>
        <p:spPr>
          <a:xfrm>
            <a:off x="5800668" y="12091797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10AB3I3 </a:t>
            </a:r>
          </a:p>
        </p:txBody>
      </p:sp>
      <p:sp>
        <p:nvSpPr>
          <p:cNvPr id="269" name="Rectángulo 268">
            <a:extLst>
              <a:ext uri="{FF2B5EF4-FFF2-40B4-BE49-F238E27FC236}">
                <a16:creationId xmlns:a16="http://schemas.microsoft.com/office/drawing/2014/main" id="{2D000DE0-C431-FCCA-E52E-B78DC2AB5E10}"/>
              </a:ext>
            </a:extLst>
          </p:cNvPr>
          <p:cNvSpPr/>
          <p:nvPr/>
        </p:nvSpPr>
        <p:spPr>
          <a:xfrm>
            <a:off x="5712278" y="14175247"/>
            <a:ext cx="81223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11A2</a:t>
            </a:r>
          </a:p>
        </p:txBody>
      </p:sp>
      <p:sp>
        <p:nvSpPr>
          <p:cNvPr id="270" name="Rectángulo 269">
            <a:extLst>
              <a:ext uri="{FF2B5EF4-FFF2-40B4-BE49-F238E27FC236}">
                <a16:creationId xmlns:a16="http://schemas.microsoft.com/office/drawing/2014/main" id="{3570972C-E084-A461-2E0A-81987929F9E3}"/>
              </a:ext>
            </a:extLst>
          </p:cNvPr>
          <p:cNvSpPr/>
          <p:nvPr/>
        </p:nvSpPr>
        <p:spPr>
          <a:xfrm>
            <a:off x="5624784" y="15529740"/>
            <a:ext cx="120556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>
              <a:solidFill>
                <a:schemeClr val="tx1"/>
              </a:solidFill>
            </a:endParaRP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12ABD4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12ABD4B</a:t>
            </a:r>
          </a:p>
          <a:p>
            <a:pPr algn="ctr"/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271" name="Rectángulo 270">
            <a:extLst>
              <a:ext uri="{FF2B5EF4-FFF2-40B4-BE49-F238E27FC236}">
                <a16:creationId xmlns:a16="http://schemas.microsoft.com/office/drawing/2014/main" id="{F6430DF4-28DF-1599-50C6-A16C5EAD524B}"/>
              </a:ext>
            </a:extLst>
          </p:cNvPr>
          <p:cNvSpPr/>
          <p:nvPr/>
        </p:nvSpPr>
        <p:spPr>
          <a:xfrm>
            <a:off x="5621957" y="16783524"/>
            <a:ext cx="978630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13A4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13A4B</a:t>
            </a:r>
          </a:p>
        </p:txBody>
      </p:sp>
      <p:sp>
        <p:nvSpPr>
          <p:cNvPr id="272" name="Rectángulo 271">
            <a:extLst>
              <a:ext uri="{FF2B5EF4-FFF2-40B4-BE49-F238E27FC236}">
                <a16:creationId xmlns:a16="http://schemas.microsoft.com/office/drawing/2014/main" id="{BC42357E-58E2-D47B-D665-C446CD470628}"/>
              </a:ext>
            </a:extLst>
          </p:cNvPr>
          <p:cNvSpPr/>
          <p:nvPr/>
        </p:nvSpPr>
        <p:spPr>
          <a:xfrm>
            <a:off x="5753197" y="22504818"/>
            <a:ext cx="72391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17A4</a:t>
            </a:r>
          </a:p>
        </p:txBody>
      </p: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5ACC1D35-A7F3-01B2-E11E-EEB8DEB88BD2}"/>
              </a:ext>
            </a:extLst>
          </p:cNvPr>
          <p:cNvCxnSpPr>
            <a:stCxn id="211" idx="2"/>
            <a:endCxn id="212" idx="0"/>
          </p:cNvCxnSpPr>
          <p:nvPr/>
        </p:nvCxnSpPr>
        <p:spPr>
          <a:xfrm>
            <a:off x="6584773" y="11522520"/>
            <a:ext cx="22042" cy="5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79FB2B05-CB1B-ED2F-13AC-F2D739D649CA}"/>
              </a:ext>
            </a:extLst>
          </p:cNvPr>
          <p:cNvCxnSpPr>
            <a:cxnSpLocks/>
            <a:stCxn id="212" idx="2"/>
            <a:endCxn id="269" idx="0"/>
          </p:cNvCxnSpPr>
          <p:nvPr/>
        </p:nvCxnSpPr>
        <p:spPr>
          <a:xfrm flipH="1">
            <a:off x="6118396" y="12961458"/>
            <a:ext cx="488419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278">
            <a:extLst>
              <a:ext uri="{FF2B5EF4-FFF2-40B4-BE49-F238E27FC236}">
                <a16:creationId xmlns:a16="http://schemas.microsoft.com/office/drawing/2014/main" id="{9D238119-0760-3564-0DD1-B6A9DB5A04E4}"/>
              </a:ext>
            </a:extLst>
          </p:cNvPr>
          <p:cNvCxnSpPr>
            <a:cxnSpLocks/>
            <a:stCxn id="269" idx="2"/>
            <a:endCxn id="270" idx="0"/>
          </p:cNvCxnSpPr>
          <p:nvPr/>
        </p:nvCxnSpPr>
        <p:spPr>
          <a:xfrm>
            <a:off x="6118396" y="15044908"/>
            <a:ext cx="109173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766F7010-CF5E-26E1-D2A2-20E4AA46EAE7}"/>
              </a:ext>
            </a:extLst>
          </p:cNvPr>
          <p:cNvCxnSpPr>
            <a:cxnSpLocks/>
            <a:stCxn id="271" idx="2"/>
            <a:endCxn id="272" idx="0"/>
          </p:cNvCxnSpPr>
          <p:nvPr/>
        </p:nvCxnSpPr>
        <p:spPr>
          <a:xfrm>
            <a:off x="6111272" y="17653185"/>
            <a:ext cx="3882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287">
            <a:extLst>
              <a:ext uri="{FF2B5EF4-FFF2-40B4-BE49-F238E27FC236}">
                <a16:creationId xmlns:a16="http://schemas.microsoft.com/office/drawing/2014/main" id="{C4BA3972-4877-E909-8124-640EF0BE4150}"/>
              </a:ext>
            </a:extLst>
          </p:cNvPr>
          <p:cNvSpPr/>
          <p:nvPr/>
        </p:nvSpPr>
        <p:spPr>
          <a:xfrm>
            <a:off x="6927762" y="14175247"/>
            <a:ext cx="84849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11B2</a:t>
            </a:r>
          </a:p>
        </p:txBody>
      </p: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7DE1B13D-9834-4519-F805-13AF912608C5}"/>
              </a:ext>
            </a:extLst>
          </p:cNvPr>
          <p:cNvSpPr/>
          <p:nvPr/>
        </p:nvSpPr>
        <p:spPr>
          <a:xfrm>
            <a:off x="6902477" y="15529740"/>
            <a:ext cx="1153595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>
              <a:solidFill>
                <a:schemeClr val="tx1"/>
              </a:solidFill>
            </a:endParaRP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12ABD5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12ABD5B</a:t>
            </a:r>
          </a:p>
          <a:p>
            <a:pPr algn="ctr"/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E4D8F2D8-BB3B-EA0E-9ECC-DE76842646EC}"/>
              </a:ext>
            </a:extLst>
          </p:cNvPr>
          <p:cNvSpPr/>
          <p:nvPr/>
        </p:nvSpPr>
        <p:spPr>
          <a:xfrm>
            <a:off x="6927428" y="16783524"/>
            <a:ext cx="978630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13A5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13A5B</a:t>
            </a:r>
          </a:p>
        </p:txBody>
      </p:sp>
      <p:sp>
        <p:nvSpPr>
          <p:cNvPr id="291" name="Rectángulo 290">
            <a:extLst>
              <a:ext uri="{FF2B5EF4-FFF2-40B4-BE49-F238E27FC236}">
                <a16:creationId xmlns:a16="http://schemas.microsoft.com/office/drawing/2014/main" id="{7977E7FB-1F5F-876D-8B1F-1E15B2DDB52A}"/>
              </a:ext>
            </a:extLst>
          </p:cNvPr>
          <p:cNvSpPr/>
          <p:nvPr/>
        </p:nvSpPr>
        <p:spPr>
          <a:xfrm>
            <a:off x="7041868" y="22504818"/>
            <a:ext cx="789441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17A5</a:t>
            </a:r>
          </a:p>
        </p:txBody>
      </p: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9608BC1C-3BF4-BCBB-D4EF-4F8A7C9AE9DF}"/>
              </a:ext>
            </a:extLst>
          </p:cNvPr>
          <p:cNvCxnSpPr>
            <a:cxnSpLocks/>
            <a:stCxn id="212" idx="2"/>
            <a:endCxn id="288" idx="0"/>
          </p:cNvCxnSpPr>
          <p:nvPr/>
        </p:nvCxnSpPr>
        <p:spPr>
          <a:xfrm>
            <a:off x="6606815" y="12961458"/>
            <a:ext cx="745193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>
            <a:extLst>
              <a:ext uri="{FF2B5EF4-FFF2-40B4-BE49-F238E27FC236}">
                <a16:creationId xmlns:a16="http://schemas.microsoft.com/office/drawing/2014/main" id="{6749C066-C865-453C-3EEC-C1FACFA24951}"/>
              </a:ext>
            </a:extLst>
          </p:cNvPr>
          <p:cNvCxnSpPr>
            <a:cxnSpLocks/>
            <a:stCxn id="288" idx="2"/>
            <a:endCxn id="289" idx="0"/>
          </p:cNvCxnSpPr>
          <p:nvPr/>
        </p:nvCxnSpPr>
        <p:spPr>
          <a:xfrm>
            <a:off x="7352008" y="15044908"/>
            <a:ext cx="127267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1340C38B-DA23-66FC-0932-033DD5568BBF}"/>
              </a:ext>
            </a:extLst>
          </p:cNvPr>
          <p:cNvCxnSpPr>
            <a:endCxn id="290" idx="0"/>
          </p:cNvCxnSpPr>
          <p:nvPr/>
        </p:nvCxnSpPr>
        <p:spPr>
          <a:xfrm>
            <a:off x="7416743" y="16458171"/>
            <a:ext cx="0" cy="32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id="{7D522C45-FB82-AD62-834E-A917DE5BD1FF}"/>
              </a:ext>
            </a:extLst>
          </p:cNvPr>
          <p:cNvCxnSpPr>
            <a:cxnSpLocks/>
            <a:stCxn id="290" idx="2"/>
            <a:endCxn id="291" idx="0"/>
          </p:cNvCxnSpPr>
          <p:nvPr/>
        </p:nvCxnSpPr>
        <p:spPr>
          <a:xfrm>
            <a:off x="7416743" y="17653185"/>
            <a:ext cx="19846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35F4A3AD-3CED-D54F-D1BB-11CD348E97FC}"/>
              </a:ext>
            </a:extLst>
          </p:cNvPr>
          <p:cNvSpPr/>
          <p:nvPr/>
        </p:nvSpPr>
        <p:spPr>
          <a:xfrm>
            <a:off x="8391385" y="14175247"/>
            <a:ext cx="782725" cy="86966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11C2</a:t>
            </a:r>
          </a:p>
        </p:txBody>
      </p:sp>
      <p:sp>
        <p:nvSpPr>
          <p:cNvPr id="301" name="Rectángulo 300">
            <a:extLst>
              <a:ext uri="{FF2B5EF4-FFF2-40B4-BE49-F238E27FC236}">
                <a16:creationId xmlns:a16="http://schemas.microsoft.com/office/drawing/2014/main" id="{70B8CF2F-729E-565A-D197-A6CA9BBAFF5C}"/>
              </a:ext>
            </a:extLst>
          </p:cNvPr>
          <p:cNvSpPr/>
          <p:nvPr/>
        </p:nvSpPr>
        <p:spPr>
          <a:xfrm>
            <a:off x="8297523" y="15529740"/>
            <a:ext cx="978629" cy="86966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12C2</a:t>
            </a:r>
          </a:p>
        </p:txBody>
      </p: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AE02525E-BA2F-EA55-BEB8-3AED83208A0C}"/>
              </a:ext>
            </a:extLst>
          </p:cNvPr>
          <p:cNvSpPr/>
          <p:nvPr/>
        </p:nvSpPr>
        <p:spPr>
          <a:xfrm>
            <a:off x="8278506" y="16783524"/>
            <a:ext cx="976292" cy="86966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13C2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13C2B</a:t>
            </a:r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AD98B36D-B272-A083-AF5B-A6A2DAC4D932}"/>
              </a:ext>
            </a:extLst>
          </p:cNvPr>
          <p:cNvSpPr/>
          <p:nvPr/>
        </p:nvSpPr>
        <p:spPr>
          <a:xfrm>
            <a:off x="8311425" y="23904743"/>
            <a:ext cx="976292" cy="869661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18C2</a:t>
            </a:r>
          </a:p>
        </p:txBody>
      </p: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E4DF6D94-9CE5-6448-F3E3-F925102890F7}"/>
              </a:ext>
            </a:extLst>
          </p:cNvPr>
          <p:cNvCxnSpPr>
            <a:stCxn id="302" idx="2"/>
            <a:endCxn id="303" idx="0"/>
          </p:cNvCxnSpPr>
          <p:nvPr/>
        </p:nvCxnSpPr>
        <p:spPr>
          <a:xfrm>
            <a:off x="8766652" y="17653185"/>
            <a:ext cx="32919" cy="625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8E633348-F83F-4398-DB02-AC4CC416342E}"/>
              </a:ext>
            </a:extLst>
          </p:cNvPr>
          <p:cNvCxnSpPr>
            <a:stCxn id="42" idx="2"/>
            <a:endCxn id="207" idx="0"/>
          </p:cNvCxnSpPr>
          <p:nvPr/>
        </p:nvCxnSpPr>
        <p:spPr>
          <a:xfrm flipH="1">
            <a:off x="9458293" y="8894059"/>
            <a:ext cx="14541" cy="62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B1B4D51F-3127-15E1-0395-038E578510FE}"/>
              </a:ext>
            </a:extLst>
          </p:cNvPr>
          <p:cNvCxnSpPr>
            <a:stCxn id="207" idx="2"/>
            <a:endCxn id="208" idx="0"/>
          </p:cNvCxnSpPr>
          <p:nvPr/>
        </p:nvCxnSpPr>
        <p:spPr>
          <a:xfrm flipH="1">
            <a:off x="9458292" y="10388419"/>
            <a:ext cx="1" cy="3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16E6A5D3-CC5D-B81A-2D53-8BDDF05C0A88}"/>
              </a:ext>
            </a:extLst>
          </p:cNvPr>
          <p:cNvCxnSpPr>
            <a:cxnSpLocks/>
            <a:stCxn id="209" idx="2"/>
            <a:endCxn id="300" idx="0"/>
          </p:cNvCxnSpPr>
          <p:nvPr/>
        </p:nvCxnSpPr>
        <p:spPr>
          <a:xfrm flipH="1">
            <a:off x="8782748" y="12986132"/>
            <a:ext cx="675543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>
            <a:extLst>
              <a:ext uri="{FF2B5EF4-FFF2-40B4-BE49-F238E27FC236}">
                <a16:creationId xmlns:a16="http://schemas.microsoft.com/office/drawing/2014/main" id="{997A5058-BCD8-0682-4874-7F27EFF87E16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>
            <a:off x="8782748" y="15044908"/>
            <a:ext cx="4090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83606509-8C6B-EA73-7987-3A90E71AB3A1}"/>
              </a:ext>
            </a:extLst>
          </p:cNvPr>
          <p:cNvCxnSpPr>
            <a:stCxn id="301" idx="2"/>
            <a:endCxn id="302" idx="0"/>
          </p:cNvCxnSpPr>
          <p:nvPr/>
        </p:nvCxnSpPr>
        <p:spPr>
          <a:xfrm flipH="1">
            <a:off x="8766652" y="16399401"/>
            <a:ext cx="20186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319">
            <a:extLst>
              <a:ext uri="{FF2B5EF4-FFF2-40B4-BE49-F238E27FC236}">
                <a16:creationId xmlns:a16="http://schemas.microsoft.com/office/drawing/2014/main" id="{187ED459-9CA1-B9B3-5C45-CD03981654D2}"/>
              </a:ext>
            </a:extLst>
          </p:cNvPr>
          <p:cNvSpPr/>
          <p:nvPr/>
        </p:nvSpPr>
        <p:spPr>
          <a:xfrm>
            <a:off x="9510617" y="14175247"/>
            <a:ext cx="976292" cy="869661"/>
          </a:xfrm>
          <a:prstGeom prst="rect">
            <a:avLst/>
          </a:prstGeom>
          <a:solidFill>
            <a:srgbClr val="C53BBE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NO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11D2</a:t>
            </a:r>
          </a:p>
        </p:txBody>
      </p:sp>
      <p:sp>
        <p:nvSpPr>
          <p:cNvPr id="321" name="Rectángulo 320">
            <a:extLst>
              <a:ext uri="{FF2B5EF4-FFF2-40B4-BE49-F238E27FC236}">
                <a16:creationId xmlns:a16="http://schemas.microsoft.com/office/drawing/2014/main" id="{3B79B585-826F-E96B-277D-0DDDF4D32E90}"/>
              </a:ext>
            </a:extLst>
          </p:cNvPr>
          <p:cNvSpPr/>
          <p:nvPr/>
        </p:nvSpPr>
        <p:spPr>
          <a:xfrm>
            <a:off x="9472835" y="15529740"/>
            <a:ext cx="125030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>
              <a:solidFill>
                <a:schemeClr val="tx1"/>
              </a:solidFill>
            </a:endParaRP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 12ABD6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 12ABD6B</a:t>
            </a:r>
          </a:p>
          <a:p>
            <a:pPr algn="ctr"/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323" name="Rectángulo 322">
            <a:extLst>
              <a:ext uri="{FF2B5EF4-FFF2-40B4-BE49-F238E27FC236}">
                <a16:creationId xmlns:a16="http://schemas.microsoft.com/office/drawing/2014/main" id="{83CD9D3C-DF5D-7698-E4B5-C027439F7C44}"/>
              </a:ext>
            </a:extLst>
          </p:cNvPr>
          <p:cNvSpPr/>
          <p:nvPr/>
        </p:nvSpPr>
        <p:spPr>
          <a:xfrm>
            <a:off x="9575216" y="22504818"/>
            <a:ext cx="87468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17A6</a:t>
            </a:r>
          </a:p>
        </p:txBody>
      </p: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B0FE2442-E57F-8FD6-7358-29F411D34F87}"/>
              </a:ext>
            </a:extLst>
          </p:cNvPr>
          <p:cNvCxnSpPr>
            <a:cxnSpLocks/>
            <a:stCxn id="209" idx="2"/>
            <a:endCxn id="320" idx="0"/>
          </p:cNvCxnSpPr>
          <p:nvPr/>
        </p:nvCxnSpPr>
        <p:spPr>
          <a:xfrm>
            <a:off x="9458291" y="12986132"/>
            <a:ext cx="540472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F0086783-4012-701C-EB81-AF1498632C9B}"/>
              </a:ext>
            </a:extLst>
          </p:cNvPr>
          <p:cNvCxnSpPr>
            <a:cxnSpLocks/>
            <a:stCxn id="320" idx="2"/>
            <a:endCxn id="321" idx="0"/>
          </p:cNvCxnSpPr>
          <p:nvPr/>
        </p:nvCxnSpPr>
        <p:spPr>
          <a:xfrm>
            <a:off x="9998763" y="15044908"/>
            <a:ext cx="99223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9B6A99FC-32C5-E918-A164-26C5E0302BE2}"/>
              </a:ext>
            </a:extLst>
          </p:cNvPr>
          <p:cNvCxnSpPr>
            <a:cxnSpLocks/>
            <a:stCxn id="321" idx="2"/>
            <a:endCxn id="323" idx="0"/>
          </p:cNvCxnSpPr>
          <p:nvPr/>
        </p:nvCxnSpPr>
        <p:spPr>
          <a:xfrm flipH="1">
            <a:off x="10012558" y="16399401"/>
            <a:ext cx="85428" cy="610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BABA5559-52A2-191E-9D0C-0CC71501DEEF}"/>
              </a:ext>
            </a:extLst>
          </p:cNvPr>
          <p:cNvCxnSpPr>
            <a:stCxn id="208" idx="2"/>
            <a:endCxn id="209" idx="0"/>
          </p:cNvCxnSpPr>
          <p:nvPr/>
        </p:nvCxnSpPr>
        <p:spPr>
          <a:xfrm flipH="1">
            <a:off x="9458291" y="11602705"/>
            <a:ext cx="1" cy="51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457">
            <a:extLst>
              <a:ext uri="{FF2B5EF4-FFF2-40B4-BE49-F238E27FC236}">
                <a16:creationId xmlns:a16="http://schemas.microsoft.com/office/drawing/2014/main" id="{D1DE2E6B-4FA3-E456-FF70-2C9A949E1871}"/>
              </a:ext>
            </a:extLst>
          </p:cNvPr>
          <p:cNvCxnSpPr>
            <a:stCxn id="41" idx="2"/>
            <a:endCxn id="210" idx="0"/>
          </p:cNvCxnSpPr>
          <p:nvPr/>
        </p:nvCxnSpPr>
        <p:spPr>
          <a:xfrm flipH="1">
            <a:off x="6578229" y="8819888"/>
            <a:ext cx="4967" cy="62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recto 459">
            <a:extLst>
              <a:ext uri="{FF2B5EF4-FFF2-40B4-BE49-F238E27FC236}">
                <a16:creationId xmlns:a16="http://schemas.microsoft.com/office/drawing/2014/main" id="{49F85ABA-CAB3-737F-6F42-1AAFE75E1671}"/>
              </a:ext>
            </a:extLst>
          </p:cNvPr>
          <p:cNvCxnSpPr>
            <a:stCxn id="210" idx="2"/>
            <a:endCxn id="211" idx="0"/>
          </p:cNvCxnSpPr>
          <p:nvPr/>
        </p:nvCxnSpPr>
        <p:spPr>
          <a:xfrm>
            <a:off x="6578229" y="10312979"/>
            <a:ext cx="6544" cy="33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ángulo 476">
            <a:extLst>
              <a:ext uri="{FF2B5EF4-FFF2-40B4-BE49-F238E27FC236}">
                <a16:creationId xmlns:a16="http://schemas.microsoft.com/office/drawing/2014/main" id="{E557AD24-65EB-7FA2-E4AC-7F4BB4B36BB3}"/>
              </a:ext>
            </a:extLst>
          </p:cNvPr>
          <p:cNvSpPr/>
          <p:nvPr/>
        </p:nvSpPr>
        <p:spPr>
          <a:xfrm>
            <a:off x="1566909" y="16783524"/>
            <a:ext cx="96752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13A2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13A2B</a:t>
            </a:r>
          </a:p>
          <a:p>
            <a:pPr algn="ctr"/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483" name="Rectángulo 482">
            <a:extLst>
              <a:ext uri="{FF2B5EF4-FFF2-40B4-BE49-F238E27FC236}">
                <a16:creationId xmlns:a16="http://schemas.microsoft.com/office/drawing/2014/main" id="{1EF7C638-B70D-63AA-161C-D834D7E94FD5}"/>
              </a:ext>
            </a:extLst>
          </p:cNvPr>
          <p:cNvSpPr/>
          <p:nvPr/>
        </p:nvSpPr>
        <p:spPr>
          <a:xfrm>
            <a:off x="1564962" y="22504818"/>
            <a:ext cx="81431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17A2</a:t>
            </a:r>
          </a:p>
        </p:txBody>
      </p:sp>
      <p:cxnSp>
        <p:nvCxnSpPr>
          <p:cNvPr id="491" name="Conector recto 490">
            <a:extLst>
              <a:ext uri="{FF2B5EF4-FFF2-40B4-BE49-F238E27FC236}">
                <a16:creationId xmlns:a16="http://schemas.microsoft.com/office/drawing/2014/main" id="{88159521-C506-8B6D-3DC0-37EC24AD0B92}"/>
              </a:ext>
            </a:extLst>
          </p:cNvPr>
          <p:cNvCxnSpPr>
            <a:cxnSpLocks/>
            <a:stCxn id="477" idx="2"/>
            <a:endCxn id="483" idx="0"/>
          </p:cNvCxnSpPr>
          <p:nvPr/>
        </p:nvCxnSpPr>
        <p:spPr>
          <a:xfrm flipH="1">
            <a:off x="1972120" y="17653185"/>
            <a:ext cx="78552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493">
            <a:extLst>
              <a:ext uri="{FF2B5EF4-FFF2-40B4-BE49-F238E27FC236}">
                <a16:creationId xmlns:a16="http://schemas.microsoft.com/office/drawing/2014/main" id="{71C3603B-B14D-FCC2-3D94-0015FCBBE269}"/>
              </a:ext>
            </a:extLst>
          </p:cNvPr>
          <p:cNvCxnSpPr>
            <a:cxnSpLocks/>
            <a:stCxn id="176" idx="2"/>
            <a:endCxn id="179" idx="0"/>
          </p:cNvCxnSpPr>
          <p:nvPr/>
        </p:nvCxnSpPr>
        <p:spPr>
          <a:xfrm flipH="1">
            <a:off x="3388076" y="17653185"/>
            <a:ext cx="48610" cy="32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6926E80-8D2B-110E-908F-9D4B96A28B52}"/>
              </a:ext>
            </a:extLst>
          </p:cNvPr>
          <p:cNvSpPr/>
          <p:nvPr/>
        </p:nvSpPr>
        <p:spPr>
          <a:xfrm>
            <a:off x="458297" y="17904849"/>
            <a:ext cx="730161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14A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A659BD1-7B4F-0A2F-1212-EC8B78ACE05D}"/>
              </a:ext>
            </a:extLst>
          </p:cNvPr>
          <p:cNvSpPr/>
          <p:nvPr/>
        </p:nvSpPr>
        <p:spPr>
          <a:xfrm>
            <a:off x="478014" y="19093869"/>
            <a:ext cx="730161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15A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DCF856B-DB6F-9E05-2F1D-69E38297B71D}"/>
              </a:ext>
            </a:extLst>
          </p:cNvPr>
          <p:cNvSpPr/>
          <p:nvPr/>
        </p:nvSpPr>
        <p:spPr>
          <a:xfrm>
            <a:off x="515160" y="20536893"/>
            <a:ext cx="730161" cy="869661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16A</a:t>
            </a:r>
          </a:p>
        </p:txBody>
      </p:sp>
      <p:sp>
        <p:nvSpPr>
          <p:cNvPr id="448" name="Rectángulo 447">
            <a:extLst>
              <a:ext uri="{FF2B5EF4-FFF2-40B4-BE49-F238E27FC236}">
                <a16:creationId xmlns:a16="http://schemas.microsoft.com/office/drawing/2014/main" id="{7505BBE4-6F88-DBBB-50B5-9FD58ECB69D9}"/>
              </a:ext>
            </a:extLst>
          </p:cNvPr>
          <p:cNvSpPr/>
          <p:nvPr/>
        </p:nvSpPr>
        <p:spPr>
          <a:xfrm>
            <a:off x="1542543" y="17904849"/>
            <a:ext cx="730161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14A2</a:t>
            </a:r>
          </a:p>
        </p:txBody>
      </p:sp>
      <p:sp>
        <p:nvSpPr>
          <p:cNvPr id="449" name="Rectángulo 448">
            <a:extLst>
              <a:ext uri="{FF2B5EF4-FFF2-40B4-BE49-F238E27FC236}">
                <a16:creationId xmlns:a16="http://schemas.microsoft.com/office/drawing/2014/main" id="{FC8F73F4-9157-47A1-A332-CE55B12913B0}"/>
              </a:ext>
            </a:extLst>
          </p:cNvPr>
          <p:cNvSpPr/>
          <p:nvPr/>
        </p:nvSpPr>
        <p:spPr>
          <a:xfrm>
            <a:off x="1562260" y="19093869"/>
            <a:ext cx="730161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15A2</a:t>
            </a:r>
          </a:p>
        </p:txBody>
      </p:sp>
      <p:sp>
        <p:nvSpPr>
          <p:cNvPr id="450" name="Rectángulo 449">
            <a:extLst>
              <a:ext uri="{FF2B5EF4-FFF2-40B4-BE49-F238E27FC236}">
                <a16:creationId xmlns:a16="http://schemas.microsoft.com/office/drawing/2014/main" id="{CE867FA2-94CA-C6D4-5372-A83E35F123B4}"/>
              </a:ext>
            </a:extLst>
          </p:cNvPr>
          <p:cNvSpPr/>
          <p:nvPr/>
        </p:nvSpPr>
        <p:spPr>
          <a:xfrm>
            <a:off x="1637616" y="20536892"/>
            <a:ext cx="730161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16A2</a:t>
            </a:r>
          </a:p>
        </p:txBody>
      </p:sp>
    </p:spTree>
    <p:extLst>
      <p:ext uri="{BB962C8B-B14F-4D97-AF65-F5344CB8AC3E}">
        <p14:creationId xmlns:p14="http://schemas.microsoft.com/office/powerpoint/2010/main" val="13350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EF9D223C-C1C4-FB32-341A-2E8402A77853}"/>
              </a:ext>
            </a:extLst>
          </p:cNvPr>
          <p:cNvSpPr/>
          <p:nvPr/>
        </p:nvSpPr>
        <p:spPr>
          <a:xfrm>
            <a:off x="4020229" y="195966"/>
            <a:ext cx="1612293" cy="86966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FAF2B4-B036-DEAA-74CF-4FF323BAE26A}"/>
              </a:ext>
            </a:extLst>
          </p:cNvPr>
          <p:cNvSpPr/>
          <p:nvPr/>
        </p:nvSpPr>
        <p:spPr>
          <a:xfrm>
            <a:off x="4020228" y="1300555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9ABE119-CAFE-3136-B6AD-397663D7BA26}"/>
              </a:ext>
            </a:extLst>
          </p:cNvPr>
          <p:cNvSpPr/>
          <p:nvPr/>
        </p:nvSpPr>
        <p:spPr>
          <a:xfrm>
            <a:off x="4020228" y="2334546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3A  INT1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F06CD3-3E12-33EE-441F-D689616D875A}"/>
              </a:ext>
            </a:extLst>
          </p:cNvPr>
          <p:cNvSpPr/>
          <p:nvPr/>
        </p:nvSpPr>
        <p:spPr>
          <a:xfrm>
            <a:off x="2149640" y="3720183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4A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22B242-B5AA-9E7D-03CC-B3E30012D94C}"/>
              </a:ext>
            </a:extLst>
          </p:cNvPr>
          <p:cNvSpPr/>
          <p:nvPr/>
        </p:nvSpPr>
        <p:spPr>
          <a:xfrm>
            <a:off x="6754763" y="3720183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4B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49C6B0-CA76-9D73-B909-0607ABA20E88}"/>
              </a:ext>
            </a:extLst>
          </p:cNvPr>
          <p:cNvCxnSpPr>
            <a:stCxn id="25" idx="2"/>
            <a:endCxn id="2" idx="0"/>
          </p:cNvCxnSpPr>
          <p:nvPr/>
        </p:nvCxnSpPr>
        <p:spPr>
          <a:xfrm flipH="1">
            <a:off x="4826375" y="1065628"/>
            <a:ext cx="1" cy="23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1704CC5-0EF2-D1C7-3BC0-E8D847763EB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26375" y="2170216"/>
            <a:ext cx="0" cy="16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8ADF7B-DADD-480D-B754-00E7B3ADC90B}"/>
              </a:ext>
            </a:extLst>
          </p:cNvPr>
          <p:cNvCxnSpPr>
            <a:stCxn id="3" idx="2"/>
          </p:cNvCxnSpPr>
          <p:nvPr/>
        </p:nvCxnSpPr>
        <p:spPr>
          <a:xfrm flipH="1">
            <a:off x="3388924" y="3204207"/>
            <a:ext cx="1437451" cy="46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4FC6EDF-150E-1B71-CE86-F1090D61A46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826375" y="3204207"/>
            <a:ext cx="2734535" cy="51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1DD2CD9-2B5F-22FC-0621-9D36EECE219A}"/>
              </a:ext>
            </a:extLst>
          </p:cNvPr>
          <p:cNvSpPr/>
          <p:nvPr/>
        </p:nvSpPr>
        <p:spPr>
          <a:xfrm>
            <a:off x="2149639" y="5199652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5A  INT 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7A4F8DE-096C-EE1E-C0DC-75EC5BB963E2}"/>
              </a:ext>
            </a:extLst>
          </p:cNvPr>
          <p:cNvSpPr/>
          <p:nvPr/>
        </p:nvSpPr>
        <p:spPr>
          <a:xfrm>
            <a:off x="537346" y="8026656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7A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2D9BF9A-5690-67E0-D930-B78311DC1EE3}"/>
              </a:ext>
            </a:extLst>
          </p:cNvPr>
          <p:cNvSpPr/>
          <p:nvPr/>
        </p:nvSpPr>
        <p:spPr>
          <a:xfrm>
            <a:off x="3382496" y="8026656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 7B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0874E3B-6EDB-C8A0-80BA-24A42D288C0E}"/>
              </a:ext>
            </a:extLst>
          </p:cNvPr>
          <p:cNvCxnSpPr>
            <a:stCxn id="4" idx="2"/>
          </p:cNvCxnSpPr>
          <p:nvPr/>
        </p:nvCxnSpPr>
        <p:spPr>
          <a:xfrm flipH="1">
            <a:off x="2955785" y="4589844"/>
            <a:ext cx="2" cy="75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FF7F8CA-171D-E435-0B8B-D26745F0C1D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343493" y="6069313"/>
            <a:ext cx="1612293" cy="19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B2DE126-3AB2-C8AE-5A64-8A0E0FABF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955786" y="6069313"/>
            <a:ext cx="1232857" cy="19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F6D5764-D6A9-7DAA-3583-2D0D01F4FFE8}"/>
              </a:ext>
            </a:extLst>
          </p:cNvPr>
          <p:cNvSpPr/>
          <p:nvPr/>
        </p:nvSpPr>
        <p:spPr>
          <a:xfrm>
            <a:off x="6754761" y="4724515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5B 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2FF57BA-8DDE-CE7B-73C2-8CAEB6F26FBF}"/>
              </a:ext>
            </a:extLst>
          </p:cNvPr>
          <p:cNvSpPr/>
          <p:nvPr/>
        </p:nvSpPr>
        <p:spPr>
          <a:xfrm>
            <a:off x="6754761" y="5825099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6B INT 2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E214264-50A4-B6A2-0DE6-3DD456520FEE}"/>
              </a:ext>
            </a:extLst>
          </p:cNvPr>
          <p:cNvSpPr/>
          <p:nvPr/>
        </p:nvSpPr>
        <p:spPr>
          <a:xfrm>
            <a:off x="5777049" y="7950227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7A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794915-23B8-FDA3-FEEF-A7FA903B4EB6}"/>
              </a:ext>
            </a:extLst>
          </p:cNvPr>
          <p:cNvSpPr/>
          <p:nvPr/>
        </p:nvSpPr>
        <p:spPr>
          <a:xfrm>
            <a:off x="8666687" y="8024398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7B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97A255C-4C6C-0ACD-7C7F-7AD4BCFF8134}"/>
              </a:ext>
            </a:extLst>
          </p:cNvPr>
          <p:cNvCxnSpPr>
            <a:stCxn id="5" idx="2"/>
            <a:endCxn id="37" idx="0"/>
          </p:cNvCxnSpPr>
          <p:nvPr/>
        </p:nvCxnSpPr>
        <p:spPr>
          <a:xfrm flipH="1">
            <a:off x="7560908" y="4589844"/>
            <a:ext cx="2" cy="13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9C73AEE-9487-C062-495C-E33AB9AC044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7560908" y="5594176"/>
            <a:ext cx="0" cy="23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FEE0193-809E-A0C8-946C-9332F219115D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 flipH="1">
            <a:off x="6583196" y="6694760"/>
            <a:ext cx="977712" cy="125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EAF4346-00FD-5419-4687-43F117C64A63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7560908" y="6694760"/>
            <a:ext cx="1911926" cy="1329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B3BB4C5-BF75-DE70-5E9A-45BE29594770}"/>
              </a:ext>
            </a:extLst>
          </p:cNvPr>
          <p:cNvSpPr/>
          <p:nvPr/>
        </p:nvSpPr>
        <p:spPr>
          <a:xfrm>
            <a:off x="545364" y="9445460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8A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05FCE917-FE07-5FA4-5B64-C5C8882A47CA}"/>
              </a:ext>
            </a:extLst>
          </p:cNvPr>
          <p:cNvCxnSpPr>
            <a:stCxn id="21" idx="2"/>
            <a:endCxn id="52" idx="0"/>
          </p:cNvCxnSpPr>
          <p:nvPr/>
        </p:nvCxnSpPr>
        <p:spPr>
          <a:xfrm>
            <a:off x="1343493" y="8896317"/>
            <a:ext cx="8018" cy="54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CEB460B-4A60-B120-2AE5-6DF2F06BB4F4}"/>
              </a:ext>
            </a:extLst>
          </p:cNvPr>
          <p:cNvSpPr/>
          <p:nvPr/>
        </p:nvSpPr>
        <p:spPr>
          <a:xfrm>
            <a:off x="535323" y="10697667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9A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BEBDBD8B-75C3-6FC2-03FE-A2FB42C4E0F1}"/>
              </a:ext>
            </a:extLst>
          </p:cNvPr>
          <p:cNvCxnSpPr>
            <a:stCxn id="52" idx="2"/>
            <a:endCxn id="55" idx="0"/>
          </p:cNvCxnSpPr>
          <p:nvPr/>
        </p:nvCxnSpPr>
        <p:spPr>
          <a:xfrm flipH="1">
            <a:off x="1341470" y="10315121"/>
            <a:ext cx="10041" cy="38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BB3D9487-553F-A5A6-DD42-495E63AF46CB}"/>
              </a:ext>
            </a:extLst>
          </p:cNvPr>
          <p:cNvSpPr/>
          <p:nvPr/>
        </p:nvSpPr>
        <p:spPr>
          <a:xfrm>
            <a:off x="535322" y="12116471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 INT3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DEF0DF87-5ABA-D5EA-D4EA-F3C5B81E7CB5}"/>
              </a:ext>
            </a:extLst>
          </p:cNvPr>
          <p:cNvSpPr/>
          <p:nvPr/>
        </p:nvSpPr>
        <p:spPr>
          <a:xfrm>
            <a:off x="3382495" y="9472664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8B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C67FC44-1800-6693-E4A5-8EC0AA79DCF4}"/>
              </a:ext>
            </a:extLst>
          </p:cNvPr>
          <p:cNvCxnSpPr>
            <a:stCxn id="22" idx="2"/>
            <a:endCxn id="125" idx="0"/>
          </p:cNvCxnSpPr>
          <p:nvPr/>
        </p:nvCxnSpPr>
        <p:spPr>
          <a:xfrm flipH="1">
            <a:off x="4188642" y="8896317"/>
            <a:ext cx="1" cy="57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FD64C26B-15ED-1C74-4AA1-C4285522AB00}"/>
              </a:ext>
            </a:extLst>
          </p:cNvPr>
          <p:cNvSpPr/>
          <p:nvPr/>
        </p:nvSpPr>
        <p:spPr>
          <a:xfrm>
            <a:off x="3382495" y="10697667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9B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E29FAA01-9E57-75E3-E50C-D33755DD5FD7}"/>
              </a:ext>
            </a:extLst>
          </p:cNvPr>
          <p:cNvSpPr/>
          <p:nvPr/>
        </p:nvSpPr>
        <p:spPr>
          <a:xfrm>
            <a:off x="3382494" y="12116471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10AB2 INT 3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87108498-1E0D-77E8-6DE9-A1C03C275103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>
            <a:off x="4188642" y="10342325"/>
            <a:ext cx="0" cy="355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8AEF55E-B664-4F46-7366-F288CA99DEAB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188641" y="11567328"/>
            <a:ext cx="1" cy="54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FF792392-3B1E-60B7-7201-8BBA78EBCFBF}"/>
              </a:ext>
            </a:extLst>
          </p:cNvPr>
          <p:cNvCxnSpPr>
            <a:stCxn id="55" idx="2"/>
            <a:endCxn id="122" idx="0"/>
          </p:cNvCxnSpPr>
          <p:nvPr/>
        </p:nvCxnSpPr>
        <p:spPr>
          <a:xfrm flipH="1">
            <a:off x="1341469" y="11567328"/>
            <a:ext cx="1" cy="54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2D65CE10-6F6F-4CFB-18C3-99D9326E3FD9}"/>
              </a:ext>
            </a:extLst>
          </p:cNvPr>
          <p:cNvSpPr/>
          <p:nvPr/>
        </p:nvSpPr>
        <p:spPr>
          <a:xfrm>
            <a:off x="528536" y="14175247"/>
            <a:ext cx="73783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11A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AB2E3336-0692-F4A6-7169-D5546137584E}"/>
              </a:ext>
            </a:extLst>
          </p:cNvPr>
          <p:cNvSpPr/>
          <p:nvPr/>
        </p:nvSpPr>
        <p:spPr>
          <a:xfrm>
            <a:off x="1406975" y="14175247"/>
            <a:ext cx="762961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11B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5F20F642-2AC9-B10F-E3A8-AE4F457A92D3}"/>
              </a:ext>
            </a:extLst>
          </p:cNvPr>
          <p:cNvCxnSpPr>
            <a:cxnSpLocks/>
            <a:stCxn id="122" idx="2"/>
            <a:endCxn id="144" idx="0"/>
          </p:cNvCxnSpPr>
          <p:nvPr/>
        </p:nvCxnSpPr>
        <p:spPr>
          <a:xfrm flipH="1">
            <a:off x="897454" y="12986132"/>
            <a:ext cx="444015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DC6E3B4B-57A6-F98C-48FC-E43F9CEE87CF}"/>
              </a:ext>
            </a:extLst>
          </p:cNvPr>
          <p:cNvCxnSpPr>
            <a:cxnSpLocks/>
            <a:stCxn id="122" idx="2"/>
            <a:endCxn id="145" idx="0"/>
          </p:cNvCxnSpPr>
          <p:nvPr/>
        </p:nvCxnSpPr>
        <p:spPr>
          <a:xfrm>
            <a:off x="1341469" y="12986132"/>
            <a:ext cx="446987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BA0BB199-E73D-C1F9-BE9D-1947DDC5490F}"/>
              </a:ext>
            </a:extLst>
          </p:cNvPr>
          <p:cNvSpPr/>
          <p:nvPr/>
        </p:nvSpPr>
        <p:spPr>
          <a:xfrm>
            <a:off x="2988105" y="14175247"/>
            <a:ext cx="80614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11C</a:t>
            </a: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2E0F8EFA-5A9A-9F1B-8BDC-9179AAFD6065}"/>
              </a:ext>
            </a:extLst>
          </p:cNvPr>
          <p:cNvSpPr/>
          <p:nvPr/>
        </p:nvSpPr>
        <p:spPr>
          <a:xfrm>
            <a:off x="4174506" y="14145797"/>
            <a:ext cx="871294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11D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6202FFA7-CFB8-F61B-517C-A6302E164430}"/>
              </a:ext>
            </a:extLst>
          </p:cNvPr>
          <p:cNvCxnSpPr>
            <a:cxnSpLocks/>
            <a:stCxn id="129" idx="2"/>
            <a:endCxn id="152" idx="0"/>
          </p:cNvCxnSpPr>
          <p:nvPr/>
        </p:nvCxnSpPr>
        <p:spPr>
          <a:xfrm flipH="1">
            <a:off x="3391178" y="12986132"/>
            <a:ext cx="797463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185DF23B-0940-6AED-D7E7-B2DC9EAC29F0}"/>
              </a:ext>
            </a:extLst>
          </p:cNvPr>
          <p:cNvCxnSpPr>
            <a:cxnSpLocks/>
            <a:stCxn id="129" idx="2"/>
            <a:endCxn id="153" idx="0"/>
          </p:cNvCxnSpPr>
          <p:nvPr/>
        </p:nvCxnSpPr>
        <p:spPr>
          <a:xfrm>
            <a:off x="4188641" y="12986132"/>
            <a:ext cx="421512" cy="115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4C25BFE-5132-F82D-0084-13B06A0524EB}"/>
              </a:ext>
            </a:extLst>
          </p:cNvPr>
          <p:cNvSpPr/>
          <p:nvPr/>
        </p:nvSpPr>
        <p:spPr>
          <a:xfrm>
            <a:off x="418323" y="15529740"/>
            <a:ext cx="89682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</a:t>
            </a: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E0A6901E-6BEB-DC62-25EF-32C45C7FCEBE}"/>
              </a:ext>
            </a:extLst>
          </p:cNvPr>
          <p:cNvSpPr/>
          <p:nvPr/>
        </p:nvSpPr>
        <p:spPr>
          <a:xfrm>
            <a:off x="1417617" y="15529740"/>
            <a:ext cx="89682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794297BD-E2C7-F5D1-DDD1-DB621461AC4A}"/>
              </a:ext>
            </a:extLst>
          </p:cNvPr>
          <p:cNvSpPr/>
          <p:nvPr/>
        </p:nvSpPr>
        <p:spPr>
          <a:xfrm>
            <a:off x="2998363" y="15529740"/>
            <a:ext cx="79998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12C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1E90C625-DAC9-B40D-7042-D49D317D3F19}"/>
              </a:ext>
            </a:extLst>
          </p:cNvPr>
          <p:cNvSpPr/>
          <p:nvPr/>
        </p:nvSpPr>
        <p:spPr>
          <a:xfrm>
            <a:off x="4129669" y="15586056"/>
            <a:ext cx="960967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2BAADAC8-7D6C-9155-69B8-2893056C0EA6}"/>
              </a:ext>
            </a:extLst>
          </p:cNvPr>
          <p:cNvSpPr/>
          <p:nvPr/>
        </p:nvSpPr>
        <p:spPr>
          <a:xfrm>
            <a:off x="458297" y="16783524"/>
            <a:ext cx="730161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37DBB2B4-64C2-8C8E-AAFE-D075CF015844}"/>
              </a:ext>
            </a:extLst>
          </p:cNvPr>
          <p:cNvSpPr/>
          <p:nvPr/>
        </p:nvSpPr>
        <p:spPr>
          <a:xfrm>
            <a:off x="531663" y="22504818"/>
            <a:ext cx="708985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3F019700-AAE3-8965-46C5-D65895462D67}"/>
              </a:ext>
            </a:extLst>
          </p:cNvPr>
          <p:cNvCxnSpPr>
            <a:cxnSpLocks/>
            <a:stCxn id="158" idx="2"/>
            <a:endCxn id="162" idx="0"/>
          </p:cNvCxnSpPr>
          <p:nvPr/>
        </p:nvCxnSpPr>
        <p:spPr>
          <a:xfrm flipH="1">
            <a:off x="823378" y="16399401"/>
            <a:ext cx="43360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BF58053E-AFC3-84BE-DC07-266C9584E004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>
            <a:off x="823378" y="17653185"/>
            <a:ext cx="62778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FA2EB202-2A4A-2E04-9351-C2B3C74F6125}"/>
              </a:ext>
            </a:extLst>
          </p:cNvPr>
          <p:cNvCxnSpPr>
            <a:cxnSpLocks/>
            <a:stCxn id="144" idx="2"/>
            <a:endCxn id="158" idx="0"/>
          </p:cNvCxnSpPr>
          <p:nvPr/>
        </p:nvCxnSpPr>
        <p:spPr>
          <a:xfrm flipH="1">
            <a:off x="866738" y="15044908"/>
            <a:ext cx="30716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28E110CC-B083-8F94-AF2A-65B8AB597805}"/>
              </a:ext>
            </a:extLst>
          </p:cNvPr>
          <p:cNvCxnSpPr>
            <a:cxnSpLocks/>
            <a:stCxn id="159" idx="2"/>
            <a:endCxn id="477" idx="0"/>
          </p:cNvCxnSpPr>
          <p:nvPr/>
        </p:nvCxnSpPr>
        <p:spPr>
          <a:xfrm>
            <a:off x="1866032" y="16399401"/>
            <a:ext cx="64840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7BC60CE9-EE8A-868B-BFE9-B5D0CC2C2587}"/>
              </a:ext>
            </a:extLst>
          </p:cNvPr>
          <p:cNvCxnSpPr>
            <a:cxnSpLocks/>
            <a:stCxn id="145" idx="2"/>
            <a:endCxn id="159" idx="0"/>
          </p:cNvCxnSpPr>
          <p:nvPr/>
        </p:nvCxnSpPr>
        <p:spPr>
          <a:xfrm>
            <a:off x="1788456" y="15044908"/>
            <a:ext cx="77576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6EFF88F6-C431-5D67-75F5-99A2DF6AB3CF}"/>
              </a:ext>
            </a:extLst>
          </p:cNvPr>
          <p:cNvSpPr/>
          <p:nvPr/>
        </p:nvSpPr>
        <p:spPr>
          <a:xfrm>
            <a:off x="2997425" y="16783524"/>
            <a:ext cx="79682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13C</a:t>
            </a: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292EF150-26BD-E61F-D66F-0CBB02B6CCDB}"/>
              </a:ext>
            </a:extLst>
          </p:cNvPr>
          <p:cNvSpPr/>
          <p:nvPr/>
        </p:nvSpPr>
        <p:spPr>
          <a:xfrm>
            <a:off x="2718026" y="18042739"/>
            <a:ext cx="1374463" cy="1798125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14C  ES 13A CAMBIADO AUDIOS  Y CELULAR AÑADIDO </a:t>
            </a:r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26D58263-E053-A2AA-F1E1-01E27F608E9E}"/>
              </a:ext>
            </a:extLst>
          </p:cNvPr>
          <p:cNvSpPr/>
          <p:nvPr/>
        </p:nvSpPr>
        <p:spPr>
          <a:xfrm>
            <a:off x="2701692" y="20037345"/>
            <a:ext cx="1374463" cy="996019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15C  COPIAR 14A</a:t>
            </a: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237247FD-4E7D-C77F-9606-F12DA3A55190}"/>
              </a:ext>
            </a:extLst>
          </p:cNvPr>
          <p:cNvSpPr/>
          <p:nvPr/>
        </p:nvSpPr>
        <p:spPr>
          <a:xfrm>
            <a:off x="2701691" y="21356995"/>
            <a:ext cx="1374463" cy="996019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16C  COPIAR 15A</a:t>
            </a: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9E922642-8913-AAF2-D399-85C9EE5267A8}"/>
              </a:ext>
            </a:extLst>
          </p:cNvPr>
          <p:cNvSpPr/>
          <p:nvPr/>
        </p:nvSpPr>
        <p:spPr>
          <a:xfrm>
            <a:off x="2700844" y="22504818"/>
            <a:ext cx="1374463" cy="996019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17C  COPIAR 16A</a:t>
            </a: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D3275A66-1B99-26AD-DE50-11BFC1A7180D}"/>
              </a:ext>
            </a:extLst>
          </p:cNvPr>
          <p:cNvSpPr/>
          <p:nvPr/>
        </p:nvSpPr>
        <p:spPr>
          <a:xfrm>
            <a:off x="2700844" y="23904743"/>
            <a:ext cx="1374463" cy="996019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18C  COPIAR 17A</a:t>
            </a:r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618CA5F5-48F0-D75C-DE31-2A22D4F6182D}"/>
              </a:ext>
            </a:extLst>
          </p:cNvPr>
          <p:cNvCxnSpPr>
            <a:cxnSpLocks/>
            <a:stCxn id="152" idx="2"/>
            <a:endCxn id="160" idx="0"/>
          </p:cNvCxnSpPr>
          <p:nvPr/>
        </p:nvCxnSpPr>
        <p:spPr>
          <a:xfrm>
            <a:off x="3391178" y="15044908"/>
            <a:ext cx="7180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09B1FA9A-21D7-43F4-13D5-4D0104080AB4}"/>
              </a:ext>
            </a:extLst>
          </p:cNvPr>
          <p:cNvCxnSpPr>
            <a:cxnSpLocks/>
            <a:stCxn id="160" idx="2"/>
            <a:endCxn id="176" idx="0"/>
          </p:cNvCxnSpPr>
          <p:nvPr/>
        </p:nvCxnSpPr>
        <p:spPr>
          <a:xfrm flipH="1">
            <a:off x="3395838" y="16399401"/>
            <a:ext cx="2520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14A467CF-4E2C-89EA-3FDA-1F20320326DA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flipH="1">
            <a:off x="3388924" y="19840864"/>
            <a:ext cx="16334" cy="19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404134F8-E7E4-28C2-F1D8-5D0301F02961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flipH="1">
            <a:off x="3388923" y="21033364"/>
            <a:ext cx="1" cy="32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421F9B84-CB82-5F7C-A621-7E1F8B433352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 flipH="1">
            <a:off x="3388076" y="22353014"/>
            <a:ext cx="847" cy="15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C7C4FE58-1CC7-BB93-C161-20188E63BB75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3388076" y="23500837"/>
            <a:ext cx="0" cy="40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0E52BA3A-49D3-0CE9-212E-5A32C7CACAC6}"/>
              </a:ext>
            </a:extLst>
          </p:cNvPr>
          <p:cNvSpPr/>
          <p:nvPr/>
        </p:nvSpPr>
        <p:spPr>
          <a:xfrm>
            <a:off x="4224094" y="16811059"/>
            <a:ext cx="75690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</a:t>
            </a:r>
          </a:p>
        </p:txBody>
      </p: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B80DA5FA-4F86-FF0A-254F-8F7C270B1456}"/>
              </a:ext>
            </a:extLst>
          </p:cNvPr>
          <p:cNvCxnSpPr>
            <a:cxnSpLocks/>
            <a:stCxn id="153" idx="2"/>
            <a:endCxn id="161" idx="0"/>
          </p:cNvCxnSpPr>
          <p:nvPr/>
        </p:nvCxnSpPr>
        <p:spPr>
          <a:xfrm>
            <a:off x="4610153" y="15015458"/>
            <a:ext cx="0" cy="57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F06745CA-5FA8-8332-D0DB-32EC279A0FA0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4602545" y="16455717"/>
            <a:ext cx="7608" cy="355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467E02B2-7479-C056-1E39-D6479F83796B}"/>
              </a:ext>
            </a:extLst>
          </p:cNvPr>
          <p:cNvSpPr/>
          <p:nvPr/>
        </p:nvSpPr>
        <p:spPr>
          <a:xfrm>
            <a:off x="4321838" y="22504818"/>
            <a:ext cx="675184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6DC55668-40D8-E843-9772-0B6140E21F5B}"/>
              </a:ext>
            </a:extLst>
          </p:cNvPr>
          <p:cNvCxnSpPr>
            <a:cxnSpLocks/>
            <a:stCxn id="198" idx="2"/>
            <a:endCxn id="203" idx="0"/>
          </p:cNvCxnSpPr>
          <p:nvPr/>
        </p:nvCxnSpPr>
        <p:spPr>
          <a:xfrm>
            <a:off x="4602545" y="17680720"/>
            <a:ext cx="56885" cy="482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EE5E91BD-C016-2D69-EEF5-5DA584E830A2}"/>
              </a:ext>
            </a:extLst>
          </p:cNvPr>
          <p:cNvSpPr/>
          <p:nvPr/>
        </p:nvSpPr>
        <p:spPr>
          <a:xfrm>
            <a:off x="8652146" y="9518758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8B</a:t>
            </a: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48923D7F-DA77-5D71-7E33-003B3D84EFD0}"/>
              </a:ext>
            </a:extLst>
          </p:cNvPr>
          <p:cNvSpPr/>
          <p:nvPr/>
        </p:nvSpPr>
        <p:spPr>
          <a:xfrm>
            <a:off x="8652145" y="10733044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9B</a:t>
            </a: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2DA7E96E-6D01-0672-4CF7-5318652D5F38}"/>
              </a:ext>
            </a:extLst>
          </p:cNvPr>
          <p:cNvSpPr/>
          <p:nvPr/>
        </p:nvSpPr>
        <p:spPr>
          <a:xfrm>
            <a:off x="8652144" y="12116471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10AB2 </a:t>
            </a:r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F8EC9325-A02A-9550-6879-1D8C3AAC6A23}"/>
              </a:ext>
            </a:extLst>
          </p:cNvPr>
          <p:cNvSpPr/>
          <p:nvPr/>
        </p:nvSpPr>
        <p:spPr>
          <a:xfrm>
            <a:off x="5772082" y="9443318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8A</a:t>
            </a:r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6FDA1D09-8F26-4B9B-BCF6-EE36AB002AAE}"/>
              </a:ext>
            </a:extLst>
          </p:cNvPr>
          <p:cNvSpPr/>
          <p:nvPr/>
        </p:nvSpPr>
        <p:spPr>
          <a:xfrm>
            <a:off x="5778626" y="10652859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 9A</a:t>
            </a: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DCEA6A22-EB46-C763-03B8-03D308145776}"/>
              </a:ext>
            </a:extLst>
          </p:cNvPr>
          <p:cNvSpPr/>
          <p:nvPr/>
        </p:nvSpPr>
        <p:spPr>
          <a:xfrm>
            <a:off x="5800668" y="12091797"/>
            <a:ext cx="1612293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10AB1 </a:t>
            </a:r>
          </a:p>
        </p:txBody>
      </p:sp>
      <p:sp>
        <p:nvSpPr>
          <p:cNvPr id="269" name="Rectángulo 268">
            <a:extLst>
              <a:ext uri="{FF2B5EF4-FFF2-40B4-BE49-F238E27FC236}">
                <a16:creationId xmlns:a16="http://schemas.microsoft.com/office/drawing/2014/main" id="{2D000DE0-C431-FCCA-E52E-B78DC2AB5E10}"/>
              </a:ext>
            </a:extLst>
          </p:cNvPr>
          <p:cNvSpPr/>
          <p:nvPr/>
        </p:nvSpPr>
        <p:spPr>
          <a:xfrm>
            <a:off x="5712278" y="14175247"/>
            <a:ext cx="812236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11A</a:t>
            </a:r>
          </a:p>
        </p:txBody>
      </p:sp>
      <p:sp>
        <p:nvSpPr>
          <p:cNvPr id="270" name="Rectángulo 269">
            <a:extLst>
              <a:ext uri="{FF2B5EF4-FFF2-40B4-BE49-F238E27FC236}">
                <a16:creationId xmlns:a16="http://schemas.microsoft.com/office/drawing/2014/main" id="{3570972C-E084-A461-2E0A-81987929F9E3}"/>
              </a:ext>
            </a:extLst>
          </p:cNvPr>
          <p:cNvSpPr/>
          <p:nvPr/>
        </p:nvSpPr>
        <p:spPr>
          <a:xfrm>
            <a:off x="5624785" y="15529740"/>
            <a:ext cx="97862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12ABD</a:t>
            </a:r>
          </a:p>
        </p:txBody>
      </p:sp>
      <p:sp>
        <p:nvSpPr>
          <p:cNvPr id="271" name="Rectángulo 270">
            <a:extLst>
              <a:ext uri="{FF2B5EF4-FFF2-40B4-BE49-F238E27FC236}">
                <a16:creationId xmlns:a16="http://schemas.microsoft.com/office/drawing/2014/main" id="{F6430DF4-28DF-1599-50C6-A16C5EAD524B}"/>
              </a:ext>
            </a:extLst>
          </p:cNvPr>
          <p:cNvSpPr/>
          <p:nvPr/>
        </p:nvSpPr>
        <p:spPr>
          <a:xfrm>
            <a:off x="5621957" y="16783524"/>
            <a:ext cx="978630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</a:t>
            </a:r>
          </a:p>
        </p:txBody>
      </p:sp>
      <p:sp>
        <p:nvSpPr>
          <p:cNvPr id="272" name="Rectángulo 271">
            <a:extLst>
              <a:ext uri="{FF2B5EF4-FFF2-40B4-BE49-F238E27FC236}">
                <a16:creationId xmlns:a16="http://schemas.microsoft.com/office/drawing/2014/main" id="{BC42357E-58E2-D47B-D665-C446CD470628}"/>
              </a:ext>
            </a:extLst>
          </p:cNvPr>
          <p:cNvSpPr/>
          <p:nvPr/>
        </p:nvSpPr>
        <p:spPr>
          <a:xfrm>
            <a:off x="5753198" y="22504818"/>
            <a:ext cx="620278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5ACC1D35-A7F3-01B2-E11E-EEB8DEB88BD2}"/>
              </a:ext>
            </a:extLst>
          </p:cNvPr>
          <p:cNvCxnSpPr>
            <a:stCxn id="211" idx="2"/>
            <a:endCxn id="212" idx="0"/>
          </p:cNvCxnSpPr>
          <p:nvPr/>
        </p:nvCxnSpPr>
        <p:spPr>
          <a:xfrm>
            <a:off x="6584773" y="11522520"/>
            <a:ext cx="22042" cy="5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79FB2B05-CB1B-ED2F-13AC-F2D739D649CA}"/>
              </a:ext>
            </a:extLst>
          </p:cNvPr>
          <p:cNvCxnSpPr>
            <a:cxnSpLocks/>
            <a:stCxn id="212" idx="2"/>
            <a:endCxn id="269" idx="0"/>
          </p:cNvCxnSpPr>
          <p:nvPr/>
        </p:nvCxnSpPr>
        <p:spPr>
          <a:xfrm flipH="1">
            <a:off x="6118396" y="12961458"/>
            <a:ext cx="488419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278">
            <a:extLst>
              <a:ext uri="{FF2B5EF4-FFF2-40B4-BE49-F238E27FC236}">
                <a16:creationId xmlns:a16="http://schemas.microsoft.com/office/drawing/2014/main" id="{9D238119-0760-3564-0DD1-B6A9DB5A04E4}"/>
              </a:ext>
            </a:extLst>
          </p:cNvPr>
          <p:cNvCxnSpPr>
            <a:cxnSpLocks/>
            <a:stCxn id="269" idx="2"/>
            <a:endCxn id="270" idx="0"/>
          </p:cNvCxnSpPr>
          <p:nvPr/>
        </p:nvCxnSpPr>
        <p:spPr>
          <a:xfrm flipH="1">
            <a:off x="6114100" y="15044908"/>
            <a:ext cx="4296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766F7010-CF5E-26E1-D2A2-20E4AA46EAE7}"/>
              </a:ext>
            </a:extLst>
          </p:cNvPr>
          <p:cNvCxnSpPr>
            <a:stCxn id="271" idx="2"/>
            <a:endCxn id="272" idx="0"/>
          </p:cNvCxnSpPr>
          <p:nvPr/>
        </p:nvCxnSpPr>
        <p:spPr>
          <a:xfrm flipH="1">
            <a:off x="6063337" y="17653185"/>
            <a:ext cx="47935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287">
            <a:extLst>
              <a:ext uri="{FF2B5EF4-FFF2-40B4-BE49-F238E27FC236}">
                <a16:creationId xmlns:a16="http://schemas.microsoft.com/office/drawing/2014/main" id="{C4BA3972-4877-E909-8124-640EF0BE4150}"/>
              </a:ext>
            </a:extLst>
          </p:cNvPr>
          <p:cNvSpPr/>
          <p:nvPr/>
        </p:nvSpPr>
        <p:spPr>
          <a:xfrm>
            <a:off x="6927762" y="14175247"/>
            <a:ext cx="84849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NO 11B</a:t>
            </a:r>
          </a:p>
        </p:txBody>
      </p: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7DE1B13D-9834-4519-F805-13AF912608C5}"/>
              </a:ext>
            </a:extLst>
          </p:cNvPr>
          <p:cNvSpPr/>
          <p:nvPr/>
        </p:nvSpPr>
        <p:spPr>
          <a:xfrm>
            <a:off x="6902478" y="15529740"/>
            <a:ext cx="97862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12ABD</a:t>
            </a:r>
          </a:p>
        </p:txBody>
      </p: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E4D8F2D8-BB3B-EA0E-9ECC-DE76842646EC}"/>
              </a:ext>
            </a:extLst>
          </p:cNvPr>
          <p:cNvSpPr/>
          <p:nvPr/>
        </p:nvSpPr>
        <p:spPr>
          <a:xfrm>
            <a:off x="6927428" y="16783524"/>
            <a:ext cx="978630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</a:t>
            </a:r>
          </a:p>
        </p:txBody>
      </p:sp>
      <p:sp>
        <p:nvSpPr>
          <p:cNvPr id="291" name="Rectángulo 290">
            <a:extLst>
              <a:ext uri="{FF2B5EF4-FFF2-40B4-BE49-F238E27FC236}">
                <a16:creationId xmlns:a16="http://schemas.microsoft.com/office/drawing/2014/main" id="{7977E7FB-1F5F-876D-8B1F-1E15B2DDB52A}"/>
              </a:ext>
            </a:extLst>
          </p:cNvPr>
          <p:cNvSpPr/>
          <p:nvPr/>
        </p:nvSpPr>
        <p:spPr>
          <a:xfrm>
            <a:off x="7041869" y="22504818"/>
            <a:ext cx="620278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9608BC1C-3BF4-BCBB-D4EF-4F8A7C9AE9DF}"/>
              </a:ext>
            </a:extLst>
          </p:cNvPr>
          <p:cNvCxnSpPr>
            <a:cxnSpLocks/>
            <a:stCxn id="212" idx="2"/>
            <a:endCxn id="288" idx="0"/>
          </p:cNvCxnSpPr>
          <p:nvPr/>
        </p:nvCxnSpPr>
        <p:spPr>
          <a:xfrm>
            <a:off x="6606815" y="12961458"/>
            <a:ext cx="745193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>
            <a:extLst>
              <a:ext uri="{FF2B5EF4-FFF2-40B4-BE49-F238E27FC236}">
                <a16:creationId xmlns:a16="http://schemas.microsoft.com/office/drawing/2014/main" id="{6749C066-C865-453C-3EEC-C1FACFA24951}"/>
              </a:ext>
            </a:extLst>
          </p:cNvPr>
          <p:cNvCxnSpPr>
            <a:cxnSpLocks/>
            <a:stCxn id="288" idx="2"/>
            <a:endCxn id="289" idx="0"/>
          </p:cNvCxnSpPr>
          <p:nvPr/>
        </p:nvCxnSpPr>
        <p:spPr>
          <a:xfrm>
            <a:off x="7352008" y="15044908"/>
            <a:ext cx="39785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1340C38B-DA23-66FC-0932-033DD5568BBF}"/>
              </a:ext>
            </a:extLst>
          </p:cNvPr>
          <p:cNvCxnSpPr>
            <a:endCxn id="290" idx="0"/>
          </p:cNvCxnSpPr>
          <p:nvPr/>
        </p:nvCxnSpPr>
        <p:spPr>
          <a:xfrm>
            <a:off x="7416743" y="16458171"/>
            <a:ext cx="0" cy="32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id="{7D522C45-FB82-AD62-834E-A917DE5BD1FF}"/>
              </a:ext>
            </a:extLst>
          </p:cNvPr>
          <p:cNvCxnSpPr>
            <a:cxnSpLocks/>
            <a:stCxn id="290" idx="2"/>
            <a:endCxn id="291" idx="0"/>
          </p:cNvCxnSpPr>
          <p:nvPr/>
        </p:nvCxnSpPr>
        <p:spPr>
          <a:xfrm flipH="1">
            <a:off x="7352008" y="17653185"/>
            <a:ext cx="64735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35F4A3AD-3CED-D54F-D1BB-11CD348E97FC}"/>
              </a:ext>
            </a:extLst>
          </p:cNvPr>
          <p:cNvSpPr/>
          <p:nvPr/>
        </p:nvSpPr>
        <p:spPr>
          <a:xfrm>
            <a:off x="8391385" y="14175247"/>
            <a:ext cx="782725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SI 11C</a:t>
            </a:r>
          </a:p>
        </p:txBody>
      </p:sp>
      <p:sp>
        <p:nvSpPr>
          <p:cNvPr id="301" name="Rectángulo 300">
            <a:extLst>
              <a:ext uri="{FF2B5EF4-FFF2-40B4-BE49-F238E27FC236}">
                <a16:creationId xmlns:a16="http://schemas.microsoft.com/office/drawing/2014/main" id="{70B8CF2F-729E-565A-D197-A6CA9BBAFF5C}"/>
              </a:ext>
            </a:extLst>
          </p:cNvPr>
          <p:cNvSpPr/>
          <p:nvPr/>
        </p:nvSpPr>
        <p:spPr>
          <a:xfrm>
            <a:off x="8297523" y="15529740"/>
            <a:ext cx="97862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12C</a:t>
            </a:r>
          </a:p>
        </p:txBody>
      </p: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AE02525E-BA2F-EA55-BEB8-3AED83208A0C}"/>
              </a:ext>
            </a:extLst>
          </p:cNvPr>
          <p:cNvSpPr/>
          <p:nvPr/>
        </p:nvSpPr>
        <p:spPr>
          <a:xfrm>
            <a:off x="8278506" y="16783524"/>
            <a:ext cx="97629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13C</a:t>
            </a:r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AD98B36D-B272-A083-AF5B-A6A2DAC4D932}"/>
              </a:ext>
            </a:extLst>
          </p:cNvPr>
          <p:cNvSpPr/>
          <p:nvPr/>
        </p:nvSpPr>
        <p:spPr>
          <a:xfrm>
            <a:off x="8311425" y="23904743"/>
            <a:ext cx="97629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18C</a:t>
            </a:r>
          </a:p>
        </p:txBody>
      </p: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E4DF6D94-9CE5-6448-F3E3-F925102890F7}"/>
              </a:ext>
            </a:extLst>
          </p:cNvPr>
          <p:cNvCxnSpPr>
            <a:stCxn id="302" idx="2"/>
            <a:endCxn id="303" idx="0"/>
          </p:cNvCxnSpPr>
          <p:nvPr/>
        </p:nvCxnSpPr>
        <p:spPr>
          <a:xfrm>
            <a:off x="8766652" y="17653185"/>
            <a:ext cx="32919" cy="625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8E633348-F83F-4398-DB02-AC4CC416342E}"/>
              </a:ext>
            </a:extLst>
          </p:cNvPr>
          <p:cNvCxnSpPr>
            <a:stCxn id="42" idx="2"/>
            <a:endCxn id="207" idx="0"/>
          </p:cNvCxnSpPr>
          <p:nvPr/>
        </p:nvCxnSpPr>
        <p:spPr>
          <a:xfrm flipH="1">
            <a:off x="9458293" y="8894059"/>
            <a:ext cx="14541" cy="62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B1B4D51F-3127-15E1-0395-038E578510FE}"/>
              </a:ext>
            </a:extLst>
          </p:cNvPr>
          <p:cNvCxnSpPr>
            <a:stCxn id="207" idx="2"/>
            <a:endCxn id="208" idx="0"/>
          </p:cNvCxnSpPr>
          <p:nvPr/>
        </p:nvCxnSpPr>
        <p:spPr>
          <a:xfrm flipH="1">
            <a:off x="9458292" y="10388419"/>
            <a:ext cx="1" cy="3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16E6A5D3-CC5D-B81A-2D53-8BDDF05C0A88}"/>
              </a:ext>
            </a:extLst>
          </p:cNvPr>
          <p:cNvCxnSpPr>
            <a:cxnSpLocks/>
            <a:stCxn id="209" idx="2"/>
            <a:endCxn id="300" idx="0"/>
          </p:cNvCxnSpPr>
          <p:nvPr/>
        </p:nvCxnSpPr>
        <p:spPr>
          <a:xfrm flipH="1">
            <a:off x="8782748" y="12986132"/>
            <a:ext cx="675543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>
            <a:extLst>
              <a:ext uri="{FF2B5EF4-FFF2-40B4-BE49-F238E27FC236}">
                <a16:creationId xmlns:a16="http://schemas.microsoft.com/office/drawing/2014/main" id="{997A5058-BCD8-0682-4874-7F27EFF87E16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>
            <a:off x="8782748" y="15044908"/>
            <a:ext cx="4090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83606509-8C6B-EA73-7987-3A90E71AB3A1}"/>
              </a:ext>
            </a:extLst>
          </p:cNvPr>
          <p:cNvCxnSpPr>
            <a:stCxn id="301" idx="2"/>
            <a:endCxn id="302" idx="0"/>
          </p:cNvCxnSpPr>
          <p:nvPr/>
        </p:nvCxnSpPr>
        <p:spPr>
          <a:xfrm flipH="1">
            <a:off x="8766652" y="16399401"/>
            <a:ext cx="20186" cy="3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319">
            <a:extLst>
              <a:ext uri="{FF2B5EF4-FFF2-40B4-BE49-F238E27FC236}">
                <a16:creationId xmlns:a16="http://schemas.microsoft.com/office/drawing/2014/main" id="{187ED459-9CA1-B9B3-5C45-CD03981654D2}"/>
              </a:ext>
            </a:extLst>
          </p:cNvPr>
          <p:cNvSpPr/>
          <p:nvPr/>
        </p:nvSpPr>
        <p:spPr>
          <a:xfrm>
            <a:off x="9510617" y="14175247"/>
            <a:ext cx="976292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NO</a:t>
            </a:r>
          </a:p>
          <a:p>
            <a:pPr algn="ctr"/>
            <a:r>
              <a:rPr lang="es-MX" sz="2000" dirty="0">
                <a:solidFill>
                  <a:schemeClr val="tx1"/>
                </a:solidFill>
              </a:rPr>
              <a:t>11D</a:t>
            </a:r>
          </a:p>
        </p:txBody>
      </p:sp>
      <p:sp>
        <p:nvSpPr>
          <p:cNvPr id="321" name="Rectángulo 320">
            <a:extLst>
              <a:ext uri="{FF2B5EF4-FFF2-40B4-BE49-F238E27FC236}">
                <a16:creationId xmlns:a16="http://schemas.microsoft.com/office/drawing/2014/main" id="{3B79B585-826F-E96B-277D-0DDDF4D32E90}"/>
              </a:ext>
            </a:extLst>
          </p:cNvPr>
          <p:cNvSpPr/>
          <p:nvPr/>
        </p:nvSpPr>
        <p:spPr>
          <a:xfrm>
            <a:off x="9575216" y="15529740"/>
            <a:ext cx="978629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12ABD</a:t>
            </a:r>
          </a:p>
        </p:txBody>
      </p:sp>
      <p:sp>
        <p:nvSpPr>
          <p:cNvPr id="323" name="Rectángulo 322">
            <a:extLst>
              <a:ext uri="{FF2B5EF4-FFF2-40B4-BE49-F238E27FC236}">
                <a16:creationId xmlns:a16="http://schemas.microsoft.com/office/drawing/2014/main" id="{83CD9D3C-DF5D-7698-E4B5-C027439F7C44}"/>
              </a:ext>
            </a:extLst>
          </p:cNvPr>
          <p:cNvSpPr/>
          <p:nvPr/>
        </p:nvSpPr>
        <p:spPr>
          <a:xfrm>
            <a:off x="9774715" y="22504818"/>
            <a:ext cx="675184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B0FE2442-E57F-8FD6-7358-29F411D34F87}"/>
              </a:ext>
            </a:extLst>
          </p:cNvPr>
          <p:cNvCxnSpPr>
            <a:cxnSpLocks/>
            <a:stCxn id="209" idx="2"/>
            <a:endCxn id="320" idx="0"/>
          </p:cNvCxnSpPr>
          <p:nvPr/>
        </p:nvCxnSpPr>
        <p:spPr>
          <a:xfrm>
            <a:off x="9458291" y="12986132"/>
            <a:ext cx="540472" cy="11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F0086783-4012-701C-EB81-AF1498632C9B}"/>
              </a:ext>
            </a:extLst>
          </p:cNvPr>
          <p:cNvCxnSpPr>
            <a:stCxn id="320" idx="2"/>
            <a:endCxn id="321" idx="0"/>
          </p:cNvCxnSpPr>
          <p:nvPr/>
        </p:nvCxnSpPr>
        <p:spPr>
          <a:xfrm>
            <a:off x="9998763" y="15044908"/>
            <a:ext cx="65768" cy="48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9B6A99FC-32C5-E918-A164-26C5E0302BE2}"/>
              </a:ext>
            </a:extLst>
          </p:cNvPr>
          <p:cNvCxnSpPr>
            <a:stCxn id="321" idx="2"/>
            <a:endCxn id="323" idx="0"/>
          </p:cNvCxnSpPr>
          <p:nvPr/>
        </p:nvCxnSpPr>
        <p:spPr>
          <a:xfrm>
            <a:off x="10064531" y="16399401"/>
            <a:ext cx="47776" cy="610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BABA5559-52A2-191E-9D0C-0CC71501DEEF}"/>
              </a:ext>
            </a:extLst>
          </p:cNvPr>
          <p:cNvCxnSpPr>
            <a:stCxn id="208" idx="2"/>
            <a:endCxn id="209" idx="0"/>
          </p:cNvCxnSpPr>
          <p:nvPr/>
        </p:nvCxnSpPr>
        <p:spPr>
          <a:xfrm flipH="1">
            <a:off x="9458291" y="11602705"/>
            <a:ext cx="1" cy="51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457">
            <a:extLst>
              <a:ext uri="{FF2B5EF4-FFF2-40B4-BE49-F238E27FC236}">
                <a16:creationId xmlns:a16="http://schemas.microsoft.com/office/drawing/2014/main" id="{D1DE2E6B-4FA3-E456-FF70-2C9A949E1871}"/>
              </a:ext>
            </a:extLst>
          </p:cNvPr>
          <p:cNvCxnSpPr>
            <a:stCxn id="41" idx="2"/>
            <a:endCxn id="210" idx="0"/>
          </p:cNvCxnSpPr>
          <p:nvPr/>
        </p:nvCxnSpPr>
        <p:spPr>
          <a:xfrm flipH="1">
            <a:off x="6578229" y="8819888"/>
            <a:ext cx="4967" cy="62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recto 459">
            <a:extLst>
              <a:ext uri="{FF2B5EF4-FFF2-40B4-BE49-F238E27FC236}">
                <a16:creationId xmlns:a16="http://schemas.microsoft.com/office/drawing/2014/main" id="{49F85ABA-CAB3-737F-6F42-1AAFE75E1671}"/>
              </a:ext>
            </a:extLst>
          </p:cNvPr>
          <p:cNvCxnSpPr>
            <a:stCxn id="210" idx="2"/>
            <a:endCxn id="211" idx="0"/>
          </p:cNvCxnSpPr>
          <p:nvPr/>
        </p:nvCxnSpPr>
        <p:spPr>
          <a:xfrm>
            <a:off x="6578229" y="10312979"/>
            <a:ext cx="6544" cy="33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ángulo 476">
            <a:extLst>
              <a:ext uri="{FF2B5EF4-FFF2-40B4-BE49-F238E27FC236}">
                <a16:creationId xmlns:a16="http://schemas.microsoft.com/office/drawing/2014/main" id="{E557AD24-65EB-7FA2-E4AC-7F4BB4B36BB3}"/>
              </a:ext>
            </a:extLst>
          </p:cNvPr>
          <p:cNvSpPr/>
          <p:nvPr/>
        </p:nvSpPr>
        <p:spPr>
          <a:xfrm>
            <a:off x="1566909" y="16783524"/>
            <a:ext cx="727925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13A</a:t>
            </a:r>
          </a:p>
        </p:txBody>
      </p:sp>
      <p:sp>
        <p:nvSpPr>
          <p:cNvPr id="483" name="Rectángulo 482">
            <a:extLst>
              <a:ext uri="{FF2B5EF4-FFF2-40B4-BE49-F238E27FC236}">
                <a16:creationId xmlns:a16="http://schemas.microsoft.com/office/drawing/2014/main" id="{1EF7C638-B70D-63AA-161C-D834D7E94FD5}"/>
              </a:ext>
            </a:extLst>
          </p:cNvPr>
          <p:cNvSpPr/>
          <p:nvPr/>
        </p:nvSpPr>
        <p:spPr>
          <a:xfrm>
            <a:off x="1564962" y="22504818"/>
            <a:ext cx="708985" cy="86966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 17A</a:t>
            </a:r>
          </a:p>
        </p:txBody>
      </p:sp>
      <p:cxnSp>
        <p:nvCxnSpPr>
          <p:cNvPr id="491" name="Conector recto 490">
            <a:extLst>
              <a:ext uri="{FF2B5EF4-FFF2-40B4-BE49-F238E27FC236}">
                <a16:creationId xmlns:a16="http://schemas.microsoft.com/office/drawing/2014/main" id="{88159521-C506-8B6D-3DC0-37EC24AD0B92}"/>
              </a:ext>
            </a:extLst>
          </p:cNvPr>
          <p:cNvCxnSpPr>
            <a:cxnSpLocks/>
            <a:stCxn id="477" idx="2"/>
            <a:endCxn id="483" idx="0"/>
          </p:cNvCxnSpPr>
          <p:nvPr/>
        </p:nvCxnSpPr>
        <p:spPr>
          <a:xfrm flipH="1">
            <a:off x="1919455" y="17653185"/>
            <a:ext cx="11417" cy="485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493">
            <a:extLst>
              <a:ext uri="{FF2B5EF4-FFF2-40B4-BE49-F238E27FC236}">
                <a16:creationId xmlns:a16="http://schemas.microsoft.com/office/drawing/2014/main" id="{71C3603B-B14D-FCC2-3D94-0015FCBBE269}"/>
              </a:ext>
            </a:extLst>
          </p:cNvPr>
          <p:cNvCxnSpPr>
            <a:stCxn id="176" idx="2"/>
            <a:endCxn id="179" idx="0"/>
          </p:cNvCxnSpPr>
          <p:nvPr/>
        </p:nvCxnSpPr>
        <p:spPr>
          <a:xfrm>
            <a:off x="3395838" y="17653185"/>
            <a:ext cx="9420" cy="38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95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1664</TotalTime>
  <Words>248</Words>
  <Application>Microsoft Office PowerPoint</Application>
  <PresentationFormat>Personalizado</PresentationFormat>
  <Paragraphs>142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</dc:creator>
  <cp:lastModifiedBy>Ander</cp:lastModifiedBy>
  <cp:revision>18</cp:revision>
  <dcterms:created xsi:type="dcterms:W3CDTF">2024-01-24T01:27:59Z</dcterms:created>
  <dcterms:modified xsi:type="dcterms:W3CDTF">2024-03-24T22:20:59Z</dcterms:modified>
</cp:coreProperties>
</file>