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56" r:id="rId4"/>
    <p:sldId id="273" r:id="rId5"/>
    <p:sldId id="257" r:id="rId6"/>
    <p:sldId id="259" r:id="rId7"/>
    <p:sldId id="277" r:id="rId8"/>
    <p:sldId id="276" r:id="rId9"/>
    <p:sldId id="260" r:id="rId10"/>
    <p:sldId id="281" r:id="rId11"/>
    <p:sldId id="283" r:id="rId12"/>
    <p:sldId id="261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s" id="{E740B49E-B79D-49CB-9DED-A99DB4564460}">
          <p14:sldIdLst>
            <p14:sldId id="271"/>
            <p14:sldId id="272"/>
            <p14:sldId id="256"/>
          </p14:sldIdLst>
        </p14:section>
        <p14:section name="content" id="{DB5306BC-1A9C-48EC-A5FA-E1CCEDBCFA5D}">
          <p14:sldIdLst>
            <p14:sldId id="273"/>
            <p14:sldId id="257"/>
            <p14:sldId id="259"/>
            <p14:sldId id="277"/>
            <p14:sldId id="276"/>
            <p14:sldId id="260"/>
            <p14:sldId id="281"/>
            <p14:sldId id="283"/>
            <p14:sldId id="261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4238"/>
    <a:srgbClr val="4C0000"/>
    <a:srgbClr val="8D5837"/>
    <a:srgbClr val="E2C6B4"/>
    <a:srgbClr val="FF6565"/>
    <a:srgbClr val="FFCCCC"/>
    <a:srgbClr val="BC0000"/>
    <a:srgbClr val="DCB894"/>
    <a:srgbClr val="ECDFD7"/>
    <a:srgbClr val="BC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ra Anggraini Prasetyo" userId="429542ff462e4103" providerId="LiveId" clId="{3EB474DF-A6D8-4BFE-8F31-AB65ABAB51E6}"/>
    <pc:docChg chg="custSel modMainMaster">
      <pc:chgData name="Tiara Anggraini Prasetyo" userId="429542ff462e4103" providerId="LiveId" clId="{3EB474DF-A6D8-4BFE-8F31-AB65ABAB51E6}" dt="2021-11-09T07:15:15.454" v="0" actId="478"/>
      <pc:docMkLst>
        <pc:docMk/>
      </pc:docMkLst>
      <pc:sldMasterChg chg="modSldLayout">
        <pc:chgData name="Tiara Anggraini Prasetyo" userId="429542ff462e4103" providerId="LiveId" clId="{3EB474DF-A6D8-4BFE-8F31-AB65ABAB51E6}" dt="2021-11-09T07:15:15.454" v="0" actId="478"/>
        <pc:sldMasterMkLst>
          <pc:docMk/>
          <pc:sldMasterMk cId="632179994" sldId="2147483648"/>
        </pc:sldMasterMkLst>
        <pc:sldLayoutChg chg="delSp mod">
          <pc:chgData name="Tiara Anggraini Prasetyo" userId="429542ff462e4103" providerId="LiveId" clId="{3EB474DF-A6D8-4BFE-8F31-AB65ABAB51E6}" dt="2021-11-09T07:15:15.454" v="0" actId="478"/>
          <pc:sldLayoutMkLst>
            <pc:docMk/>
            <pc:sldMasterMk cId="632179994" sldId="2147483648"/>
            <pc:sldLayoutMk cId="1793244035" sldId="2147483662"/>
          </pc:sldLayoutMkLst>
          <pc:spChg chg="del">
            <ac:chgData name="Tiara Anggraini Prasetyo" userId="429542ff462e4103" providerId="LiveId" clId="{3EB474DF-A6D8-4BFE-8F31-AB65ABAB51E6}" dt="2021-11-09T07:15:15.454" v="0" actId="478"/>
            <ac:spMkLst>
              <pc:docMk/>
              <pc:sldMasterMk cId="632179994" sldId="2147483648"/>
              <pc:sldLayoutMk cId="1793244035" sldId="2147483662"/>
              <ac:spMk id="85" creationId="{CC53D702-EA5D-44B8-9C21-7A84900FAE5F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bit.ly/3cMOuEp" TargetMode="External"/><Relationship Id="rId7" Type="http://schemas.openxmlformats.org/officeDocument/2006/relationships/hyperlink" Target="https://www.instagram.com/bochins.paw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s://vt.tiktok.com/ZSJS9nQWc/" TargetMode="Externa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FF0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E9ECC-BD78-4746-9F4F-B12DE3F0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C89E-E8E9-4F72-AE84-152D61F1521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0871B-1675-4993-88CD-FC2AAD12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E1A0F-BBDB-412F-B26E-EC968DAB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8732-ED56-428E-A12A-F161F442EF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B558E51-34B2-41F9-A28F-5A5E85B17771}"/>
              </a:ext>
            </a:extLst>
          </p:cNvPr>
          <p:cNvSpPr/>
          <p:nvPr userDrawn="1"/>
        </p:nvSpPr>
        <p:spPr>
          <a:xfrm>
            <a:off x="0" y="2794552"/>
            <a:ext cx="8650014" cy="4063449"/>
          </a:xfrm>
          <a:custGeom>
            <a:avLst/>
            <a:gdLst>
              <a:gd name="connsiteX0" fmla="*/ 0 w 6274676"/>
              <a:gd name="connsiteY0" fmla="*/ 0 h 4062248"/>
              <a:gd name="connsiteX1" fmla="*/ 6274676 w 6274676"/>
              <a:gd name="connsiteY1" fmla="*/ 0 h 4062248"/>
              <a:gd name="connsiteX2" fmla="*/ 6274676 w 6274676"/>
              <a:gd name="connsiteY2" fmla="*/ 4062248 h 4062248"/>
              <a:gd name="connsiteX3" fmla="*/ 0 w 6274676"/>
              <a:gd name="connsiteY3" fmla="*/ 4062248 h 4062248"/>
              <a:gd name="connsiteX4" fmla="*/ 0 w 6274676"/>
              <a:gd name="connsiteY4" fmla="*/ 0 h 4062248"/>
              <a:gd name="connsiteX0" fmla="*/ 0 w 6274676"/>
              <a:gd name="connsiteY0" fmla="*/ 0 h 4062248"/>
              <a:gd name="connsiteX1" fmla="*/ 3226676 w 6274676"/>
              <a:gd name="connsiteY1" fmla="*/ 1849820 h 4062248"/>
              <a:gd name="connsiteX2" fmla="*/ 6274676 w 6274676"/>
              <a:gd name="connsiteY2" fmla="*/ 4062248 h 4062248"/>
              <a:gd name="connsiteX3" fmla="*/ 0 w 6274676"/>
              <a:gd name="connsiteY3" fmla="*/ 4062248 h 4062248"/>
              <a:gd name="connsiteX4" fmla="*/ 0 w 6274676"/>
              <a:gd name="connsiteY4" fmla="*/ 0 h 4062248"/>
              <a:gd name="connsiteX0" fmla="*/ 0 w 6274676"/>
              <a:gd name="connsiteY0" fmla="*/ 2462 h 4064710"/>
              <a:gd name="connsiteX1" fmla="*/ 3226676 w 6274676"/>
              <a:gd name="connsiteY1" fmla="*/ 1852282 h 4064710"/>
              <a:gd name="connsiteX2" fmla="*/ 6274676 w 6274676"/>
              <a:gd name="connsiteY2" fmla="*/ 4064710 h 4064710"/>
              <a:gd name="connsiteX3" fmla="*/ 0 w 6274676"/>
              <a:gd name="connsiteY3" fmla="*/ 4064710 h 4064710"/>
              <a:gd name="connsiteX4" fmla="*/ 0 w 6274676"/>
              <a:gd name="connsiteY4" fmla="*/ 2462 h 4064710"/>
              <a:gd name="connsiteX0" fmla="*/ 0 w 6274676"/>
              <a:gd name="connsiteY0" fmla="*/ 1666 h 4063914"/>
              <a:gd name="connsiteX1" fmla="*/ 3226676 w 6274676"/>
              <a:gd name="connsiteY1" fmla="*/ 1851486 h 4063914"/>
              <a:gd name="connsiteX2" fmla="*/ 6274676 w 6274676"/>
              <a:gd name="connsiteY2" fmla="*/ 4063914 h 4063914"/>
              <a:gd name="connsiteX3" fmla="*/ 0 w 6274676"/>
              <a:gd name="connsiteY3" fmla="*/ 4063914 h 4063914"/>
              <a:gd name="connsiteX4" fmla="*/ 0 w 6274676"/>
              <a:gd name="connsiteY4" fmla="*/ 1666 h 4063914"/>
              <a:gd name="connsiteX0" fmla="*/ 0 w 6274676"/>
              <a:gd name="connsiteY0" fmla="*/ 1445 h 4063693"/>
              <a:gd name="connsiteX1" fmla="*/ 3394841 w 6274676"/>
              <a:gd name="connsiteY1" fmla="*/ 2156065 h 4063693"/>
              <a:gd name="connsiteX2" fmla="*/ 6274676 w 6274676"/>
              <a:gd name="connsiteY2" fmla="*/ 4063693 h 4063693"/>
              <a:gd name="connsiteX3" fmla="*/ 0 w 6274676"/>
              <a:gd name="connsiteY3" fmla="*/ 4063693 h 4063693"/>
              <a:gd name="connsiteX4" fmla="*/ 0 w 6274676"/>
              <a:gd name="connsiteY4" fmla="*/ 1445 h 4063693"/>
              <a:gd name="connsiteX0" fmla="*/ 0 w 6274676"/>
              <a:gd name="connsiteY0" fmla="*/ 1039 h 4063287"/>
              <a:gd name="connsiteX1" fmla="*/ 3394841 w 6274676"/>
              <a:gd name="connsiteY1" fmla="*/ 2155659 h 4063287"/>
              <a:gd name="connsiteX2" fmla="*/ 6274676 w 6274676"/>
              <a:gd name="connsiteY2" fmla="*/ 4063287 h 4063287"/>
              <a:gd name="connsiteX3" fmla="*/ 0 w 6274676"/>
              <a:gd name="connsiteY3" fmla="*/ 4063287 h 4063287"/>
              <a:gd name="connsiteX4" fmla="*/ 0 w 6274676"/>
              <a:gd name="connsiteY4" fmla="*/ 1039 h 4063287"/>
              <a:gd name="connsiteX0" fmla="*/ 0 w 6274676"/>
              <a:gd name="connsiteY0" fmla="*/ 1039 h 4063287"/>
              <a:gd name="connsiteX1" fmla="*/ 3394841 w 6274676"/>
              <a:gd name="connsiteY1" fmla="*/ 2155659 h 4063287"/>
              <a:gd name="connsiteX2" fmla="*/ 6274676 w 6274676"/>
              <a:gd name="connsiteY2" fmla="*/ 4063287 h 4063287"/>
              <a:gd name="connsiteX3" fmla="*/ 0 w 6274676"/>
              <a:gd name="connsiteY3" fmla="*/ 4063287 h 4063287"/>
              <a:gd name="connsiteX4" fmla="*/ 0 w 6274676"/>
              <a:gd name="connsiteY4" fmla="*/ 1039 h 4063287"/>
              <a:gd name="connsiteX0" fmla="*/ 0 w 8650014"/>
              <a:gd name="connsiteY0" fmla="*/ 1039 h 4063287"/>
              <a:gd name="connsiteX1" fmla="*/ 3394841 w 8650014"/>
              <a:gd name="connsiteY1" fmla="*/ 2155659 h 4063287"/>
              <a:gd name="connsiteX2" fmla="*/ 8650014 w 8650014"/>
              <a:gd name="connsiteY2" fmla="*/ 4063287 h 4063287"/>
              <a:gd name="connsiteX3" fmla="*/ 0 w 8650014"/>
              <a:gd name="connsiteY3" fmla="*/ 4063287 h 4063287"/>
              <a:gd name="connsiteX4" fmla="*/ 0 w 8650014"/>
              <a:gd name="connsiteY4" fmla="*/ 1039 h 4063287"/>
              <a:gd name="connsiteX0" fmla="*/ 0 w 8650014"/>
              <a:gd name="connsiteY0" fmla="*/ 910 h 4063158"/>
              <a:gd name="connsiteX1" fmla="*/ 3678620 w 8650014"/>
              <a:gd name="connsiteY1" fmla="*/ 2607475 h 4063158"/>
              <a:gd name="connsiteX2" fmla="*/ 8650014 w 8650014"/>
              <a:gd name="connsiteY2" fmla="*/ 4063158 h 4063158"/>
              <a:gd name="connsiteX3" fmla="*/ 0 w 8650014"/>
              <a:gd name="connsiteY3" fmla="*/ 4063158 h 4063158"/>
              <a:gd name="connsiteX4" fmla="*/ 0 w 8650014"/>
              <a:gd name="connsiteY4" fmla="*/ 910 h 4063158"/>
              <a:gd name="connsiteX0" fmla="*/ 0 w 8650014"/>
              <a:gd name="connsiteY0" fmla="*/ 1328 h 4063576"/>
              <a:gd name="connsiteX1" fmla="*/ 3678620 w 8650014"/>
              <a:gd name="connsiteY1" fmla="*/ 2607893 h 4063576"/>
              <a:gd name="connsiteX2" fmla="*/ 8650014 w 8650014"/>
              <a:gd name="connsiteY2" fmla="*/ 4063576 h 4063576"/>
              <a:gd name="connsiteX3" fmla="*/ 0 w 8650014"/>
              <a:gd name="connsiteY3" fmla="*/ 4063576 h 4063576"/>
              <a:gd name="connsiteX4" fmla="*/ 0 w 8650014"/>
              <a:gd name="connsiteY4" fmla="*/ 1328 h 4063576"/>
              <a:gd name="connsiteX0" fmla="*/ 0 w 8650014"/>
              <a:gd name="connsiteY0" fmla="*/ 1328 h 4063576"/>
              <a:gd name="connsiteX1" fmla="*/ 3678620 w 8650014"/>
              <a:gd name="connsiteY1" fmla="*/ 2607893 h 4063576"/>
              <a:gd name="connsiteX2" fmla="*/ 8650014 w 8650014"/>
              <a:gd name="connsiteY2" fmla="*/ 4063576 h 4063576"/>
              <a:gd name="connsiteX3" fmla="*/ 0 w 8650014"/>
              <a:gd name="connsiteY3" fmla="*/ 4063576 h 4063576"/>
              <a:gd name="connsiteX4" fmla="*/ 0 w 8650014"/>
              <a:gd name="connsiteY4" fmla="*/ 1328 h 4063576"/>
              <a:gd name="connsiteX0" fmla="*/ 0 w 8650014"/>
              <a:gd name="connsiteY0" fmla="*/ 1328 h 4063576"/>
              <a:gd name="connsiteX1" fmla="*/ 3678620 w 8650014"/>
              <a:gd name="connsiteY1" fmla="*/ 2607893 h 4063576"/>
              <a:gd name="connsiteX2" fmla="*/ 8650014 w 8650014"/>
              <a:gd name="connsiteY2" fmla="*/ 4063576 h 4063576"/>
              <a:gd name="connsiteX3" fmla="*/ 0 w 8650014"/>
              <a:gd name="connsiteY3" fmla="*/ 4063576 h 4063576"/>
              <a:gd name="connsiteX4" fmla="*/ 0 w 8650014"/>
              <a:gd name="connsiteY4" fmla="*/ 1328 h 4063576"/>
              <a:gd name="connsiteX0" fmla="*/ 0 w 8650014"/>
              <a:gd name="connsiteY0" fmla="*/ 1328 h 4063576"/>
              <a:gd name="connsiteX1" fmla="*/ 3678620 w 8650014"/>
              <a:gd name="connsiteY1" fmla="*/ 2607893 h 4063576"/>
              <a:gd name="connsiteX2" fmla="*/ 8650014 w 8650014"/>
              <a:gd name="connsiteY2" fmla="*/ 4063576 h 4063576"/>
              <a:gd name="connsiteX3" fmla="*/ 0 w 8650014"/>
              <a:gd name="connsiteY3" fmla="*/ 4063576 h 4063576"/>
              <a:gd name="connsiteX4" fmla="*/ 0 w 8650014"/>
              <a:gd name="connsiteY4" fmla="*/ 1328 h 4063576"/>
              <a:gd name="connsiteX0" fmla="*/ 0 w 8650014"/>
              <a:gd name="connsiteY0" fmla="*/ 1201 h 4063449"/>
              <a:gd name="connsiteX1" fmla="*/ 3678620 w 8650014"/>
              <a:gd name="connsiteY1" fmla="*/ 2607766 h 4063449"/>
              <a:gd name="connsiteX2" fmla="*/ 8650014 w 8650014"/>
              <a:gd name="connsiteY2" fmla="*/ 4063449 h 4063449"/>
              <a:gd name="connsiteX3" fmla="*/ 0 w 8650014"/>
              <a:gd name="connsiteY3" fmla="*/ 4063449 h 4063449"/>
              <a:gd name="connsiteX4" fmla="*/ 0 w 8650014"/>
              <a:gd name="connsiteY4" fmla="*/ 1201 h 4063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50014" h="4063449">
                <a:moveTo>
                  <a:pt x="0" y="1201"/>
                </a:moveTo>
                <a:cubicBezTo>
                  <a:pt x="2347311" y="-65364"/>
                  <a:pt x="631068" y="2659001"/>
                  <a:pt x="3678620" y="2607766"/>
                </a:cubicBezTo>
                <a:cubicBezTo>
                  <a:pt x="6194096" y="2570980"/>
                  <a:pt x="7385269" y="2460621"/>
                  <a:pt x="8650014" y="4063449"/>
                </a:cubicBezTo>
                <a:lnTo>
                  <a:pt x="0" y="4063449"/>
                </a:lnTo>
                <a:lnTo>
                  <a:pt x="0" y="1201"/>
                </a:lnTo>
                <a:close/>
              </a:path>
            </a:pathLst>
          </a:custGeom>
          <a:solidFill>
            <a:srgbClr val="EEDDD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7AEFE6-D96B-42FC-8F95-62675E93DFCB}"/>
              </a:ext>
            </a:extLst>
          </p:cNvPr>
          <p:cNvSpPr/>
          <p:nvPr userDrawn="1"/>
        </p:nvSpPr>
        <p:spPr>
          <a:xfrm>
            <a:off x="0" y="6303616"/>
            <a:ext cx="12192000" cy="558800"/>
          </a:xfrm>
          <a:prstGeom prst="rect">
            <a:avLst/>
          </a:prstGeom>
          <a:solidFill>
            <a:srgbClr val="A88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014DAE-A2E8-485F-88FC-DA728873A3B6}"/>
              </a:ext>
            </a:extLst>
          </p:cNvPr>
          <p:cNvGrpSpPr/>
          <p:nvPr userDrawn="1"/>
        </p:nvGrpSpPr>
        <p:grpSpPr>
          <a:xfrm>
            <a:off x="128741" y="6453161"/>
            <a:ext cx="283342" cy="292195"/>
            <a:chOff x="159032" y="6386441"/>
            <a:chExt cx="381238" cy="393150"/>
          </a:xfrm>
        </p:grpSpPr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AE885AD6-CCFD-43F0-B604-779A9C303D2F}"/>
                </a:ext>
              </a:extLst>
            </p:cNvPr>
            <p:cNvSpPr/>
            <p:nvPr/>
          </p:nvSpPr>
          <p:spPr>
            <a:xfrm rot="16200000">
              <a:off x="153076" y="6392397"/>
              <a:ext cx="393150" cy="381238"/>
            </a:xfrm>
            <a:prstGeom prst="trapezoid">
              <a:avLst>
                <a:gd name="adj" fmla="val 19375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C34BECB-759C-4AE7-892D-AAAB090B6F1D}"/>
                </a:ext>
              </a:extLst>
            </p:cNvPr>
            <p:cNvCxnSpPr>
              <a:stCxn id="10" idx="0"/>
              <a:endCxn id="10" idx="2"/>
            </p:cNvCxnSpPr>
            <p:nvPr/>
          </p:nvCxnSpPr>
          <p:spPr>
            <a:xfrm>
              <a:off x="159032" y="6583016"/>
              <a:ext cx="381238" cy="0"/>
            </a:xfrm>
            <a:prstGeom prst="line">
              <a:avLst/>
            </a:prstGeom>
            <a:ln w="15875">
              <a:solidFill>
                <a:srgbClr val="A888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B8D4E5-FBDF-4343-8C17-3C1C6B8D8246}"/>
                </a:ext>
              </a:extLst>
            </p:cNvPr>
            <p:cNvCxnSpPr>
              <a:stCxn id="10" idx="3"/>
              <a:endCxn id="10" idx="1"/>
            </p:cNvCxnSpPr>
            <p:nvPr/>
          </p:nvCxnSpPr>
          <p:spPr>
            <a:xfrm>
              <a:off x="349651" y="6423373"/>
              <a:ext cx="0" cy="319286"/>
            </a:xfrm>
            <a:prstGeom prst="line">
              <a:avLst/>
            </a:prstGeom>
            <a:ln w="15875">
              <a:solidFill>
                <a:srgbClr val="A888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4C76E7-50DC-4E30-B419-1FB4AD64216F}"/>
              </a:ext>
            </a:extLst>
          </p:cNvPr>
          <p:cNvGrpSpPr/>
          <p:nvPr userDrawn="1"/>
        </p:nvGrpSpPr>
        <p:grpSpPr>
          <a:xfrm>
            <a:off x="9618775" y="6475017"/>
            <a:ext cx="322279" cy="317705"/>
            <a:chOff x="9526976" y="6384931"/>
            <a:chExt cx="430201" cy="42112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84A79F6-4042-42AE-A57D-2595FC64DE63}"/>
                </a:ext>
              </a:extLst>
            </p:cNvPr>
            <p:cNvSpPr/>
            <p:nvPr/>
          </p:nvSpPr>
          <p:spPr>
            <a:xfrm>
              <a:off x="9526976" y="6384931"/>
              <a:ext cx="430201" cy="230876"/>
            </a:xfrm>
            <a:custGeom>
              <a:avLst/>
              <a:gdLst>
                <a:gd name="connsiteX0" fmla="*/ 1532230 w 3863788"/>
                <a:gd name="connsiteY0" fmla="*/ 1170226 h 1993591"/>
                <a:gd name="connsiteX1" fmla="*/ 1529825 w 3863788"/>
                <a:gd name="connsiteY1" fmla="*/ 1177973 h 1993591"/>
                <a:gd name="connsiteX2" fmla="*/ 1546502 w 3863788"/>
                <a:gd name="connsiteY2" fmla="*/ 1177973 h 1993591"/>
                <a:gd name="connsiteX3" fmla="*/ 2136697 w 3863788"/>
                <a:gd name="connsiteY3" fmla="*/ 1159213 h 1993591"/>
                <a:gd name="connsiteX4" fmla="*/ 2102133 w 3863788"/>
                <a:gd name="connsiteY4" fmla="*/ 1177973 h 1993591"/>
                <a:gd name="connsiteX5" fmla="*/ 2138588 w 3863788"/>
                <a:gd name="connsiteY5" fmla="*/ 1177973 h 1993591"/>
                <a:gd name="connsiteX6" fmla="*/ 1824318 w 3863788"/>
                <a:gd name="connsiteY6" fmla="*/ 0 h 1993591"/>
                <a:gd name="connsiteX7" fmla="*/ 2398403 w 3863788"/>
                <a:gd name="connsiteY7" fmla="*/ 380529 h 1993591"/>
                <a:gd name="connsiteX8" fmla="*/ 2429746 w 3863788"/>
                <a:gd name="connsiteY8" fmla="*/ 481499 h 1993591"/>
                <a:gd name="connsiteX9" fmla="*/ 2515012 w 3863788"/>
                <a:gd name="connsiteY9" fmla="*/ 411148 h 1993591"/>
                <a:gd name="connsiteX10" fmla="*/ 2998694 w 3863788"/>
                <a:gd name="connsiteY10" fmla="*/ 263403 h 1993591"/>
                <a:gd name="connsiteX11" fmla="*/ 3863788 w 3863788"/>
                <a:gd name="connsiteY11" fmla="*/ 1128497 h 1993591"/>
                <a:gd name="connsiteX12" fmla="*/ 3610408 w 3863788"/>
                <a:gd name="connsiteY12" fmla="*/ 1740211 h 1993591"/>
                <a:gd name="connsiteX13" fmla="*/ 3567218 w 3863788"/>
                <a:gd name="connsiteY13" fmla="*/ 1775846 h 1993591"/>
                <a:gd name="connsiteX14" fmla="*/ 3547862 w 3863788"/>
                <a:gd name="connsiteY14" fmla="*/ 1811506 h 1993591"/>
                <a:gd name="connsiteX15" fmla="*/ 3210916 w 3863788"/>
                <a:gd name="connsiteY15" fmla="*/ 1990659 h 1993591"/>
                <a:gd name="connsiteX16" fmla="*/ 3056759 w 3863788"/>
                <a:gd name="connsiteY16" fmla="*/ 1990659 h 1993591"/>
                <a:gd name="connsiteX17" fmla="*/ 2998694 w 3863788"/>
                <a:gd name="connsiteY17" fmla="*/ 1993591 h 1993591"/>
                <a:gd name="connsiteX18" fmla="*/ 2940628 w 3863788"/>
                <a:gd name="connsiteY18" fmla="*/ 1990659 h 1993591"/>
                <a:gd name="connsiteX19" fmla="*/ 437720 w 3863788"/>
                <a:gd name="connsiteY19" fmla="*/ 1990658 h 1993591"/>
                <a:gd name="connsiteX20" fmla="*/ 90205 w 3863788"/>
                <a:gd name="connsiteY20" fmla="*/ 1795019 h 1993591"/>
                <a:gd name="connsiteX21" fmla="*/ 78815 w 3863788"/>
                <a:gd name="connsiteY21" fmla="*/ 1766010 h 1993591"/>
                <a:gd name="connsiteX22" fmla="*/ 78082 w 3863788"/>
                <a:gd name="connsiteY22" fmla="*/ 1765121 h 1993591"/>
                <a:gd name="connsiteX23" fmla="*/ 0 w 3863788"/>
                <a:gd name="connsiteY23" fmla="*/ 1509496 h 1993591"/>
                <a:gd name="connsiteX24" fmla="*/ 457200 w 3863788"/>
                <a:gd name="connsiteY24" fmla="*/ 1052296 h 1993591"/>
                <a:gd name="connsiteX25" fmla="*/ 635163 w 3863788"/>
                <a:gd name="connsiteY25" fmla="*/ 1088225 h 1993591"/>
                <a:gd name="connsiteX26" fmla="*/ 640873 w 3863788"/>
                <a:gd name="connsiteY26" fmla="*/ 1091325 h 1993591"/>
                <a:gd name="connsiteX27" fmla="*/ 636494 w 3863788"/>
                <a:gd name="connsiteY27" fmla="*/ 1047881 h 1993591"/>
                <a:gd name="connsiteX28" fmla="*/ 1093694 w 3863788"/>
                <a:gd name="connsiteY28" fmla="*/ 590681 h 1993591"/>
                <a:gd name="connsiteX29" fmla="*/ 1185836 w 3863788"/>
                <a:gd name="connsiteY29" fmla="*/ 599970 h 1993591"/>
                <a:gd name="connsiteX30" fmla="*/ 1203058 w 3863788"/>
                <a:gd name="connsiteY30" fmla="*/ 605316 h 1993591"/>
                <a:gd name="connsiteX31" fmla="*/ 1213929 w 3863788"/>
                <a:gd name="connsiteY31" fmla="*/ 497482 h 1993591"/>
                <a:gd name="connsiteX32" fmla="*/ 1824318 w 3863788"/>
                <a:gd name="connsiteY32" fmla="*/ 0 h 199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863788" h="1993591">
                  <a:moveTo>
                    <a:pt x="1532230" y="1170226"/>
                  </a:moveTo>
                  <a:lnTo>
                    <a:pt x="1529825" y="1177973"/>
                  </a:lnTo>
                  <a:lnTo>
                    <a:pt x="1546502" y="1177973"/>
                  </a:lnTo>
                  <a:close/>
                  <a:moveTo>
                    <a:pt x="2136697" y="1159213"/>
                  </a:moveTo>
                  <a:lnTo>
                    <a:pt x="2102133" y="1177973"/>
                  </a:lnTo>
                  <a:lnTo>
                    <a:pt x="2138588" y="1177973"/>
                  </a:lnTo>
                  <a:close/>
                  <a:moveTo>
                    <a:pt x="1824318" y="0"/>
                  </a:moveTo>
                  <a:cubicBezTo>
                    <a:pt x="2082392" y="0"/>
                    <a:pt x="2303819" y="156908"/>
                    <a:pt x="2398403" y="380529"/>
                  </a:cubicBezTo>
                  <a:lnTo>
                    <a:pt x="2429746" y="481499"/>
                  </a:lnTo>
                  <a:lnTo>
                    <a:pt x="2515012" y="411148"/>
                  </a:lnTo>
                  <a:cubicBezTo>
                    <a:pt x="2653082" y="317869"/>
                    <a:pt x="2819527" y="263403"/>
                    <a:pt x="2998694" y="263403"/>
                  </a:cubicBezTo>
                  <a:cubicBezTo>
                    <a:pt x="3476472" y="263403"/>
                    <a:pt x="3863788" y="650719"/>
                    <a:pt x="3863788" y="1128497"/>
                  </a:cubicBezTo>
                  <a:cubicBezTo>
                    <a:pt x="3863788" y="1367386"/>
                    <a:pt x="3766959" y="1583660"/>
                    <a:pt x="3610408" y="1740211"/>
                  </a:cubicBezTo>
                  <a:lnTo>
                    <a:pt x="3567218" y="1775846"/>
                  </a:lnTo>
                  <a:lnTo>
                    <a:pt x="3547862" y="1811506"/>
                  </a:lnTo>
                  <a:cubicBezTo>
                    <a:pt x="3474839" y="1919594"/>
                    <a:pt x="3351177" y="1990659"/>
                    <a:pt x="3210916" y="1990659"/>
                  </a:cubicBezTo>
                  <a:lnTo>
                    <a:pt x="3056759" y="1990659"/>
                  </a:lnTo>
                  <a:lnTo>
                    <a:pt x="2998694" y="1993591"/>
                  </a:lnTo>
                  <a:lnTo>
                    <a:pt x="2940628" y="1990659"/>
                  </a:lnTo>
                  <a:lnTo>
                    <a:pt x="437720" y="1990658"/>
                  </a:lnTo>
                  <a:cubicBezTo>
                    <a:pt x="290446" y="1990658"/>
                    <a:pt x="161472" y="1912309"/>
                    <a:pt x="90205" y="1795019"/>
                  </a:cubicBezTo>
                  <a:lnTo>
                    <a:pt x="78815" y="1766010"/>
                  </a:lnTo>
                  <a:lnTo>
                    <a:pt x="78082" y="1765121"/>
                  </a:lnTo>
                  <a:cubicBezTo>
                    <a:pt x="28785" y="1692152"/>
                    <a:pt x="0" y="1604186"/>
                    <a:pt x="0" y="1509496"/>
                  </a:cubicBezTo>
                  <a:cubicBezTo>
                    <a:pt x="0" y="1256991"/>
                    <a:pt x="204695" y="1052296"/>
                    <a:pt x="457200" y="1052296"/>
                  </a:cubicBezTo>
                  <a:cubicBezTo>
                    <a:pt x="520326" y="1052296"/>
                    <a:pt x="580464" y="1065090"/>
                    <a:pt x="635163" y="1088225"/>
                  </a:cubicBezTo>
                  <a:lnTo>
                    <a:pt x="640873" y="1091325"/>
                  </a:lnTo>
                  <a:lnTo>
                    <a:pt x="636494" y="1047881"/>
                  </a:lnTo>
                  <a:cubicBezTo>
                    <a:pt x="636494" y="795376"/>
                    <a:pt x="841189" y="590681"/>
                    <a:pt x="1093694" y="590681"/>
                  </a:cubicBezTo>
                  <a:cubicBezTo>
                    <a:pt x="1125257" y="590681"/>
                    <a:pt x="1156073" y="593880"/>
                    <a:pt x="1185836" y="599970"/>
                  </a:cubicBezTo>
                  <a:lnTo>
                    <a:pt x="1203058" y="605316"/>
                  </a:lnTo>
                  <a:lnTo>
                    <a:pt x="1213929" y="497482"/>
                  </a:lnTo>
                  <a:cubicBezTo>
                    <a:pt x="1272026" y="213570"/>
                    <a:pt x="1523231" y="0"/>
                    <a:pt x="1824318" y="0"/>
                  </a:cubicBezTo>
                  <a:close/>
                </a:path>
              </a:pathLst>
            </a:cu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Teardrop 14">
              <a:extLst>
                <a:ext uri="{FF2B5EF4-FFF2-40B4-BE49-F238E27FC236}">
                  <a16:creationId xmlns:a16="http://schemas.microsoft.com/office/drawing/2014/main" id="{B51C88C2-BE57-44C9-9D9D-5DD529ACE589}"/>
                </a:ext>
              </a:extLst>
            </p:cNvPr>
            <p:cNvSpPr/>
            <p:nvPr/>
          </p:nvSpPr>
          <p:spPr>
            <a:xfrm rot="19152744">
              <a:off x="9615775" y="6654899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F7D8CAEF-4600-438B-9F37-B21D103B986B}"/>
                </a:ext>
              </a:extLst>
            </p:cNvPr>
            <p:cNvSpPr/>
            <p:nvPr/>
          </p:nvSpPr>
          <p:spPr>
            <a:xfrm rot="18857548">
              <a:off x="9659996" y="6717336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ardrop 16">
              <a:extLst>
                <a:ext uri="{FF2B5EF4-FFF2-40B4-BE49-F238E27FC236}">
                  <a16:creationId xmlns:a16="http://schemas.microsoft.com/office/drawing/2014/main" id="{A2C5B548-467F-47DB-A138-C2528F009061}"/>
                </a:ext>
              </a:extLst>
            </p:cNvPr>
            <p:cNvSpPr/>
            <p:nvPr/>
          </p:nvSpPr>
          <p:spPr>
            <a:xfrm rot="18945057">
              <a:off x="9719218" y="6654814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ardrop 17">
              <a:extLst>
                <a:ext uri="{FF2B5EF4-FFF2-40B4-BE49-F238E27FC236}">
                  <a16:creationId xmlns:a16="http://schemas.microsoft.com/office/drawing/2014/main" id="{F4C1ECB1-37F0-41CC-BC67-66208E36DA81}"/>
                </a:ext>
              </a:extLst>
            </p:cNvPr>
            <p:cNvSpPr/>
            <p:nvPr/>
          </p:nvSpPr>
          <p:spPr>
            <a:xfrm rot="18842035">
              <a:off x="9783851" y="6713408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ardrop 18">
              <a:extLst>
                <a:ext uri="{FF2B5EF4-FFF2-40B4-BE49-F238E27FC236}">
                  <a16:creationId xmlns:a16="http://schemas.microsoft.com/office/drawing/2014/main" id="{DF76E847-24F2-4E01-84B6-E5A606E3E7B0}"/>
                </a:ext>
              </a:extLst>
            </p:cNvPr>
            <p:cNvSpPr/>
            <p:nvPr/>
          </p:nvSpPr>
          <p:spPr>
            <a:xfrm rot="18769300">
              <a:off x="9827715" y="6656513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ardrop 19">
              <a:extLst>
                <a:ext uri="{FF2B5EF4-FFF2-40B4-BE49-F238E27FC236}">
                  <a16:creationId xmlns:a16="http://schemas.microsoft.com/office/drawing/2014/main" id="{031DC39B-A24B-4565-9E28-DEEB4C8B711D}"/>
                </a:ext>
              </a:extLst>
            </p:cNvPr>
            <p:cNvSpPr/>
            <p:nvPr/>
          </p:nvSpPr>
          <p:spPr>
            <a:xfrm rot="18782281">
              <a:off x="9731765" y="6760335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57FB25-40BC-47CC-AC60-30367B023A66}"/>
              </a:ext>
            </a:extLst>
          </p:cNvPr>
          <p:cNvGrpSpPr/>
          <p:nvPr userDrawn="1"/>
        </p:nvGrpSpPr>
        <p:grpSpPr>
          <a:xfrm>
            <a:off x="9908386" y="6433751"/>
            <a:ext cx="857927" cy="292894"/>
            <a:chOff x="9556135" y="6251083"/>
            <a:chExt cx="857927" cy="29289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7D3133-AE8C-43AC-8349-23AA1A933110}"/>
                </a:ext>
              </a:extLst>
            </p:cNvPr>
            <p:cNvSpPr txBox="1"/>
            <p:nvPr/>
          </p:nvSpPr>
          <p:spPr>
            <a:xfrm>
              <a:off x="9556135" y="6297756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rgbClr val="47372F"/>
                  </a:solidFill>
                  <a:latin typeface="Comic Sans MS" panose="030F0702030302020204" pitchFamily="66" charset="0"/>
                </a:rPr>
                <a:t>25 C Rainy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B86EA1-1B70-48BF-8712-A9693523B6CA}"/>
                </a:ext>
              </a:extLst>
            </p:cNvPr>
            <p:cNvSpPr txBox="1"/>
            <p:nvPr/>
          </p:nvSpPr>
          <p:spPr>
            <a:xfrm>
              <a:off x="9710004" y="6251083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rgbClr val="47372F"/>
                  </a:solidFill>
                  <a:latin typeface="Comic Sans MS" panose="030F0702030302020204" pitchFamily="66" charset="0"/>
                </a:rPr>
                <a:t>o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F00E086-7DB2-4526-B004-A1F586D74787}"/>
              </a:ext>
            </a:extLst>
          </p:cNvPr>
          <p:cNvGrpSpPr/>
          <p:nvPr userDrawn="1"/>
        </p:nvGrpSpPr>
        <p:grpSpPr>
          <a:xfrm flipH="1">
            <a:off x="10753696" y="6487862"/>
            <a:ext cx="440908" cy="442439"/>
            <a:chOff x="10759921" y="6520827"/>
            <a:chExt cx="516603" cy="51839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B455E6D-822D-4B46-ADCE-1A2AE201126C}"/>
                </a:ext>
              </a:extLst>
            </p:cNvPr>
            <p:cNvSpPr/>
            <p:nvPr/>
          </p:nvSpPr>
          <p:spPr>
            <a:xfrm>
              <a:off x="11011035" y="6690442"/>
              <a:ext cx="83547" cy="83547"/>
            </a:xfrm>
            <a:prstGeom prst="ellipse">
              <a:avLst/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C615B515-CDA9-490B-A33D-A2C4783A5586}"/>
                </a:ext>
              </a:extLst>
            </p:cNvPr>
            <p:cNvSpPr/>
            <p:nvPr/>
          </p:nvSpPr>
          <p:spPr>
            <a:xfrm>
              <a:off x="10874865" y="6635190"/>
              <a:ext cx="280520" cy="277597"/>
            </a:xfrm>
            <a:prstGeom prst="arc">
              <a:avLst/>
            </a:prstGeom>
            <a:ln w="38100">
              <a:solidFill>
                <a:srgbClr val="4737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35C4EF8A-5877-4EA0-A5E1-AD1093C7A0F7}"/>
                </a:ext>
              </a:extLst>
            </p:cNvPr>
            <p:cNvSpPr/>
            <p:nvPr/>
          </p:nvSpPr>
          <p:spPr>
            <a:xfrm>
              <a:off x="10819481" y="6574926"/>
              <a:ext cx="396747" cy="398125"/>
            </a:xfrm>
            <a:prstGeom prst="arc">
              <a:avLst/>
            </a:prstGeom>
            <a:ln w="38100">
              <a:solidFill>
                <a:srgbClr val="4737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EDA730BD-6DC4-4E76-B8E5-C63BBEE61393}"/>
                </a:ext>
              </a:extLst>
            </p:cNvPr>
            <p:cNvSpPr/>
            <p:nvPr/>
          </p:nvSpPr>
          <p:spPr>
            <a:xfrm>
              <a:off x="10759921" y="6520827"/>
              <a:ext cx="516603" cy="518397"/>
            </a:xfrm>
            <a:prstGeom prst="arc">
              <a:avLst>
                <a:gd name="adj1" fmla="val 16200000"/>
                <a:gd name="adj2" fmla="val 6"/>
              </a:avLst>
            </a:prstGeom>
            <a:ln w="38100">
              <a:solidFill>
                <a:srgbClr val="4737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C528B-4C42-4FE9-981B-1C0DC6ADD2A3}"/>
              </a:ext>
            </a:extLst>
          </p:cNvPr>
          <p:cNvGrpSpPr/>
          <p:nvPr userDrawn="1"/>
        </p:nvGrpSpPr>
        <p:grpSpPr>
          <a:xfrm>
            <a:off x="11011604" y="6419182"/>
            <a:ext cx="345007" cy="346205"/>
            <a:chOff x="11092370" y="6426155"/>
            <a:chExt cx="345007" cy="34620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25C475-20D8-45D0-9FF5-FA6E55EE9DF5}"/>
                </a:ext>
              </a:extLst>
            </p:cNvPr>
            <p:cNvSpPr/>
            <p:nvPr/>
          </p:nvSpPr>
          <p:spPr>
            <a:xfrm rot="16200000" flipH="1">
              <a:off x="11155690" y="6548294"/>
              <a:ext cx="180263" cy="101927"/>
            </a:xfrm>
            <a:custGeom>
              <a:avLst/>
              <a:gdLst>
                <a:gd name="connsiteX0" fmla="*/ 0 w 259771"/>
                <a:gd name="connsiteY0" fmla="*/ 146883 h 146883"/>
                <a:gd name="connsiteX1" fmla="*/ 259771 w 259771"/>
                <a:gd name="connsiteY1" fmla="*/ 146883 h 146883"/>
                <a:gd name="connsiteX2" fmla="*/ 207284 w 259771"/>
                <a:gd name="connsiteY2" fmla="*/ 87527 h 146883"/>
                <a:gd name="connsiteX3" fmla="*/ 213357 w 259771"/>
                <a:gd name="connsiteY3" fmla="*/ 87527 h 146883"/>
                <a:gd name="connsiteX4" fmla="*/ 213357 w 259771"/>
                <a:gd name="connsiteY4" fmla="*/ 1 h 146883"/>
                <a:gd name="connsiteX5" fmla="*/ 129887 w 259771"/>
                <a:gd name="connsiteY5" fmla="*/ 1 h 146883"/>
                <a:gd name="connsiteX6" fmla="*/ 129886 w 259771"/>
                <a:gd name="connsiteY6" fmla="*/ 0 h 146883"/>
                <a:gd name="connsiteX7" fmla="*/ 129885 w 259771"/>
                <a:gd name="connsiteY7" fmla="*/ 1 h 146883"/>
                <a:gd name="connsiteX8" fmla="*/ 44915 w 259771"/>
                <a:gd name="connsiteY8" fmla="*/ 1 h 146883"/>
                <a:gd name="connsiteX9" fmla="*/ 44915 w 259771"/>
                <a:gd name="connsiteY9" fmla="*/ 87527 h 146883"/>
                <a:gd name="connsiteX10" fmla="*/ 52488 w 259771"/>
                <a:gd name="connsiteY10" fmla="*/ 87527 h 146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771" h="146883">
                  <a:moveTo>
                    <a:pt x="0" y="146883"/>
                  </a:moveTo>
                  <a:lnTo>
                    <a:pt x="259771" y="146883"/>
                  </a:lnTo>
                  <a:lnTo>
                    <a:pt x="207284" y="87527"/>
                  </a:lnTo>
                  <a:lnTo>
                    <a:pt x="213357" y="87527"/>
                  </a:lnTo>
                  <a:lnTo>
                    <a:pt x="213357" y="1"/>
                  </a:lnTo>
                  <a:lnTo>
                    <a:pt x="129887" y="1"/>
                  </a:lnTo>
                  <a:lnTo>
                    <a:pt x="129886" y="0"/>
                  </a:lnTo>
                  <a:lnTo>
                    <a:pt x="129885" y="1"/>
                  </a:lnTo>
                  <a:lnTo>
                    <a:pt x="44915" y="1"/>
                  </a:lnTo>
                  <a:lnTo>
                    <a:pt x="44915" y="87527"/>
                  </a:lnTo>
                  <a:lnTo>
                    <a:pt x="52488" y="87527"/>
                  </a:lnTo>
                  <a:close/>
                </a:path>
              </a:pathLst>
            </a:custGeom>
            <a:solidFill>
              <a:srgbClr val="47372F"/>
            </a:solidFill>
            <a:ln>
              <a:solidFill>
                <a:srgbClr val="4737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1627018-3487-4140-A4A8-77F2D615E731}"/>
                </a:ext>
              </a:extLst>
            </p:cNvPr>
            <p:cNvGrpSpPr/>
            <p:nvPr/>
          </p:nvGrpSpPr>
          <p:grpSpPr>
            <a:xfrm rot="8160944">
              <a:off x="11092370" y="6426155"/>
              <a:ext cx="345007" cy="346205"/>
              <a:chOff x="10950169" y="6646952"/>
              <a:chExt cx="440908" cy="442439"/>
            </a:xfrm>
          </p:grpSpPr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DCA321CB-86E9-46E0-8EE9-4DC0CE028111}"/>
                  </a:ext>
                </a:extLst>
              </p:cNvPr>
              <p:cNvSpPr/>
              <p:nvPr/>
            </p:nvSpPr>
            <p:spPr>
              <a:xfrm flipH="1">
                <a:off x="11053558" y="6744558"/>
                <a:ext cx="239417" cy="236922"/>
              </a:xfrm>
              <a:prstGeom prst="arc">
                <a:avLst/>
              </a:prstGeom>
              <a:ln w="28575">
                <a:solidFill>
                  <a:srgbClr val="47372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D7A0BFD5-4B29-4233-AED4-D2239D736438}"/>
                  </a:ext>
                </a:extLst>
              </p:cNvPr>
              <p:cNvSpPr/>
              <p:nvPr/>
            </p:nvSpPr>
            <p:spPr>
              <a:xfrm flipH="1">
                <a:off x="11001630" y="6693124"/>
                <a:ext cx="338614" cy="339790"/>
              </a:xfrm>
              <a:prstGeom prst="arc">
                <a:avLst/>
              </a:prstGeom>
              <a:ln w="28575">
                <a:solidFill>
                  <a:srgbClr val="47372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0C73002E-BCA4-48EA-9966-C2C8BE79A072}"/>
                  </a:ext>
                </a:extLst>
              </p:cNvPr>
              <p:cNvSpPr/>
              <p:nvPr/>
            </p:nvSpPr>
            <p:spPr>
              <a:xfrm flipH="1">
                <a:off x="10950169" y="6646952"/>
                <a:ext cx="440908" cy="442439"/>
              </a:xfrm>
              <a:prstGeom prst="arc">
                <a:avLst>
                  <a:gd name="adj1" fmla="val 16200000"/>
                  <a:gd name="adj2" fmla="val 6"/>
                </a:avLst>
              </a:prstGeom>
              <a:ln w="28575">
                <a:solidFill>
                  <a:srgbClr val="6D54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70AAF00-A161-47FC-8C40-3BEEADBD2934}"/>
              </a:ext>
            </a:extLst>
          </p:cNvPr>
          <p:cNvSpPr txBox="1"/>
          <p:nvPr userDrawn="1"/>
        </p:nvSpPr>
        <p:spPr>
          <a:xfrm>
            <a:off x="11411156" y="6401646"/>
            <a:ext cx="816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47372F"/>
                </a:solidFill>
                <a:latin typeface="Comic Sans MS" panose="030F0702030302020204" pitchFamily="66" charset="0"/>
              </a:rPr>
              <a:t>11:19 AM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748ABA-19A4-4B42-908F-C5CF100BA6BF}"/>
              </a:ext>
            </a:extLst>
          </p:cNvPr>
          <p:cNvSpPr txBox="1"/>
          <p:nvPr userDrawn="1"/>
        </p:nvSpPr>
        <p:spPr>
          <a:xfrm>
            <a:off x="11399523" y="6564735"/>
            <a:ext cx="816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47372F"/>
                </a:solidFill>
                <a:latin typeface="Comic Sans MS" panose="030F0702030302020204" pitchFamily="66" charset="0"/>
              </a:rPr>
              <a:t>11/12/2021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B9F9B6-2A71-4860-8960-8BAE8E04C3A2}"/>
              </a:ext>
            </a:extLst>
          </p:cNvPr>
          <p:cNvGrpSpPr/>
          <p:nvPr userDrawn="1"/>
        </p:nvGrpSpPr>
        <p:grpSpPr>
          <a:xfrm>
            <a:off x="4753341" y="1047510"/>
            <a:ext cx="3369365" cy="4754590"/>
            <a:chOff x="4753341" y="1047510"/>
            <a:chExt cx="3369365" cy="475459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56047AD-8AE5-4618-B550-F0DED7CECE6F}"/>
                </a:ext>
              </a:extLst>
            </p:cNvPr>
            <p:cNvSpPr/>
            <p:nvPr/>
          </p:nvSpPr>
          <p:spPr>
            <a:xfrm>
              <a:off x="4753341" y="1428221"/>
              <a:ext cx="3369365" cy="4373879"/>
            </a:xfrm>
            <a:prstGeom prst="rect">
              <a:avLst/>
            </a:prstGeom>
            <a:solidFill>
              <a:srgbClr val="B6846E"/>
            </a:solidFill>
            <a:ln>
              <a:noFill/>
            </a:ln>
            <a:effectLst>
              <a:outerShdw blurRad="254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F14A915-65B0-4760-906B-A827CC8AB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6651" y="1047510"/>
              <a:ext cx="2102168" cy="689271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070F81B-FC26-48D5-B7E1-F0BF43569D86}"/>
              </a:ext>
            </a:extLst>
          </p:cNvPr>
          <p:cNvGrpSpPr/>
          <p:nvPr userDrawn="1"/>
        </p:nvGrpSpPr>
        <p:grpSpPr>
          <a:xfrm>
            <a:off x="8119351" y="971875"/>
            <a:ext cx="3369365" cy="4671883"/>
            <a:chOff x="8119351" y="971875"/>
            <a:chExt cx="3369365" cy="467188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7A3A025-F142-4D4D-85A4-6C34122C05BC}"/>
                </a:ext>
              </a:extLst>
            </p:cNvPr>
            <p:cNvSpPr/>
            <p:nvPr/>
          </p:nvSpPr>
          <p:spPr>
            <a:xfrm rot="846359">
              <a:off x="8119351" y="1269879"/>
              <a:ext cx="3369365" cy="4373879"/>
            </a:xfrm>
            <a:prstGeom prst="rect">
              <a:avLst/>
            </a:prstGeom>
            <a:solidFill>
              <a:srgbClr val="E2C6B4"/>
            </a:solidFill>
            <a:ln>
              <a:noFill/>
            </a:ln>
            <a:effectLst>
              <a:outerShdw blurRad="254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F21C5F6-927D-4300-8A13-3A7FAECF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89040">
              <a:off x="9286265" y="971875"/>
              <a:ext cx="2102168" cy="689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436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chins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EFBF075-EB6B-40A0-9C09-7774BD80568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0BB77-1237-4702-9EEC-ECF2F75774F2}"/>
              </a:ext>
            </a:extLst>
          </p:cNvPr>
          <p:cNvSpPr txBox="1"/>
          <p:nvPr userDrawn="1"/>
        </p:nvSpPr>
        <p:spPr>
          <a:xfrm>
            <a:off x="893069" y="1615507"/>
            <a:ext cx="85734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Thank you </a:t>
            </a:r>
            <a:r>
              <a:rPr lang="en-US" sz="3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 download this template 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PowerPoint</a:t>
            </a:r>
            <a:endParaRPr lang="id-ID" sz="3600" b="0" dirty="0">
              <a:solidFill>
                <a:schemeClr val="accent6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C6EC85-1A73-499C-A09B-7A1E1F79D0CD}"/>
              </a:ext>
            </a:extLst>
          </p:cNvPr>
          <p:cNvSpPr txBox="1"/>
          <p:nvPr userDrawn="1"/>
        </p:nvSpPr>
        <p:spPr>
          <a:xfrm>
            <a:off x="893069" y="2906471"/>
            <a:ext cx="82782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NOT allowed</a:t>
            </a:r>
            <a:r>
              <a:rPr lang="en-US" sz="2800" b="0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to sublicense, sell, resell or rent this Template</a:t>
            </a:r>
          </a:p>
        </p:txBody>
      </p:sp>
      <p:sp>
        <p:nvSpPr>
          <p:cNvPr id="88" name="Heart 87">
            <a:extLst>
              <a:ext uri="{FF2B5EF4-FFF2-40B4-BE49-F238E27FC236}">
                <a16:creationId xmlns:a16="http://schemas.microsoft.com/office/drawing/2014/main" id="{CDB9861B-7502-40C1-A99E-586B82C6EC68}"/>
              </a:ext>
            </a:extLst>
          </p:cNvPr>
          <p:cNvSpPr/>
          <p:nvPr userDrawn="1"/>
        </p:nvSpPr>
        <p:spPr>
          <a:xfrm>
            <a:off x="5969032" y="2365632"/>
            <a:ext cx="408300" cy="350970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15A405F7-B8CE-4BBD-BAC5-76D12904CD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33" b="8726"/>
          <a:stretch/>
        </p:blipFill>
        <p:spPr>
          <a:xfrm>
            <a:off x="6229047" y="4323401"/>
            <a:ext cx="5097880" cy="210880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867EEDF-D5F5-4356-9FEC-63149E009864}"/>
              </a:ext>
            </a:extLst>
          </p:cNvPr>
          <p:cNvSpPr txBox="1"/>
          <p:nvPr userDrawn="1"/>
        </p:nvSpPr>
        <p:spPr>
          <a:xfrm>
            <a:off x="8541135" y="5581806"/>
            <a:ext cx="33875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Kindly to support me by :</a:t>
            </a:r>
          </a:p>
        </p:txBody>
      </p:sp>
      <p:pic>
        <p:nvPicPr>
          <p:cNvPr id="72" name="Picture 71">
            <a:hlinkClick r:id="rId3"/>
            <a:extLst>
              <a:ext uri="{FF2B5EF4-FFF2-40B4-BE49-F238E27FC236}">
                <a16:creationId xmlns:a16="http://schemas.microsoft.com/office/drawing/2014/main" id="{5257717D-9E6B-4E6A-9653-D575DFD9FFF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75183" y="6013391"/>
            <a:ext cx="584759" cy="584759"/>
          </a:xfrm>
          <a:prstGeom prst="rect">
            <a:avLst/>
          </a:prstGeom>
        </p:spPr>
      </p:pic>
      <p:pic>
        <p:nvPicPr>
          <p:cNvPr id="74" name="Picture 73">
            <a:hlinkClick r:id="rId5"/>
            <a:extLst>
              <a:ext uri="{FF2B5EF4-FFF2-40B4-BE49-F238E27FC236}">
                <a16:creationId xmlns:a16="http://schemas.microsoft.com/office/drawing/2014/main" id="{70125F92-31BE-4A7E-9A71-A7DFEB3907D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021414" y="6072040"/>
            <a:ext cx="491993" cy="473318"/>
          </a:xfrm>
          <a:prstGeom prst="rect">
            <a:avLst/>
          </a:prstGeom>
        </p:spPr>
      </p:pic>
      <p:pic>
        <p:nvPicPr>
          <p:cNvPr id="76" name="Picture 75">
            <a:hlinkClick r:id="rId7"/>
            <a:extLst>
              <a:ext uri="{FF2B5EF4-FFF2-40B4-BE49-F238E27FC236}">
                <a16:creationId xmlns:a16="http://schemas.microsoft.com/office/drawing/2014/main" id="{12394C27-1D19-4639-9AAC-423D18E3E07C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774879" y="6065952"/>
            <a:ext cx="491993" cy="49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4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E939-7DBA-47D6-8A05-6CB96BC2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20355-B3AD-4427-BD36-2B9753912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917EC-5860-4ED8-B52F-C75469D58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0F7CC-8F60-4542-AF9A-9943F5F5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C89E-E8E9-4F72-AE84-152D61F1521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380B2-251B-485F-98B2-6BE53458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A3FD9-6299-4666-A9FB-A41C88F4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8732-ED56-428E-A12A-F161F442E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45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720F-C0B4-4997-8369-0DF4EB91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51AB8A-696E-4A9C-8DEC-4B05A932F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F6F27-3828-4058-80E7-891AEC4DD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AE2CD-3965-47F9-AE1A-95D47DC6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C89E-E8E9-4F72-AE84-152D61F1521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7F5B2-641C-44DB-A6D4-EF51BF11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A4291-2E79-4297-9D30-ECF81FBC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8732-ED56-428E-A12A-F161F442E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09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6752-7264-478C-B174-A979E5FC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75066-C431-4A6E-80D6-CAE49E9B7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909CB-9C37-4AEB-A155-9C5E152B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C89E-E8E9-4F72-AE84-152D61F1521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9F01B-8D50-4C20-881D-92E20E2B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FFD33-BF88-44AE-B122-4DF9EE8C0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8732-ED56-428E-A12A-F161F442E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51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BFA595-ECCD-49C2-9064-046C07791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3C458-C3F3-4938-AA99-B330F99D2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E51B-4848-4F4F-8770-B36A5975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C89E-E8E9-4F72-AE84-152D61F1521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8A90A-6CBD-4582-BE6A-AAFDA14A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DDBAB-C39E-49DA-96B8-A795F2C5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8732-ED56-428E-A12A-F161F442E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8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bg>
      <p:bgPr>
        <a:solidFill>
          <a:srgbClr val="FFF0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E9ECC-BD78-4746-9F4F-B12DE3F0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C89E-E8E9-4F72-AE84-152D61F1521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0871B-1675-4993-88CD-FC2AAD12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E1A0F-BBDB-412F-B26E-EC968DAB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8732-ED56-428E-A12A-F161F442EF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B558E51-34B2-41F9-A28F-5A5E85B17771}"/>
              </a:ext>
            </a:extLst>
          </p:cNvPr>
          <p:cNvSpPr/>
          <p:nvPr userDrawn="1"/>
        </p:nvSpPr>
        <p:spPr>
          <a:xfrm>
            <a:off x="0" y="2794552"/>
            <a:ext cx="8650014" cy="4063449"/>
          </a:xfrm>
          <a:custGeom>
            <a:avLst/>
            <a:gdLst>
              <a:gd name="connsiteX0" fmla="*/ 0 w 6274676"/>
              <a:gd name="connsiteY0" fmla="*/ 0 h 4062248"/>
              <a:gd name="connsiteX1" fmla="*/ 6274676 w 6274676"/>
              <a:gd name="connsiteY1" fmla="*/ 0 h 4062248"/>
              <a:gd name="connsiteX2" fmla="*/ 6274676 w 6274676"/>
              <a:gd name="connsiteY2" fmla="*/ 4062248 h 4062248"/>
              <a:gd name="connsiteX3" fmla="*/ 0 w 6274676"/>
              <a:gd name="connsiteY3" fmla="*/ 4062248 h 4062248"/>
              <a:gd name="connsiteX4" fmla="*/ 0 w 6274676"/>
              <a:gd name="connsiteY4" fmla="*/ 0 h 4062248"/>
              <a:gd name="connsiteX0" fmla="*/ 0 w 6274676"/>
              <a:gd name="connsiteY0" fmla="*/ 0 h 4062248"/>
              <a:gd name="connsiteX1" fmla="*/ 3226676 w 6274676"/>
              <a:gd name="connsiteY1" fmla="*/ 1849820 h 4062248"/>
              <a:gd name="connsiteX2" fmla="*/ 6274676 w 6274676"/>
              <a:gd name="connsiteY2" fmla="*/ 4062248 h 4062248"/>
              <a:gd name="connsiteX3" fmla="*/ 0 w 6274676"/>
              <a:gd name="connsiteY3" fmla="*/ 4062248 h 4062248"/>
              <a:gd name="connsiteX4" fmla="*/ 0 w 6274676"/>
              <a:gd name="connsiteY4" fmla="*/ 0 h 4062248"/>
              <a:gd name="connsiteX0" fmla="*/ 0 w 6274676"/>
              <a:gd name="connsiteY0" fmla="*/ 2462 h 4064710"/>
              <a:gd name="connsiteX1" fmla="*/ 3226676 w 6274676"/>
              <a:gd name="connsiteY1" fmla="*/ 1852282 h 4064710"/>
              <a:gd name="connsiteX2" fmla="*/ 6274676 w 6274676"/>
              <a:gd name="connsiteY2" fmla="*/ 4064710 h 4064710"/>
              <a:gd name="connsiteX3" fmla="*/ 0 w 6274676"/>
              <a:gd name="connsiteY3" fmla="*/ 4064710 h 4064710"/>
              <a:gd name="connsiteX4" fmla="*/ 0 w 6274676"/>
              <a:gd name="connsiteY4" fmla="*/ 2462 h 4064710"/>
              <a:gd name="connsiteX0" fmla="*/ 0 w 6274676"/>
              <a:gd name="connsiteY0" fmla="*/ 1666 h 4063914"/>
              <a:gd name="connsiteX1" fmla="*/ 3226676 w 6274676"/>
              <a:gd name="connsiteY1" fmla="*/ 1851486 h 4063914"/>
              <a:gd name="connsiteX2" fmla="*/ 6274676 w 6274676"/>
              <a:gd name="connsiteY2" fmla="*/ 4063914 h 4063914"/>
              <a:gd name="connsiteX3" fmla="*/ 0 w 6274676"/>
              <a:gd name="connsiteY3" fmla="*/ 4063914 h 4063914"/>
              <a:gd name="connsiteX4" fmla="*/ 0 w 6274676"/>
              <a:gd name="connsiteY4" fmla="*/ 1666 h 4063914"/>
              <a:gd name="connsiteX0" fmla="*/ 0 w 6274676"/>
              <a:gd name="connsiteY0" fmla="*/ 1445 h 4063693"/>
              <a:gd name="connsiteX1" fmla="*/ 3394841 w 6274676"/>
              <a:gd name="connsiteY1" fmla="*/ 2156065 h 4063693"/>
              <a:gd name="connsiteX2" fmla="*/ 6274676 w 6274676"/>
              <a:gd name="connsiteY2" fmla="*/ 4063693 h 4063693"/>
              <a:gd name="connsiteX3" fmla="*/ 0 w 6274676"/>
              <a:gd name="connsiteY3" fmla="*/ 4063693 h 4063693"/>
              <a:gd name="connsiteX4" fmla="*/ 0 w 6274676"/>
              <a:gd name="connsiteY4" fmla="*/ 1445 h 4063693"/>
              <a:gd name="connsiteX0" fmla="*/ 0 w 6274676"/>
              <a:gd name="connsiteY0" fmla="*/ 1039 h 4063287"/>
              <a:gd name="connsiteX1" fmla="*/ 3394841 w 6274676"/>
              <a:gd name="connsiteY1" fmla="*/ 2155659 h 4063287"/>
              <a:gd name="connsiteX2" fmla="*/ 6274676 w 6274676"/>
              <a:gd name="connsiteY2" fmla="*/ 4063287 h 4063287"/>
              <a:gd name="connsiteX3" fmla="*/ 0 w 6274676"/>
              <a:gd name="connsiteY3" fmla="*/ 4063287 h 4063287"/>
              <a:gd name="connsiteX4" fmla="*/ 0 w 6274676"/>
              <a:gd name="connsiteY4" fmla="*/ 1039 h 4063287"/>
              <a:gd name="connsiteX0" fmla="*/ 0 w 6274676"/>
              <a:gd name="connsiteY0" fmla="*/ 1039 h 4063287"/>
              <a:gd name="connsiteX1" fmla="*/ 3394841 w 6274676"/>
              <a:gd name="connsiteY1" fmla="*/ 2155659 h 4063287"/>
              <a:gd name="connsiteX2" fmla="*/ 6274676 w 6274676"/>
              <a:gd name="connsiteY2" fmla="*/ 4063287 h 4063287"/>
              <a:gd name="connsiteX3" fmla="*/ 0 w 6274676"/>
              <a:gd name="connsiteY3" fmla="*/ 4063287 h 4063287"/>
              <a:gd name="connsiteX4" fmla="*/ 0 w 6274676"/>
              <a:gd name="connsiteY4" fmla="*/ 1039 h 4063287"/>
              <a:gd name="connsiteX0" fmla="*/ 0 w 8650014"/>
              <a:gd name="connsiteY0" fmla="*/ 1039 h 4063287"/>
              <a:gd name="connsiteX1" fmla="*/ 3394841 w 8650014"/>
              <a:gd name="connsiteY1" fmla="*/ 2155659 h 4063287"/>
              <a:gd name="connsiteX2" fmla="*/ 8650014 w 8650014"/>
              <a:gd name="connsiteY2" fmla="*/ 4063287 h 4063287"/>
              <a:gd name="connsiteX3" fmla="*/ 0 w 8650014"/>
              <a:gd name="connsiteY3" fmla="*/ 4063287 h 4063287"/>
              <a:gd name="connsiteX4" fmla="*/ 0 w 8650014"/>
              <a:gd name="connsiteY4" fmla="*/ 1039 h 4063287"/>
              <a:gd name="connsiteX0" fmla="*/ 0 w 8650014"/>
              <a:gd name="connsiteY0" fmla="*/ 910 h 4063158"/>
              <a:gd name="connsiteX1" fmla="*/ 3678620 w 8650014"/>
              <a:gd name="connsiteY1" fmla="*/ 2607475 h 4063158"/>
              <a:gd name="connsiteX2" fmla="*/ 8650014 w 8650014"/>
              <a:gd name="connsiteY2" fmla="*/ 4063158 h 4063158"/>
              <a:gd name="connsiteX3" fmla="*/ 0 w 8650014"/>
              <a:gd name="connsiteY3" fmla="*/ 4063158 h 4063158"/>
              <a:gd name="connsiteX4" fmla="*/ 0 w 8650014"/>
              <a:gd name="connsiteY4" fmla="*/ 910 h 4063158"/>
              <a:gd name="connsiteX0" fmla="*/ 0 w 8650014"/>
              <a:gd name="connsiteY0" fmla="*/ 1328 h 4063576"/>
              <a:gd name="connsiteX1" fmla="*/ 3678620 w 8650014"/>
              <a:gd name="connsiteY1" fmla="*/ 2607893 h 4063576"/>
              <a:gd name="connsiteX2" fmla="*/ 8650014 w 8650014"/>
              <a:gd name="connsiteY2" fmla="*/ 4063576 h 4063576"/>
              <a:gd name="connsiteX3" fmla="*/ 0 w 8650014"/>
              <a:gd name="connsiteY3" fmla="*/ 4063576 h 4063576"/>
              <a:gd name="connsiteX4" fmla="*/ 0 w 8650014"/>
              <a:gd name="connsiteY4" fmla="*/ 1328 h 4063576"/>
              <a:gd name="connsiteX0" fmla="*/ 0 w 8650014"/>
              <a:gd name="connsiteY0" fmla="*/ 1328 h 4063576"/>
              <a:gd name="connsiteX1" fmla="*/ 3678620 w 8650014"/>
              <a:gd name="connsiteY1" fmla="*/ 2607893 h 4063576"/>
              <a:gd name="connsiteX2" fmla="*/ 8650014 w 8650014"/>
              <a:gd name="connsiteY2" fmla="*/ 4063576 h 4063576"/>
              <a:gd name="connsiteX3" fmla="*/ 0 w 8650014"/>
              <a:gd name="connsiteY3" fmla="*/ 4063576 h 4063576"/>
              <a:gd name="connsiteX4" fmla="*/ 0 w 8650014"/>
              <a:gd name="connsiteY4" fmla="*/ 1328 h 4063576"/>
              <a:gd name="connsiteX0" fmla="*/ 0 w 8650014"/>
              <a:gd name="connsiteY0" fmla="*/ 1328 h 4063576"/>
              <a:gd name="connsiteX1" fmla="*/ 3678620 w 8650014"/>
              <a:gd name="connsiteY1" fmla="*/ 2607893 h 4063576"/>
              <a:gd name="connsiteX2" fmla="*/ 8650014 w 8650014"/>
              <a:gd name="connsiteY2" fmla="*/ 4063576 h 4063576"/>
              <a:gd name="connsiteX3" fmla="*/ 0 w 8650014"/>
              <a:gd name="connsiteY3" fmla="*/ 4063576 h 4063576"/>
              <a:gd name="connsiteX4" fmla="*/ 0 w 8650014"/>
              <a:gd name="connsiteY4" fmla="*/ 1328 h 4063576"/>
              <a:gd name="connsiteX0" fmla="*/ 0 w 8650014"/>
              <a:gd name="connsiteY0" fmla="*/ 1328 h 4063576"/>
              <a:gd name="connsiteX1" fmla="*/ 3678620 w 8650014"/>
              <a:gd name="connsiteY1" fmla="*/ 2607893 h 4063576"/>
              <a:gd name="connsiteX2" fmla="*/ 8650014 w 8650014"/>
              <a:gd name="connsiteY2" fmla="*/ 4063576 h 4063576"/>
              <a:gd name="connsiteX3" fmla="*/ 0 w 8650014"/>
              <a:gd name="connsiteY3" fmla="*/ 4063576 h 4063576"/>
              <a:gd name="connsiteX4" fmla="*/ 0 w 8650014"/>
              <a:gd name="connsiteY4" fmla="*/ 1328 h 4063576"/>
              <a:gd name="connsiteX0" fmla="*/ 0 w 8650014"/>
              <a:gd name="connsiteY0" fmla="*/ 1201 h 4063449"/>
              <a:gd name="connsiteX1" fmla="*/ 3678620 w 8650014"/>
              <a:gd name="connsiteY1" fmla="*/ 2607766 h 4063449"/>
              <a:gd name="connsiteX2" fmla="*/ 8650014 w 8650014"/>
              <a:gd name="connsiteY2" fmla="*/ 4063449 h 4063449"/>
              <a:gd name="connsiteX3" fmla="*/ 0 w 8650014"/>
              <a:gd name="connsiteY3" fmla="*/ 4063449 h 4063449"/>
              <a:gd name="connsiteX4" fmla="*/ 0 w 8650014"/>
              <a:gd name="connsiteY4" fmla="*/ 1201 h 4063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50014" h="4063449">
                <a:moveTo>
                  <a:pt x="0" y="1201"/>
                </a:moveTo>
                <a:cubicBezTo>
                  <a:pt x="2347311" y="-65364"/>
                  <a:pt x="631068" y="2659001"/>
                  <a:pt x="3678620" y="2607766"/>
                </a:cubicBezTo>
                <a:cubicBezTo>
                  <a:pt x="6194096" y="2570980"/>
                  <a:pt x="7385269" y="2460621"/>
                  <a:pt x="8650014" y="4063449"/>
                </a:cubicBezTo>
                <a:lnTo>
                  <a:pt x="0" y="4063449"/>
                </a:lnTo>
                <a:lnTo>
                  <a:pt x="0" y="1201"/>
                </a:lnTo>
                <a:close/>
              </a:path>
            </a:pathLst>
          </a:custGeom>
          <a:solidFill>
            <a:srgbClr val="EEDDD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7AEFE6-D96B-42FC-8F95-62675E93DFCB}"/>
              </a:ext>
            </a:extLst>
          </p:cNvPr>
          <p:cNvSpPr/>
          <p:nvPr userDrawn="1"/>
        </p:nvSpPr>
        <p:spPr>
          <a:xfrm>
            <a:off x="0" y="6303616"/>
            <a:ext cx="12192000" cy="558800"/>
          </a:xfrm>
          <a:prstGeom prst="rect">
            <a:avLst/>
          </a:prstGeom>
          <a:solidFill>
            <a:srgbClr val="A88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014DAE-A2E8-485F-88FC-DA728873A3B6}"/>
              </a:ext>
            </a:extLst>
          </p:cNvPr>
          <p:cNvGrpSpPr/>
          <p:nvPr userDrawn="1"/>
        </p:nvGrpSpPr>
        <p:grpSpPr>
          <a:xfrm>
            <a:off x="128741" y="6453161"/>
            <a:ext cx="283342" cy="292195"/>
            <a:chOff x="159032" y="6386441"/>
            <a:chExt cx="381238" cy="393150"/>
          </a:xfrm>
        </p:grpSpPr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AE885AD6-CCFD-43F0-B604-779A9C303D2F}"/>
                </a:ext>
              </a:extLst>
            </p:cNvPr>
            <p:cNvSpPr/>
            <p:nvPr/>
          </p:nvSpPr>
          <p:spPr>
            <a:xfrm rot="16200000">
              <a:off x="153076" y="6392397"/>
              <a:ext cx="393150" cy="381238"/>
            </a:xfrm>
            <a:prstGeom prst="trapezoid">
              <a:avLst>
                <a:gd name="adj" fmla="val 19375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C34BECB-759C-4AE7-892D-AAAB090B6F1D}"/>
                </a:ext>
              </a:extLst>
            </p:cNvPr>
            <p:cNvCxnSpPr>
              <a:stCxn id="10" idx="0"/>
              <a:endCxn id="10" idx="2"/>
            </p:cNvCxnSpPr>
            <p:nvPr/>
          </p:nvCxnSpPr>
          <p:spPr>
            <a:xfrm>
              <a:off x="159032" y="6583016"/>
              <a:ext cx="381238" cy="0"/>
            </a:xfrm>
            <a:prstGeom prst="line">
              <a:avLst/>
            </a:prstGeom>
            <a:ln w="15875">
              <a:solidFill>
                <a:srgbClr val="A888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B8D4E5-FBDF-4343-8C17-3C1C6B8D8246}"/>
                </a:ext>
              </a:extLst>
            </p:cNvPr>
            <p:cNvCxnSpPr>
              <a:stCxn id="10" idx="3"/>
              <a:endCxn id="10" idx="1"/>
            </p:cNvCxnSpPr>
            <p:nvPr/>
          </p:nvCxnSpPr>
          <p:spPr>
            <a:xfrm>
              <a:off x="349651" y="6423373"/>
              <a:ext cx="0" cy="319286"/>
            </a:xfrm>
            <a:prstGeom prst="line">
              <a:avLst/>
            </a:prstGeom>
            <a:ln w="15875">
              <a:solidFill>
                <a:srgbClr val="A888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4C76E7-50DC-4E30-B419-1FB4AD64216F}"/>
              </a:ext>
            </a:extLst>
          </p:cNvPr>
          <p:cNvGrpSpPr/>
          <p:nvPr userDrawn="1"/>
        </p:nvGrpSpPr>
        <p:grpSpPr>
          <a:xfrm>
            <a:off x="9618775" y="6475017"/>
            <a:ext cx="322279" cy="317705"/>
            <a:chOff x="9526976" y="6384931"/>
            <a:chExt cx="430201" cy="42112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84A79F6-4042-42AE-A57D-2595FC64DE63}"/>
                </a:ext>
              </a:extLst>
            </p:cNvPr>
            <p:cNvSpPr/>
            <p:nvPr/>
          </p:nvSpPr>
          <p:spPr>
            <a:xfrm>
              <a:off x="9526976" y="6384931"/>
              <a:ext cx="430201" cy="230876"/>
            </a:xfrm>
            <a:custGeom>
              <a:avLst/>
              <a:gdLst>
                <a:gd name="connsiteX0" fmla="*/ 1532230 w 3863788"/>
                <a:gd name="connsiteY0" fmla="*/ 1170226 h 1993591"/>
                <a:gd name="connsiteX1" fmla="*/ 1529825 w 3863788"/>
                <a:gd name="connsiteY1" fmla="*/ 1177973 h 1993591"/>
                <a:gd name="connsiteX2" fmla="*/ 1546502 w 3863788"/>
                <a:gd name="connsiteY2" fmla="*/ 1177973 h 1993591"/>
                <a:gd name="connsiteX3" fmla="*/ 2136697 w 3863788"/>
                <a:gd name="connsiteY3" fmla="*/ 1159213 h 1993591"/>
                <a:gd name="connsiteX4" fmla="*/ 2102133 w 3863788"/>
                <a:gd name="connsiteY4" fmla="*/ 1177973 h 1993591"/>
                <a:gd name="connsiteX5" fmla="*/ 2138588 w 3863788"/>
                <a:gd name="connsiteY5" fmla="*/ 1177973 h 1993591"/>
                <a:gd name="connsiteX6" fmla="*/ 1824318 w 3863788"/>
                <a:gd name="connsiteY6" fmla="*/ 0 h 1993591"/>
                <a:gd name="connsiteX7" fmla="*/ 2398403 w 3863788"/>
                <a:gd name="connsiteY7" fmla="*/ 380529 h 1993591"/>
                <a:gd name="connsiteX8" fmla="*/ 2429746 w 3863788"/>
                <a:gd name="connsiteY8" fmla="*/ 481499 h 1993591"/>
                <a:gd name="connsiteX9" fmla="*/ 2515012 w 3863788"/>
                <a:gd name="connsiteY9" fmla="*/ 411148 h 1993591"/>
                <a:gd name="connsiteX10" fmla="*/ 2998694 w 3863788"/>
                <a:gd name="connsiteY10" fmla="*/ 263403 h 1993591"/>
                <a:gd name="connsiteX11" fmla="*/ 3863788 w 3863788"/>
                <a:gd name="connsiteY11" fmla="*/ 1128497 h 1993591"/>
                <a:gd name="connsiteX12" fmla="*/ 3610408 w 3863788"/>
                <a:gd name="connsiteY12" fmla="*/ 1740211 h 1993591"/>
                <a:gd name="connsiteX13" fmla="*/ 3567218 w 3863788"/>
                <a:gd name="connsiteY13" fmla="*/ 1775846 h 1993591"/>
                <a:gd name="connsiteX14" fmla="*/ 3547862 w 3863788"/>
                <a:gd name="connsiteY14" fmla="*/ 1811506 h 1993591"/>
                <a:gd name="connsiteX15" fmla="*/ 3210916 w 3863788"/>
                <a:gd name="connsiteY15" fmla="*/ 1990659 h 1993591"/>
                <a:gd name="connsiteX16" fmla="*/ 3056759 w 3863788"/>
                <a:gd name="connsiteY16" fmla="*/ 1990659 h 1993591"/>
                <a:gd name="connsiteX17" fmla="*/ 2998694 w 3863788"/>
                <a:gd name="connsiteY17" fmla="*/ 1993591 h 1993591"/>
                <a:gd name="connsiteX18" fmla="*/ 2940628 w 3863788"/>
                <a:gd name="connsiteY18" fmla="*/ 1990659 h 1993591"/>
                <a:gd name="connsiteX19" fmla="*/ 437720 w 3863788"/>
                <a:gd name="connsiteY19" fmla="*/ 1990658 h 1993591"/>
                <a:gd name="connsiteX20" fmla="*/ 90205 w 3863788"/>
                <a:gd name="connsiteY20" fmla="*/ 1795019 h 1993591"/>
                <a:gd name="connsiteX21" fmla="*/ 78815 w 3863788"/>
                <a:gd name="connsiteY21" fmla="*/ 1766010 h 1993591"/>
                <a:gd name="connsiteX22" fmla="*/ 78082 w 3863788"/>
                <a:gd name="connsiteY22" fmla="*/ 1765121 h 1993591"/>
                <a:gd name="connsiteX23" fmla="*/ 0 w 3863788"/>
                <a:gd name="connsiteY23" fmla="*/ 1509496 h 1993591"/>
                <a:gd name="connsiteX24" fmla="*/ 457200 w 3863788"/>
                <a:gd name="connsiteY24" fmla="*/ 1052296 h 1993591"/>
                <a:gd name="connsiteX25" fmla="*/ 635163 w 3863788"/>
                <a:gd name="connsiteY25" fmla="*/ 1088225 h 1993591"/>
                <a:gd name="connsiteX26" fmla="*/ 640873 w 3863788"/>
                <a:gd name="connsiteY26" fmla="*/ 1091325 h 1993591"/>
                <a:gd name="connsiteX27" fmla="*/ 636494 w 3863788"/>
                <a:gd name="connsiteY27" fmla="*/ 1047881 h 1993591"/>
                <a:gd name="connsiteX28" fmla="*/ 1093694 w 3863788"/>
                <a:gd name="connsiteY28" fmla="*/ 590681 h 1993591"/>
                <a:gd name="connsiteX29" fmla="*/ 1185836 w 3863788"/>
                <a:gd name="connsiteY29" fmla="*/ 599970 h 1993591"/>
                <a:gd name="connsiteX30" fmla="*/ 1203058 w 3863788"/>
                <a:gd name="connsiteY30" fmla="*/ 605316 h 1993591"/>
                <a:gd name="connsiteX31" fmla="*/ 1213929 w 3863788"/>
                <a:gd name="connsiteY31" fmla="*/ 497482 h 1993591"/>
                <a:gd name="connsiteX32" fmla="*/ 1824318 w 3863788"/>
                <a:gd name="connsiteY32" fmla="*/ 0 h 199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863788" h="1993591">
                  <a:moveTo>
                    <a:pt x="1532230" y="1170226"/>
                  </a:moveTo>
                  <a:lnTo>
                    <a:pt x="1529825" y="1177973"/>
                  </a:lnTo>
                  <a:lnTo>
                    <a:pt x="1546502" y="1177973"/>
                  </a:lnTo>
                  <a:close/>
                  <a:moveTo>
                    <a:pt x="2136697" y="1159213"/>
                  </a:moveTo>
                  <a:lnTo>
                    <a:pt x="2102133" y="1177973"/>
                  </a:lnTo>
                  <a:lnTo>
                    <a:pt x="2138588" y="1177973"/>
                  </a:lnTo>
                  <a:close/>
                  <a:moveTo>
                    <a:pt x="1824318" y="0"/>
                  </a:moveTo>
                  <a:cubicBezTo>
                    <a:pt x="2082392" y="0"/>
                    <a:pt x="2303819" y="156908"/>
                    <a:pt x="2398403" y="380529"/>
                  </a:cubicBezTo>
                  <a:lnTo>
                    <a:pt x="2429746" y="481499"/>
                  </a:lnTo>
                  <a:lnTo>
                    <a:pt x="2515012" y="411148"/>
                  </a:lnTo>
                  <a:cubicBezTo>
                    <a:pt x="2653082" y="317869"/>
                    <a:pt x="2819527" y="263403"/>
                    <a:pt x="2998694" y="263403"/>
                  </a:cubicBezTo>
                  <a:cubicBezTo>
                    <a:pt x="3476472" y="263403"/>
                    <a:pt x="3863788" y="650719"/>
                    <a:pt x="3863788" y="1128497"/>
                  </a:cubicBezTo>
                  <a:cubicBezTo>
                    <a:pt x="3863788" y="1367386"/>
                    <a:pt x="3766959" y="1583660"/>
                    <a:pt x="3610408" y="1740211"/>
                  </a:cubicBezTo>
                  <a:lnTo>
                    <a:pt x="3567218" y="1775846"/>
                  </a:lnTo>
                  <a:lnTo>
                    <a:pt x="3547862" y="1811506"/>
                  </a:lnTo>
                  <a:cubicBezTo>
                    <a:pt x="3474839" y="1919594"/>
                    <a:pt x="3351177" y="1990659"/>
                    <a:pt x="3210916" y="1990659"/>
                  </a:cubicBezTo>
                  <a:lnTo>
                    <a:pt x="3056759" y="1990659"/>
                  </a:lnTo>
                  <a:lnTo>
                    <a:pt x="2998694" y="1993591"/>
                  </a:lnTo>
                  <a:lnTo>
                    <a:pt x="2940628" y="1990659"/>
                  </a:lnTo>
                  <a:lnTo>
                    <a:pt x="437720" y="1990658"/>
                  </a:lnTo>
                  <a:cubicBezTo>
                    <a:pt x="290446" y="1990658"/>
                    <a:pt x="161472" y="1912309"/>
                    <a:pt x="90205" y="1795019"/>
                  </a:cubicBezTo>
                  <a:lnTo>
                    <a:pt x="78815" y="1766010"/>
                  </a:lnTo>
                  <a:lnTo>
                    <a:pt x="78082" y="1765121"/>
                  </a:lnTo>
                  <a:cubicBezTo>
                    <a:pt x="28785" y="1692152"/>
                    <a:pt x="0" y="1604186"/>
                    <a:pt x="0" y="1509496"/>
                  </a:cubicBezTo>
                  <a:cubicBezTo>
                    <a:pt x="0" y="1256991"/>
                    <a:pt x="204695" y="1052296"/>
                    <a:pt x="457200" y="1052296"/>
                  </a:cubicBezTo>
                  <a:cubicBezTo>
                    <a:pt x="520326" y="1052296"/>
                    <a:pt x="580464" y="1065090"/>
                    <a:pt x="635163" y="1088225"/>
                  </a:cubicBezTo>
                  <a:lnTo>
                    <a:pt x="640873" y="1091325"/>
                  </a:lnTo>
                  <a:lnTo>
                    <a:pt x="636494" y="1047881"/>
                  </a:lnTo>
                  <a:cubicBezTo>
                    <a:pt x="636494" y="795376"/>
                    <a:pt x="841189" y="590681"/>
                    <a:pt x="1093694" y="590681"/>
                  </a:cubicBezTo>
                  <a:cubicBezTo>
                    <a:pt x="1125257" y="590681"/>
                    <a:pt x="1156073" y="593880"/>
                    <a:pt x="1185836" y="599970"/>
                  </a:cubicBezTo>
                  <a:lnTo>
                    <a:pt x="1203058" y="605316"/>
                  </a:lnTo>
                  <a:lnTo>
                    <a:pt x="1213929" y="497482"/>
                  </a:lnTo>
                  <a:cubicBezTo>
                    <a:pt x="1272026" y="213570"/>
                    <a:pt x="1523231" y="0"/>
                    <a:pt x="1824318" y="0"/>
                  </a:cubicBezTo>
                  <a:close/>
                </a:path>
              </a:pathLst>
            </a:cu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Teardrop 14">
              <a:extLst>
                <a:ext uri="{FF2B5EF4-FFF2-40B4-BE49-F238E27FC236}">
                  <a16:creationId xmlns:a16="http://schemas.microsoft.com/office/drawing/2014/main" id="{B51C88C2-BE57-44C9-9D9D-5DD529ACE589}"/>
                </a:ext>
              </a:extLst>
            </p:cNvPr>
            <p:cNvSpPr/>
            <p:nvPr/>
          </p:nvSpPr>
          <p:spPr>
            <a:xfrm rot="19152744">
              <a:off x="9615775" y="6654899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F7D8CAEF-4600-438B-9F37-B21D103B986B}"/>
                </a:ext>
              </a:extLst>
            </p:cNvPr>
            <p:cNvSpPr/>
            <p:nvPr/>
          </p:nvSpPr>
          <p:spPr>
            <a:xfrm rot="18857548">
              <a:off x="9659996" y="6717336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ardrop 16">
              <a:extLst>
                <a:ext uri="{FF2B5EF4-FFF2-40B4-BE49-F238E27FC236}">
                  <a16:creationId xmlns:a16="http://schemas.microsoft.com/office/drawing/2014/main" id="{A2C5B548-467F-47DB-A138-C2528F009061}"/>
                </a:ext>
              </a:extLst>
            </p:cNvPr>
            <p:cNvSpPr/>
            <p:nvPr/>
          </p:nvSpPr>
          <p:spPr>
            <a:xfrm rot="18945057">
              <a:off x="9719218" y="6654814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ardrop 17">
              <a:extLst>
                <a:ext uri="{FF2B5EF4-FFF2-40B4-BE49-F238E27FC236}">
                  <a16:creationId xmlns:a16="http://schemas.microsoft.com/office/drawing/2014/main" id="{F4C1ECB1-37F0-41CC-BC67-66208E36DA81}"/>
                </a:ext>
              </a:extLst>
            </p:cNvPr>
            <p:cNvSpPr/>
            <p:nvPr/>
          </p:nvSpPr>
          <p:spPr>
            <a:xfrm rot="18842035">
              <a:off x="9783851" y="6713408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ardrop 18">
              <a:extLst>
                <a:ext uri="{FF2B5EF4-FFF2-40B4-BE49-F238E27FC236}">
                  <a16:creationId xmlns:a16="http://schemas.microsoft.com/office/drawing/2014/main" id="{DF76E847-24F2-4E01-84B6-E5A606E3E7B0}"/>
                </a:ext>
              </a:extLst>
            </p:cNvPr>
            <p:cNvSpPr/>
            <p:nvPr/>
          </p:nvSpPr>
          <p:spPr>
            <a:xfrm rot="18769300">
              <a:off x="9827715" y="6656513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ardrop 19">
              <a:extLst>
                <a:ext uri="{FF2B5EF4-FFF2-40B4-BE49-F238E27FC236}">
                  <a16:creationId xmlns:a16="http://schemas.microsoft.com/office/drawing/2014/main" id="{031DC39B-A24B-4565-9E28-DEEB4C8B711D}"/>
                </a:ext>
              </a:extLst>
            </p:cNvPr>
            <p:cNvSpPr/>
            <p:nvPr/>
          </p:nvSpPr>
          <p:spPr>
            <a:xfrm rot="18782281">
              <a:off x="9731765" y="6760335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57FB25-40BC-47CC-AC60-30367B023A66}"/>
              </a:ext>
            </a:extLst>
          </p:cNvPr>
          <p:cNvGrpSpPr/>
          <p:nvPr userDrawn="1"/>
        </p:nvGrpSpPr>
        <p:grpSpPr>
          <a:xfrm>
            <a:off x="9908386" y="6433751"/>
            <a:ext cx="857927" cy="292894"/>
            <a:chOff x="9556135" y="6251083"/>
            <a:chExt cx="857927" cy="29289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7D3133-AE8C-43AC-8349-23AA1A933110}"/>
                </a:ext>
              </a:extLst>
            </p:cNvPr>
            <p:cNvSpPr txBox="1"/>
            <p:nvPr/>
          </p:nvSpPr>
          <p:spPr>
            <a:xfrm>
              <a:off x="9556135" y="6297756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rgbClr val="47372F"/>
                  </a:solidFill>
                  <a:latin typeface="Comic Sans MS" panose="030F0702030302020204" pitchFamily="66" charset="0"/>
                </a:rPr>
                <a:t>25 C Rainy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B86EA1-1B70-48BF-8712-A9693523B6CA}"/>
                </a:ext>
              </a:extLst>
            </p:cNvPr>
            <p:cNvSpPr txBox="1"/>
            <p:nvPr/>
          </p:nvSpPr>
          <p:spPr>
            <a:xfrm>
              <a:off x="9710004" y="6251083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rgbClr val="47372F"/>
                  </a:solidFill>
                  <a:latin typeface="Comic Sans MS" panose="030F0702030302020204" pitchFamily="66" charset="0"/>
                </a:rPr>
                <a:t>o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F00E086-7DB2-4526-B004-A1F586D74787}"/>
              </a:ext>
            </a:extLst>
          </p:cNvPr>
          <p:cNvGrpSpPr/>
          <p:nvPr userDrawn="1"/>
        </p:nvGrpSpPr>
        <p:grpSpPr>
          <a:xfrm flipH="1">
            <a:off x="10753696" y="6487862"/>
            <a:ext cx="440908" cy="442439"/>
            <a:chOff x="10759921" y="6520827"/>
            <a:chExt cx="516603" cy="51839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B455E6D-822D-4B46-ADCE-1A2AE201126C}"/>
                </a:ext>
              </a:extLst>
            </p:cNvPr>
            <p:cNvSpPr/>
            <p:nvPr/>
          </p:nvSpPr>
          <p:spPr>
            <a:xfrm>
              <a:off x="11011035" y="6690442"/>
              <a:ext cx="83547" cy="83547"/>
            </a:xfrm>
            <a:prstGeom prst="ellipse">
              <a:avLst/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C615B515-CDA9-490B-A33D-A2C4783A5586}"/>
                </a:ext>
              </a:extLst>
            </p:cNvPr>
            <p:cNvSpPr/>
            <p:nvPr/>
          </p:nvSpPr>
          <p:spPr>
            <a:xfrm>
              <a:off x="10874865" y="6635190"/>
              <a:ext cx="280520" cy="277597"/>
            </a:xfrm>
            <a:prstGeom prst="arc">
              <a:avLst/>
            </a:prstGeom>
            <a:ln w="38100">
              <a:solidFill>
                <a:srgbClr val="4737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35C4EF8A-5877-4EA0-A5E1-AD1093C7A0F7}"/>
                </a:ext>
              </a:extLst>
            </p:cNvPr>
            <p:cNvSpPr/>
            <p:nvPr/>
          </p:nvSpPr>
          <p:spPr>
            <a:xfrm>
              <a:off x="10819481" y="6574926"/>
              <a:ext cx="396747" cy="398125"/>
            </a:xfrm>
            <a:prstGeom prst="arc">
              <a:avLst/>
            </a:prstGeom>
            <a:ln w="38100">
              <a:solidFill>
                <a:srgbClr val="4737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EDA730BD-6DC4-4E76-B8E5-C63BBEE61393}"/>
                </a:ext>
              </a:extLst>
            </p:cNvPr>
            <p:cNvSpPr/>
            <p:nvPr/>
          </p:nvSpPr>
          <p:spPr>
            <a:xfrm>
              <a:off x="10759921" y="6520827"/>
              <a:ext cx="516603" cy="518397"/>
            </a:xfrm>
            <a:prstGeom prst="arc">
              <a:avLst>
                <a:gd name="adj1" fmla="val 16200000"/>
                <a:gd name="adj2" fmla="val 6"/>
              </a:avLst>
            </a:prstGeom>
            <a:ln w="38100">
              <a:solidFill>
                <a:srgbClr val="4737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C528B-4C42-4FE9-981B-1C0DC6ADD2A3}"/>
              </a:ext>
            </a:extLst>
          </p:cNvPr>
          <p:cNvGrpSpPr/>
          <p:nvPr userDrawn="1"/>
        </p:nvGrpSpPr>
        <p:grpSpPr>
          <a:xfrm>
            <a:off x="11011604" y="6419182"/>
            <a:ext cx="345007" cy="346205"/>
            <a:chOff x="11092370" y="6426155"/>
            <a:chExt cx="345007" cy="34620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25C475-20D8-45D0-9FF5-FA6E55EE9DF5}"/>
                </a:ext>
              </a:extLst>
            </p:cNvPr>
            <p:cNvSpPr/>
            <p:nvPr/>
          </p:nvSpPr>
          <p:spPr>
            <a:xfrm rot="16200000" flipH="1">
              <a:off x="11155690" y="6548294"/>
              <a:ext cx="180263" cy="101927"/>
            </a:xfrm>
            <a:custGeom>
              <a:avLst/>
              <a:gdLst>
                <a:gd name="connsiteX0" fmla="*/ 0 w 259771"/>
                <a:gd name="connsiteY0" fmla="*/ 146883 h 146883"/>
                <a:gd name="connsiteX1" fmla="*/ 259771 w 259771"/>
                <a:gd name="connsiteY1" fmla="*/ 146883 h 146883"/>
                <a:gd name="connsiteX2" fmla="*/ 207284 w 259771"/>
                <a:gd name="connsiteY2" fmla="*/ 87527 h 146883"/>
                <a:gd name="connsiteX3" fmla="*/ 213357 w 259771"/>
                <a:gd name="connsiteY3" fmla="*/ 87527 h 146883"/>
                <a:gd name="connsiteX4" fmla="*/ 213357 w 259771"/>
                <a:gd name="connsiteY4" fmla="*/ 1 h 146883"/>
                <a:gd name="connsiteX5" fmla="*/ 129887 w 259771"/>
                <a:gd name="connsiteY5" fmla="*/ 1 h 146883"/>
                <a:gd name="connsiteX6" fmla="*/ 129886 w 259771"/>
                <a:gd name="connsiteY6" fmla="*/ 0 h 146883"/>
                <a:gd name="connsiteX7" fmla="*/ 129885 w 259771"/>
                <a:gd name="connsiteY7" fmla="*/ 1 h 146883"/>
                <a:gd name="connsiteX8" fmla="*/ 44915 w 259771"/>
                <a:gd name="connsiteY8" fmla="*/ 1 h 146883"/>
                <a:gd name="connsiteX9" fmla="*/ 44915 w 259771"/>
                <a:gd name="connsiteY9" fmla="*/ 87527 h 146883"/>
                <a:gd name="connsiteX10" fmla="*/ 52488 w 259771"/>
                <a:gd name="connsiteY10" fmla="*/ 87527 h 146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771" h="146883">
                  <a:moveTo>
                    <a:pt x="0" y="146883"/>
                  </a:moveTo>
                  <a:lnTo>
                    <a:pt x="259771" y="146883"/>
                  </a:lnTo>
                  <a:lnTo>
                    <a:pt x="207284" y="87527"/>
                  </a:lnTo>
                  <a:lnTo>
                    <a:pt x="213357" y="87527"/>
                  </a:lnTo>
                  <a:lnTo>
                    <a:pt x="213357" y="1"/>
                  </a:lnTo>
                  <a:lnTo>
                    <a:pt x="129887" y="1"/>
                  </a:lnTo>
                  <a:lnTo>
                    <a:pt x="129886" y="0"/>
                  </a:lnTo>
                  <a:lnTo>
                    <a:pt x="129885" y="1"/>
                  </a:lnTo>
                  <a:lnTo>
                    <a:pt x="44915" y="1"/>
                  </a:lnTo>
                  <a:lnTo>
                    <a:pt x="44915" y="87527"/>
                  </a:lnTo>
                  <a:lnTo>
                    <a:pt x="52488" y="87527"/>
                  </a:lnTo>
                  <a:close/>
                </a:path>
              </a:pathLst>
            </a:custGeom>
            <a:solidFill>
              <a:srgbClr val="47372F"/>
            </a:solidFill>
            <a:ln>
              <a:solidFill>
                <a:srgbClr val="4737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1627018-3487-4140-A4A8-77F2D615E731}"/>
                </a:ext>
              </a:extLst>
            </p:cNvPr>
            <p:cNvGrpSpPr/>
            <p:nvPr/>
          </p:nvGrpSpPr>
          <p:grpSpPr>
            <a:xfrm rot="8160944">
              <a:off x="11092370" y="6426155"/>
              <a:ext cx="345007" cy="346205"/>
              <a:chOff x="10950169" y="6646952"/>
              <a:chExt cx="440908" cy="442439"/>
            </a:xfrm>
          </p:grpSpPr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DCA321CB-86E9-46E0-8EE9-4DC0CE028111}"/>
                  </a:ext>
                </a:extLst>
              </p:cNvPr>
              <p:cNvSpPr/>
              <p:nvPr/>
            </p:nvSpPr>
            <p:spPr>
              <a:xfrm flipH="1">
                <a:off x="11053558" y="6744558"/>
                <a:ext cx="239417" cy="236922"/>
              </a:xfrm>
              <a:prstGeom prst="arc">
                <a:avLst/>
              </a:prstGeom>
              <a:ln w="28575">
                <a:solidFill>
                  <a:srgbClr val="47372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D7A0BFD5-4B29-4233-AED4-D2239D736438}"/>
                  </a:ext>
                </a:extLst>
              </p:cNvPr>
              <p:cNvSpPr/>
              <p:nvPr/>
            </p:nvSpPr>
            <p:spPr>
              <a:xfrm flipH="1">
                <a:off x="11001630" y="6693124"/>
                <a:ext cx="338614" cy="339790"/>
              </a:xfrm>
              <a:prstGeom prst="arc">
                <a:avLst/>
              </a:prstGeom>
              <a:ln w="28575">
                <a:solidFill>
                  <a:srgbClr val="47372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0C73002E-BCA4-48EA-9966-C2C8BE79A072}"/>
                  </a:ext>
                </a:extLst>
              </p:cNvPr>
              <p:cNvSpPr/>
              <p:nvPr/>
            </p:nvSpPr>
            <p:spPr>
              <a:xfrm flipH="1">
                <a:off x="10950169" y="6646952"/>
                <a:ext cx="440908" cy="442439"/>
              </a:xfrm>
              <a:prstGeom prst="arc">
                <a:avLst>
                  <a:gd name="adj1" fmla="val 16200000"/>
                  <a:gd name="adj2" fmla="val 6"/>
                </a:avLst>
              </a:prstGeom>
              <a:ln w="28575">
                <a:solidFill>
                  <a:srgbClr val="6D54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70AAF00-A161-47FC-8C40-3BEEADBD2934}"/>
              </a:ext>
            </a:extLst>
          </p:cNvPr>
          <p:cNvSpPr txBox="1"/>
          <p:nvPr userDrawn="1"/>
        </p:nvSpPr>
        <p:spPr>
          <a:xfrm>
            <a:off x="11411156" y="6401646"/>
            <a:ext cx="816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47372F"/>
                </a:solidFill>
                <a:latin typeface="Comic Sans MS" panose="030F0702030302020204" pitchFamily="66" charset="0"/>
              </a:rPr>
              <a:t>11:19 AM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748ABA-19A4-4B42-908F-C5CF100BA6BF}"/>
              </a:ext>
            </a:extLst>
          </p:cNvPr>
          <p:cNvSpPr txBox="1"/>
          <p:nvPr userDrawn="1"/>
        </p:nvSpPr>
        <p:spPr>
          <a:xfrm>
            <a:off x="11399523" y="6564735"/>
            <a:ext cx="816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47372F"/>
                </a:solidFill>
                <a:latin typeface="Comic Sans MS" panose="030F0702030302020204" pitchFamily="66" charset="0"/>
              </a:rPr>
              <a:t>11/12/2021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B9F9B6-2A71-4860-8960-8BAE8E04C3A2}"/>
              </a:ext>
            </a:extLst>
          </p:cNvPr>
          <p:cNvGrpSpPr/>
          <p:nvPr userDrawn="1"/>
        </p:nvGrpSpPr>
        <p:grpSpPr>
          <a:xfrm>
            <a:off x="4753341" y="1047510"/>
            <a:ext cx="3369365" cy="4754590"/>
            <a:chOff x="4753341" y="1047510"/>
            <a:chExt cx="3369365" cy="475459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56047AD-8AE5-4618-B550-F0DED7CECE6F}"/>
                </a:ext>
              </a:extLst>
            </p:cNvPr>
            <p:cNvSpPr/>
            <p:nvPr/>
          </p:nvSpPr>
          <p:spPr>
            <a:xfrm>
              <a:off x="4753341" y="1428221"/>
              <a:ext cx="3369365" cy="4373879"/>
            </a:xfrm>
            <a:prstGeom prst="rect">
              <a:avLst/>
            </a:prstGeom>
            <a:solidFill>
              <a:srgbClr val="B6846E"/>
            </a:solidFill>
            <a:ln>
              <a:noFill/>
            </a:ln>
            <a:effectLst>
              <a:outerShdw blurRad="254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F14A915-65B0-4760-906B-A827CC8AB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6651" y="1047510"/>
              <a:ext cx="2102168" cy="689271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070F81B-FC26-48D5-B7E1-F0BF43569D86}"/>
              </a:ext>
            </a:extLst>
          </p:cNvPr>
          <p:cNvGrpSpPr/>
          <p:nvPr userDrawn="1"/>
        </p:nvGrpSpPr>
        <p:grpSpPr>
          <a:xfrm>
            <a:off x="8119351" y="971875"/>
            <a:ext cx="3369365" cy="4671883"/>
            <a:chOff x="8119351" y="971875"/>
            <a:chExt cx="3369365" cy="467188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7A3A025-F142-4D4D-85A4-6C34122C05BC}"/>
                </a:ext>
              </a:extLst>
            </p:cNvPr>
            <p:cNvSpPr/>
            <p:nvPr/>
          </p:nvSpPr>
          <p:spPr>
            <a:xfrm rot="846359">
              <a:off x="8119351" y="1269879"/>
              <a:ext cx="3369365" cy="4373879"/>
            </a:xfrm>
            <a:prstGeom prst="rect">
              <a:avLst/>
            </a:prstGeom>
            <a:solidFill>
              <a:srgbClr val="E2C6B4"/>
            </a:solidFill>
            <a:ln>
              <a:noFill/>
            </a:ln>
            <a:effectLst>
              <a:outerShdw blurRad="254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F21C5F6-927D-4300-8A13-3A7FAECF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89040">
              <a:off x="9286265" y="971875"/>
              <a:ext cx="2102168" cy="689271"/>
            </a:xfrm>
            <a:prstGeom prst="rect">
              <a:avLst/>
            </a:prstGeom>
          </p:spPr>
        </p:pic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94866F1F-FDAC-4A99-BDA7-F583E4BCDBD6}"/>
              </a:ext>
            </a:extLst>
          </p:cNvPr>
          <p:cNvSpPr/>
          <p:nvPr userDrawn="1"/>
        </p:nvSpPr>
        <p:spPr>
          <a:xfrm>
            <a:off x="0" y="0"/>
            <a:ext cx="12227268" cy="6873824"/>
          </a:xfrm>
          <a:prstGeom prst="rect">
            <a:avLst/>
          </a:prstGeom>
          <a:solidFill>
            <a:schemeClr val="tx1">
              <a:lumMod val="95000"/>
              <a:lumOff val="5000"/>
              <a:alpha val="83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6C65967-85BC-4C3F-86DF-FC9EB36B3281}"/>
              </a:ext>
            </a:extLst>
          </p:cNvPr>
          <p:cNvGrpSpPr/>
          <p:nvPr userDrawn="1"/>
        </p:nvGrpSpPr>
        <p:grpSpPr>
          <a:xfrm>
            <a:off x="3942481" y="1691179"/>
            <a:ext cx="4869623" cy="2427002"/>
            <a:chOff x="6852735" y="2229161"/>
            <a:chExt cx="4869623" cy="2427002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F74811C-5331-4616-ABBE-93F119A2860E}"/>
                </a:ext>
              </a:extLst>
            </p:cNvPr>
            <p:cNvSpPr/>
            <p:nvPr/>
          </p:nvSpPr>
          <p:spPr>
            <a:xfrm>
              <a:off x="6978340" y="2349187"/>
              <a:ext cx="4744018" cy="2306976"/>
            </a:xfrm>
            <a:prstGeom prst="roundRect">
              <a:avLst>
                <a:gd name="adj" fmla="val 4463"/>
              </a:avLst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5B361D00-ED7A-4456-829A-1A4F19712DE7}"/>
                </a:ext>
              </a:extLst>
            </p:cNvPr>
            <p:cNvSpPr/>
            <p:nvPr/>
          </p:nvSpPr>
          <p:spPr>
            <a:xfrm>
              <a:off x="6852735" y="2229161"/>
              <a:ext cx="4744017" cy="2303304"/>
            </a:xfrm>
            <a:prstGeom prst="roundRect">
              <a:avLst>
                <a:gd name="adj" fmla="val 4463"/>
              </a:avLst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1DA3CA5-1AC6-4563-B41C-50C251CA9643}"/>
                </a:ext>
              </a:extLst>
            </p:cNvPr>
            <p:cNvCxnSpPr>
              <a:cxnSpLocks/>
            </p:cNvCxnSpPr>
            <p:nvPr/>
          </p:nvCxnSpPr>
          <p:spPr>
            <a:xfrm>
              <a:off x="6852735" y="2643830"/>
              <a:ext cx="472913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8C9C8B0-E6C5-45C4-A9DA-B387EE5E7392}"/>
                </a:ext>
              </a:extLst>
            </p:cNvPr>
            <p:cNvSpPr/>
            <p:nvPr/>
          </p:nvSpPr>
          <p:spPr>
            <a:xfrm>
              <a:off x="10485564" y="2328636"/>
              <a:ext cx="204876" cy="204876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3E9367D-F6F9-4685-9703-396A47C740B9}"/>
                </a:ext>
              </a:extLst>
            </p:cNvPr>
            <p:cNvSpPr/>
            <p:nvPr/>
          </p:nvSpPr>
          <p:spPr>
            <a:xfrm>
              <a:off x="10838644" y="2328636"/>
              <a:ext cx="204876" cy="204876"/>
            </a:xfrm>
            <a:prstGeom prst="ellipse">
              <a:avLst/>
            </a:prstGeom>
            <a:solidFill>
              <a:srgbClr val="FF99CC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509805F-DA00-4ABE-9B98-5409FC46F0EF}"/>
                </a:ext>
              </a:extLst>
            </p:cNvPr>
            <p:cNvSpPr/>
            <p:nvPr/>
          </p:nvSpPr>
          <p:spPr>
            <a:xfrm>
              <a:off x="11191724" y="2331812"/>
              <a:ext cx="204876" cy="20487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D23F51F-EF23-4A5A-9FF3-824E78FFCA8F}"/>
                </a:ext>
              </a:extLst>
            </p:cNvPr>
            <p:cNvSpPr txBox="1"/>
            <p:nvPr/>
          </p:nvSpPr>
          <p:spPr>
            <a:xfrm>
              <a:off x="6926165" y="2280363"/>
              <a:ext cx="325567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sz="1400" b="1" dirty="0">
                <a:solidFill>
                  <a:srgbClr val="3F3029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0042FE59-B230-4E01-893F-AB371EE41977}"/>
                </a:ext>
              </a:extLst>
            </p:cNvPr>
            <p:cNvSpPr/>
            <p:nvPr/>
          </p:nvSpPr>
          <p:spPr>
            <a:xfrm>
              <a:off x="8535313" y="3910398"/>
              <a:ext cx="1363978" cy="366329"/>
            </a:xfrm>
            <a:prstGeom prst="roundRect">
              <a:avLst>
                <a:gd name="adj" fmla="val 30201"/>
              </a:avLst>
            </a:prstGeom>
            <a:solidFill>
              <a:srgbClr val="92D050"/>
            </a:solidFill>
            <a:ln w="31750">
              <a:solidFill>
                <a:schemeClr val="tx1"/>
              </a:solidFill>
            </a:ln>
            <a:effectLst>
              <a:outerShdw dist="38100" dir="2700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903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FFF0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E9ECC-BD78-4746-9F4F-B12DE3F0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C89E-E8E9-4F72-AE84-152D61F1521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0871B-1675-4993-88CD-FC2AAD12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E1A0F-BBDB-412F-B26E-EC968DAB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8732-ED56-428E-A12A-F161F442EF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B558E51-34B2-41F9-A28F-5A5E85B17771}"/>
              </a:ext>
            </a:extLst>
          </p:cNvPr>
          <p:cNvSpPr/>
          <p:nvPr userDrawn="1"/>
        </p:nvSpPr>
        <p:spPr>
          <a:xfrm>
            <a:off x="0" y="2794552"/>
            <a:ext cx="8650014" cy="4063449"/>
          </a:xfrm>
          <a:custGeom>
            <a:avLst/>
            <a:gdLst>
              <a:gd name="connsiteX0" fmla="*/ 0 w 6274676"/>
              <a:gd name="connsiteY0" fmla="*/ 0 h 4062248"/>
              <a:gd name="connsiteX1" fmla="*/ 6274676 w 6274676"/>
              <a:gd name="connsiteY1" fmla="*/ 0 h 4062248"/>
              <a:gd name="connsiteX2" fmla="*/ 6274676 w 6274676"/>
              <a:gd name="connsiteY2" fmla="*/ 4062248 h 4062248"/>
              <a:gd name="connsiteX3" fmla="*/ 0 w 6274676"/>
              <a:gd name="connsiteY3" fmla="*/ 4062248 h 4062248"/>
              <a:gd name="connsiteX4" fmla="*/ 0 w 6274676"/>
              <a:gd name="connsiteY4" fmla="*/ 0 h 4062248"/>
              <a:gd name="connsiteX0" fmla="*/ 0 w 6274676"/>
              <a:gd name="connsiteY0" fmla="*/ 0 h 4062248"/>
              <a:gd name="connsiteX1" fmla="*/ 3226676 w 6274676"/>
              <a:gd name="connsiteY1" fmla="*/ 1849820 h 4062248"/>
              <a:gd name="connsiteX2" fmla="*/ 6274676 w 6274676"/>
              <a:gd name="connsiteY2" fmla="*/ 4062248 h 4062248"/>
              <a:gd name="connsiteX3" fmla="*/ 0 w 6274676"/>
              <a:gd name="connsiteY3" fmla="*/ 4062248 h 4062248"/>
              <a:gd name="connsiteX4" fmla="*/ 0 w 6274676"/>
              <a:gd name="connsiteY4" fmla="*/ 0 h 4062248"/>
              <a:gd name="connsiteX0" fmla="*/ 0 w 6274676"/>
              <a:gd name="connsiteY0" fmla="*/ 2462 h 4064710"/>
              <a:gd name="connsiteX1" fmla="*/ 3226676 w 6274676"/>
              <a:gd name="connsiteY1" fmla="*/ 1852282 h 4064710"/>
              <a:gd name="connsiteX2" fmla="*/ 6274676 w 6274676"/>
              <a:gd name="connsiteY2" fmla="*/ 4064710 h 4064710"/>
              <a:gd name="connsiteX3" fmla="*/ 0 w 6274676"/>
              <a:gd name="connsiteY3" fmla="*/ 4064710 h 4064710"/>
              <a:gd name="connsiteX4" fmla="*/ 0 w 6274676"/>
              <a:gd name="connsiteY4" fmla="*/ 2462 h 4064710"/>
              <a:gd name="connsiteX0" fmla="*/ 0 w 6274676"/>
              <a:gd name="connsiteY0" fmla="*/ 1666 h 4063914"/>
              <a:gd name="connsiteX1" fmla="*/ 3226676 w 6274676"/>
              <a:gd name="connsiteY1" fmla="*/ 1851486 h 4063914"/>
              <a:gd name="connsiteX2" fmla="*/ 6274676 w 6274676"/>
              <a:gd name="connsiteY2" fmla="*/ 4063914 h 4063914"/>
              <a:gd name="connsiteX3" fmla="*/ 0 w 6274676"/>
              <a:gd name="connsiteY3" fmla="*/ 4063914 h 4063914"/>
              <a:gd name="connsiteX4" fmla="*/ 0 w 6274676"/>
              <a:gd name="connsiteY4" fmla="*/ 1666 h 4063914"/>
              <a:gd name="connsiteX0" fmla="*/ 0 w 6274676"/>
              <a:gd name="connsiteY0" fmla="*/ 1445 h 4063693"/>
              <a:gd name="connsiteX1" fmla="*/ 3394841 w 6274676"/>
              <a:gd name="connsiteY1" fmla="*/ 2156065 h 4063693"/>
              <a:gd name="connsiteX2" fmla="*/ 6274676 w 6274676"/>
              <a:gd name="connsiteY2" fmla="*/ 4063693 h 4063693"/>
              <a:gd name="connsiteX3" fmla="*/ 0 w 6274676"/>
              <a:gd name="connsiteY3" fmla="*/ 4063693 h 4063693"/>
              <a:gd name="connsiteX4" fmla="*/ 0 w 6274676"/>
              <a:gd name="connsiteY4" fmla="*/ 1445 h 4063693"/>
              <a:gd name="connsiteX0" fmla="*/ 0 w 6274676"/>
              <a:gd name="connsiteY0" fmla="*/ 1039 h 4063287"/>
              <a:gd name="connsiteX1" fmla="*/ 3394841 w 6274676"/>
              <a:gd name="connsiteY1" fmla="*/ 2155659 h 4063287"/>
              <a:gd name="connsiteX2" fmla="*/ 6274676 w 6274676"/>
              <a:gd name="connsiteY2" fmla="*/ 4063287 h 4063287"/>
              <a:gd name="connsiteX3" fmla="*/ 0 w 6274676"/>
              <a:gd name="connsiteY3" fmla="*/ 4063287 h 4063287"/>
              <a:gd name="connsiteX4" fmla="*/ 0 w 6274676"/>
              <a:gd name="connsiteY4" fmla="*/ 1039 h 4063287"/>
              <a:gd name="connsiteX0" fmla="*/ 0 w 6274676"/>
              <a:gd name="connsiteY0" fmla="*/ 1039 h 4063287"/>
              <a:gd name="connsiteX1" fmla="*/ 3394841 w 6274676"/>
              <a:gd name="connsiteY1" fmla="*/ 2155659 h 4063287"/>
              <a:gd name="connsiteX2" fmla="*/ 6274676 w 6274676"/>
              <a:gd name="connsiteY2" fmla="*/ 4063287 h 4063287"/>
              <a:gd name="connsiteX3" fmla="*/ 0 w 6274676"/>
              <a:gd name="connsiteY3" fmla="*/ 4063287 h 4063287"/>
              <a:gd name="connsiteX4" fmla="*/ 0 w 6274676"/>
              <a:gd name="connsiteY4" fmla="*/ 1039 h 4063287"/>
              <a:gd name="connsiteX0" fmla="*/ 0 w 8650014"/>
              <a:gd name="connsiteY0" fmla="*/ 1039 h 4063287"/>
              <a:gd name="connsiteX1" fmla="*/ 3394841 w 8650014"/>
              <a:gd name="connsiteY1" fmla="*/ 2155659 h 4063287"/>
              <a:gd name="connsiteX2" fmla="*/ 8650014 w 8650014"/>
              <a:gd name="connsiteY2" fmla="*/ 4063287 h 4063287"/>
              <a:gd name="connsiteX3" fmla="*/ 0 w 8650014"/>
              <a:gd name="connsiteY3" fmla="*/ 4063287 h 4063287"/>
              <a:gd name="connsiteX4" fmla="*/ 0 w 8650014"/>
              <a:gd name="connsiteY4" fmla="*/ 1039 h 4063287"/>
              <a:gd name="connsiteX0" fmla="*/ 0 w 8650014"/>
              <a:gd name="connsiteY0" fmla="*/ 910 h 4063158"/>
              <a:gd name="connsiteX1" fmla="*/ 3678620 w 8650014"/>
              <a:gd name="connsiteY1" fmla="*/ 2607475 h 4063158"/>
              <a:gd name="connsiteX2" fmla="*/ 8650014 w 8650014"/>
              <a:gd name="connsiteY2" fmla="*/ 4063158 h 4063158"/>
              <a:gd name="connsiteX3" fmla="*/ 0 w 8650014"/>
              <a:gd name="connsiteY3" fmla="*/ 4063158 h 4063158"/>
              <a:gd name="connsiteX4" fmla="*/ 0 w 8650014"/>
              <a:gd name="connsiteY4" fmla="*/ 910 h 4063158"/>
              <a:gd name="connsiteX0" fmla="*/ 0 w 8650014"/>
              <a:gd name="connsiteY0" fmla="*/ 1328 h 4063576"/>
              <a:gd name="connsiteX1" fmla="*/ 3678620 w 8650014"/>
              <a:gd name="connsiteY1" fmla="*/ 2607893 h 4063576"/>
              <a:gd name="connsiteX2" fmla="*/ 8650014 w 8650014"/>
              <a:gd name="connsiteY2" fmla="*/ 4063576 h 4063576"/>
              <a:gd name="connsiteX3" fmla="*/ 0 w 8650014"/>
              <a:gd name="connsiteY3" fmla="*/ 4063576 h 4063576"/>
              <a:gd name="connsiteX4" fmla="*/ 0 w 8650014"/>
              <a:gd name="connsiteY4" fmla="*/ 1328 h 4063576"/>
              <a:gd name="connsiteX0" fmla="*/ 0 w 8650014"/>
              <a:gd name="connsiteY0" fmla="*/ 1328 h 4063576"/>
              <a:gd name="connsiteX1" fmla="*/ 3678620 w 8650014"/>
              <a:gd name="connsiteY1" fmla="*/ 2607893 h 4063576"/>
              <a:gd name="connsiteX2" fmla="*/ 8650014 w 8650014"/>
              <a:gd name="connsiteY2" fmla="*/ 4063576 h 4063576"/>
              <a:gd name="connsiteX3" fmla="*/ 0 w 8650014"/>
              <a:gd name="connsiteY3" fmla="*/ 4063576 h 4063576"/>
              <a:gd name="connsiteX4" fmla="*/ 0 w 8650014"/>
              <a:gd name="connsiteY4" fmla="*/ 1328 h 4063576"/>
              <a:gd name="connsiteX0" fmla="*/ 0 w 8650014"/>
              <a:gd name="connsiteY0" fmla="*/ 1328 h 4063576"/>
              <a:gd name="connsiteX1" fmla="*/ 3678620 w 8650014"/>
              <a:gd name="connsiteY1" fmla="*/ 2607893 h 4063576"/>
              <a:gd name="connsiteX2" fmla="*/ 8650014 w 8650014"/>
              <a:gd name="connsiteY2" fmla="*/ 4063576 h 4063576"/>
              <a:gd name="connsiteX3" fmla="*/ 0 w 8650014"/>
              <a:gd name="connsiteY3" fmla="*/ 4063576 h 4063576"/>
              <a:gd name="connsiteX4" fmla="*/ 0 w 8650014"/>
              <a:gd name="connsiteY4" fmla="*/ 1328 h 4063576"/>
              <a:gd name="connsiteX0" fmla="*/ 0 w 8650014"/>
              <a:gd name="connsiteY0" fmla="*/ 1328 h 4063576"/>
              <a:gd name="connsiteX1" fmla="*/ 3678620 w 8650014"/>
              <a:gd name="connsiteY1" fmla="*/ 2607893 h 4063576"/>
              <a:gd name="connsiteX2" fmla="*/ 8650014 w 8650014"/>
              <a:gd name="connsiteY2" fmla="*/ 4063576 h 4063576"/>
              <a:gd name="connsiteX3" fmla="*/ 0 w 8650014"/>
              <a:gd name="connsiteY3" fmla="*/ 4063576 h 4063576"/>
              <a:gd name="connsiteX4" fmla="*/ 0 w 8650014"/>
              <a:gd name="connsiteY4" fmla="*/ 1328 h 4063576"/>
              <a:gd name="connsiteX0" fmla="*/ 0 w 8650014"/>
              <a:gd name="connsiteY0" fmla="*/ 1201 h 4063449"/>
              <a:gd name="connsiteX1" fmla="*/ 3678620 w 8650014"/>
              <a:gd name="connsiteY1" fmla="*/ 2607766 h 4063449"/>
              <a:gd name="connsiteX2" fmla="*/ 8650014 w 8650014"/>
              <a:gd name="connsiteY2" fmla="*/ 4063449 h 4063449"/>
              <a:gd name="connsiteX3" fmla="*/ 0 w 8650014"/>
              <a:gd name="connsiteY3" fmla="*/ 4063449 h 4063449"/>
              <a:gd name="connsiteX4" fmla="*/ 0 w 8650014"/>
              <a:gd name="connsiteY4" fmla="*/ 1201 h 4063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50014" h="4063449">
                <a:moveTo>
                  <a:pt x="0" y="1201"/>
                </a:moveTo>
                <a:cubicBezTo>
                  <a:pt x="2347311" y="-65364"/>
                  <a:pt x="631068" y="2659001"/>
                  <a:pt x="3678620" y="2607766"/>
                </a:cubicBezTo>
                <a:cubicBezTo>
                  <a:pt x="6194096" y="2570980"/>
                  <a:pt x="7385269" y="2460621"/>
                  <a:pt x="8650014" y="4063449"/>
                </a:cubicBezTo>
                <a:lnTo>
                  <a:pt x="0" y="4063449"/>
                </a:lnTo>
                <a:lnTo>
                  <a:pt x="0" y="1201"/>
                </a:lnTo>
                <a:close/>
              </a:path>
            </a:pathLst>
          </a:custGeom>
          <a:solidFill>
            <a:srgbClr val="EEDDD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7AEFE6-D96B-42FC-8F95-62675E93DFCB}"/>
              </a:ext>
            </a:extLst>
          </p:cNvPr>
          <p:cNvSpPr/>
          <p:nvPr userDrawn="1"/>
        </p:nvSpPr>
        <p:spPr>
          <a:xfrm>
            <a:off x="0" y="6303616"/>
            <a:ext cx="12192000" cy="558800"/>
          </a:xfrm>
          <a:prstGeom prst="rect">
            <a:avLst/>
          </a:prstGeom>
          <a:solidFill>
            <a:srgbClr val="A88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014DAE-A2E8-485F-88FC-DA728873A3B6}"/>
              </a:ext>
            </a:extLst>
          </p:cNvPr>
          <p:cNvGrpSpPr/>
          <p:nvPr userDrawn="1"/>
        </p:nvGrpSpPr>
        <p:grpSpPr>
          <a:xfrm>
            <a:off x="128741" y="6453161"/>
            <a:ext cx="283342" cy="292195"/>
            <a:chOff x="159032" y="6386441"/>
            <a:chExt cx="381238" cy="393150"/>
          </a:xfrm>
        </p:grpSpPr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AE885AD6-CCFD-43F0-B604-779A9C303D2F}"/>
                </a:ext>
              </a:extLst>
            </p:cNvPr>
            <p:cNvSpPr/>
            <p:nvPr/>
          </p:nvSpPr>
          <p:spPr>
            <a:xfrm rot="16200000">
              <a:off x="153076" y="6392397"/>
              <a:ext cx="393150" cy="381238"/>
            </a:xfrm>
            <a:prstGeom prst="trapezoid">
              <a:avLst>
                <a:gd name="adj" fmla="val 19375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C34BECB-759C-4AE7-892D-AAAB090B6F1D}"/>
                </a:ext>
              </a:extLst>
            </p:cNvPr>
            <p:cNvCxnSpPr>
              <a:stCxn id="10" idx="0"/>
              <a:endCxn id="10" idx="2"/>
            </p:cNvCxnSpPr>
            <p:nvPr/>
          </p:nvCxnSpPr>
          <p:spPr>
            <a:xfrm>
              <a:off x="159032" y="6583016"/>
              <a:ext cx="381238" cy="0"/>
            </a:xfrm>
            <a:prstGeom prst="line">
              <a:avLst/>
            </a:prstGeom>
            <a:ln w="15875">
              <a:solidFill>
                <a:srgbClr val="A888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B8D4E5-FBDF-4343-8C17-3C1C6B8D8246}"/>
                </a:ext>
              </a:extLst>
            </p:cNvPr>
            <p:cNvCxnSpPr>
              <a:stCxn id="10" idx="3"/>
              <a:endCxn id="10" idx="1"/>
            </p:cNvCxnSpPr>
            <p:nvPr/>
          </p:nvCxnSpPr>
          <p:spPr>
            <a:xfrm>
              <a:off x="349651" y="6423373"/>
              <a:ext cx="0" cy="319286"/>
            </a:xfrm>
            <a:prstGeom prst="line">
              <a:avLst/>
            </a:prstGeom>
            <a:ln w="15875">
              <a:solidFill>
                <a:srgbClr val="A888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4C76E7-50DC-4E30-B419-1FB4AD64216F}"/>
              </a:ext>
            </a:extLst>
          </p:cNvPr>
          <p:cNvGrpSpPr/>
          <p:nvPr userDrawn="1"/>
        </p:nvGrpSpPr>
        <p:grpSpPr>
          <a:xfrm>
            <a:off x="9618775" y="6475017"/>
            <a:ext cx="322279" cy="317705"/>
            <a:chOff x="9526976" y="6384931"/>
            <a:chExt cx="430201" cy="42112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84A79F6-4042-42AE-A57D-2595FC64DE63}"/>
                </a:ext>
              </a:extLst>
            </p:cNvPr>
            <p:cNvSpPr/>
            <p:nvPr/>
          </p:nvSpPr>
          <p:spPr>
            <a:xfrm>
              <a:off x="9526976" y="6384931"/>
              <a:ext cx="430201" cy="230876"/>
            </a:xfrm>
            <a:custGeom>
              <a:avLst/>
              <a:gdLst>
                <a:gd name="connsiteX0" fmla="*/ 1532230 w 3863788"/>
                <a:gd name="connsiteY0" fmla="*/ 1170226 h 1993591"/>
                <a:gd name="connsiteX1" fmla="*/ 1529825 w 3863788"/>
                <a:gd name="connsiteY1" fmla="*/ 1177973 h 1993591"/>
                <a:gd name="connsiteX2" fmla="*/ 1546502 w 3863788"/>
                <a:gd name="connsiteY2" fmla="*/ 1177973 h 1993591"/>
                <a:gd name="connsiteX3" fmla="*/ 2136697 w 3863788"/>
                <a:gd name="connsiteY3" fmla="*/ 1159213 h 1993591"/>
                <a:gd name="connsiteX4" fmla="*/ 2102133 w 3863788"/>
                <a:gd name="connsiteY4" fmla="*/ 1177973 h 1993591"/>
                <a:gd name="connsiteX5" fmla="*/ 2138588 w 3863788"/>
                <a:gd name="connsiteY5" fmla="*/ 1177973 h 1993591"/>
                <a:gd name="connsiteX6" fmla="*/ 1824318 w 3863788"/>
                <a:gd name="connsiteY6" fmla="*/ 0 h 1993591"/>
                <a:gd name="connsiteX7" fmla="*/ 2398403 w 3863788"/>
                <a:gd name="connsiteY7" fmla="*/ 380529 h 1993591"/>
                <a:gd name="connsiteX8" fmla="*/ 2429746 w 3863788"/>
                <a:gd name="connsiteY8" fmla="*/ 481499 h 1993591"/>
                <a:gd name="connsiteX9" fmla="*/ 2515012 w 3863788"/>
                <a:gd name="connsiteY9" fmla="*/ 411148 h 1993591"/>
                <a:gd name="connsiteX10" fmla="*/ 2998694 w 3863788"/>
                <a:gd name="connsiteY10" fmla="*/ 263403 h 1993591"/>
                <a:gd name="connsiteX11" fmla="*/ 3863788 w 3863788"/>
                <a:gd name="connsiteY11" fmla="*/ 1128497 h 1993591"/>
                <a:gd name="connsiteX12" fmla="*/ 3610408 w 3863788"/>
                <a:gd name="connsiteY12" fmla="*/ 1740211 h 1993591"/>
                <a:gd name="connsiteX13" fmla="*/ 3567218 w 3863788"/>
                <a:gd name="connsiteY13" fmla="*/ 1775846 h 1993591"/>
                <a:gd name="connsiteX14" fmla="*/ 3547862 w 3863788"/>
                <a:gd name="connsiteY14" fmla="*/ 1811506 h 1993591"/>
                <a:gd name="connsiteX15" fmla="*/ 3210916 w 3863788"/>
                <a:gd name="connsiteY15" fmla="*/ 1990659 h 1993591"/>
                <a:gd name="connsiteX16" fmla="*/ 3056759 w 3863788"/>
                <a:gd name="connsiteY16" fmla="*/ 1990659 h 1993591"/>
                <a:gd name="connsiteX17" fmla="*/ 2998694 w 3863788"/>
                <a:gd name="connsiteY17" fmla="*/ 1993591 h 1993591"/>
                <a:gd name="connsiteX18" fmla="*/ 2940628 w 3863788"/>
                <a:gd name="connsiteY18" fmla="*/ 1990659 h 1993591"/>
                <a:gd name="connsiteX19" fmla="*/ 437720 w 3863788"/>
                <a:gd name="connsiteY19" fmla="*/ 1990658 h 1993591"/>
                <a:gd name="connsiteX20" fmla="*/ 90205 w 3863788"/>
                <a:gd name="connsiteY20" fmla="*/ 1795019 h 1993591"/>
                <a:gd name="connsiteX21" fmla="*/ 78815 w 3863788"/>
                <a:gd name="connsiteY21" fmla="*/ 1766010 h 1993591"/>
                <a:gd name="connsiteX22" fmla="*/ 78082 w 3863788"/>
                <a:gd name="connsiteY22" fmla="*/ 1765121 h 1993591"/>
                <a:gd name="connsiteX23" fmla="*/ 0 w 3863788"/>
                <a:gd name="connsiteY23" fmla="*/ 1509496 h 1993591"/>
                <a:gd name="connsiteX24" fmla="*/ 457200 w 3863788"/>
                <a:gd name="connsiteY24" fmla="*/ 1052296 h 1993591"/>
                <a:gd name="connsiteX25" fmla="*/ 635163 w 3863788"/>
                <a:gd name="connsiteY25" fmla="*/ 1088225 h 1993591"/>
                <a:gd name="connsiteX26" fmla="*/ 640873 w 3863788"/>
                <a:gd name="connsiteY26" fmla="*/ 1091325 h 1993591"/>
                <a:gd name="connsiteX27" fmla="*/ 636494 w 3863788"/>
                <a:gd name="connsiteY27" fmla="*/ 1047881 h 1993591"/>
                <a:gd name="connsiteX28" fmla="*/ 1093694 w 3863788"/>
                <a:gd name="connsiteY28" fmla="*/ 590681 h 1993591"/>
                <a:gd name="connsiteX29" fmla="*/ 1185836 w 3863788"/>
                <a:gd name="connsiteY29" fmla="*/ 599970 h 1993591"/>
                <a:gd name="connsiteX30" fmla="*/ 1203058 w 3863788"/>
                <a:gd name="connsiteY30" fmla="*/ 605316 h 1993591"/>
                <a:gd name="connsiteX31" fmla="*/ 1213929 w 3863788"/>
                <a:gd name="connsiteY31" fmla="*/ 497482 h 1993591"/>
                <a:gd name="connsiteX32" fmla="*/ 1824318 w 3863788"/>
                <a:gd name="connsiteY32" fmla="*/ 0 h 199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863788" h="1993591">
                  <a:moveTo>
                    <a:pt x="1532230" y="1170226"/>
                  </a:moveTo>
                  <a:lnTo>
                    <a:pt x="1529825" y="1177973"/>
                  </a:lnTo>
                  <a:lnTo>
                    <a:pt x="1546502" y="1177973"/>
                  </a:lnTo>
                  <a:close/>
                  <a:moveTo>
                    <a:pt x="2136697" y="1159213"/>
                  </a:moveTo>
                  <a:lnTo>
                    <a:pt x="2102133" y="1177973"/>
                  </a:lnTo>
                  <a:lnTo>
                    <a:pt x="2138588" y="1177973"/>
                  </a:lnTo>
                  <a:close/>
                  <a:moveTo>
                    <a:pt x="1824318" y="0"/>
                  </a:moveTo>
                  <a:cubicBezTo>
                    <a:pt x="2082392" y="0"/>
                    <a:pt x="2303819" y="156908"/>
                    <a:pt x="2398403" y="380529"/>
                  </a:cubicBezTo>
                  <a:lnTo>
                    <a:pt x="2429746" y="481499"/>
                  </a:lnTo>
                  <a:lnTo>
                    <a:pt x="2515012" y="411148"/>
                  </a:lnTo>
                  <a:cubicBezTo>
                    <a:pt x="2653082" y="317869"/>
                    <a:pt x="2819527" y="263403"/>
                    <a:pt x="2998694" y="263403"/>
                  </a:cubicBezTo>
                  <a:cubicBezTo>
                    <a:pt x="3476472" y="263403"/>
                    <a:pt x="3863788" y="650719"/>
                    <a:pt x="3863788" y="1128497"/>
                  </a:cubicBezTo>
                  <a:cubicBezTo>
                    <a:pt x="3863788" y="1367386"/>
                    <a:pt x="3766959" y="1583660"/>
                    <a:pt x="3610408" y="1740211"/>
                  </a:cubicBezTo>
                  <a:lnTo>
                    <a:pt x="3567218" y="1775846"/>
                  </a:lnTo>
                  <a:lnTo>
                    <a:pt x="3547862" y="1811506"/>
                  </a:lnTo>
                  <a:cubicBezTo>
                    <a:pt x="3474839" y="1919594"/>
                    <a:pt x="3351177" y="1990659"/>
                    <a:pt x="3210916" y="1990659"/>
                  </a:cubicBezTo>
                  <a:lnTo>
                    <a:pt x="3056759" y="1990659"/>
                  </a:lnTo>
                  <a:lnTo>
                    <a:pt x="2998694" y="1993591"/>
                  </a:lnTo>
                  <a:lnTo>
                    <a:pt x="2940628" y="1990659"/>
                  </a:lnTo>
                  <a:lnTo>
                    <a:pt x="437720" y="1990658"/>
                  </a:lnTo>
                  <a:cubicBezTo>
                    <a:pt x="290446" y="1990658"/>
                    <a:pt x="161472" y="1912309"/>
                    <a:pt x="90205" y="1795019"/>
                  </a:cubicBezTo>
                  <a:lnTo>
                    <a:pt x="78815" y="1766010"/>
                  </a:lnTo>
                  <a:lnTo>
                    <a:pt x="78082" y="1765121"/>
                  </a:lnTo>
                  <a:cubicBezTo>
                    <a:pt x="28785" y="1692152"/>
                    <a:pt x="0" y="1604186"/>
                    <a:pt x="0" y="1509496"/>
                  </a:cubicBezTo>
                  <a:cubicBezTo>
                    <a:pt x="0" y="1256991"/>
                    <a:pt x="204695" y="1052296"/>
                    <a:pt x="457200" y="1052296"/>
                  </a:cubicBezTo>
                  <a:cubicBezTo>
                    <a:pt x="520326" y="1052296"/>
                    <a:pt x="580464" y="1065090"/>
                    <a:pt x="635163" y="1088225"/>
                  </a:cubicBezTo>
                  <a:lnTo>
                    <a:pt x="640873" y="1091325"/>
                  </a:lnTo>
                  <a:lnTo>
                    <a:pt x="636494" y="1047881"/>
                  </a:lnTo>
                  <a:cubicBezTo>
                    <a:pt x="636494" y="795376"/>
                    <a:pt x="841189" y="590681"/>
                    <a:pt x="1093694" y="590681"/>
                  </a:cubicBezTo>
                  <a:cubicBezTo>
                    <a:pt x="1125257" y="590681"/>
                    <a:pt x="1156073" y="593880"/>
                    <a:pt x="1185836" y="599970"/>
                  </a:cubicBezTo>
                  <a:lnTo>
                    <a:pt x="1203058" y="605316"/>
                  </a:lnTo>
                  <a:lnTo>
                    <a:pt x="1213929" y="497482"/>
                  </a:lnTo>
                  <a:cubicBezTo>
                    <a:pt x="1272026" y="213570"/>
                    <a:pt x="1523231" y="0"/>
                    <a:pt x="1824318" y="0"/>
                  </a:cubicBezTo>
                  <a:close/>
                </a:path>
              </a:pathLst>
            </a:cu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Teardrop 14">
              <a:extLst>
                <a:ext uri="{FF2B5EF4-FFF2-40B4-BE49-F238E27FC236}">
                  <a16:creationId xmlns:a16="http://schemas.microsoft.com/office/drawing/2014/main" id="{B51C88C2-BE57-44C9-9D9D-5DD529ACE589}"/>
                </a:ext>
              </a:extLst>
            </p:cNvPr>
            <p:cNvSpPr/>
            <p:nvPr/>
          </p:nvSpPr>
          <p:spPr>
            <a:xfrm rot="19152744">
              <a:off x="9615775" y="6654899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F7D8CAEF-4600-438B-9F37-B21D103B986B}"/>
                </a:ext>
              </a:extLst>
            </p:cNvPr>
            <p:cNvSpPr/>
            <p:nvPr/>
          </p:nvSpPr>
          <p:spPr>
            <a:xfrm rot="18857548">
              <a:off x="9659996" y="6717336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ardrop 16">
              <a:extLst>
                <a:ext uri="{FF2B5EF4-FFF2-40B4-BE49-F238E27FC236}">
                  <a16:creationId xmlns:a16="http://schemas.microsoft.com/office/drawing/2014/main" id="{A2C5B548-467F-47DB-A138-C2528F009061}"/>
                </a:ext>
              </a:extLst>
            </p:cNvPr>
            <p:cNvSpPr/>
            <p:nvPr/>
          </p:nvSpPr>
          <p:spPr>
            <a:xfrm rot="18945057">
              <a:off x="9719218" y="6654814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ardrop 17">
              <a:extLst>
                <a:ext uri="{FF2B5EF4-FFF2-40B4-BE49-F238E27FC236}">
                  <a16:creationId xmlns:a16="http://schemas.microsoft.com/office/drawing/2014/main" id="{F4C1ECB1-37F0-41CC-BC67-66208E36DA81}"/>
                </a:ext>
              </a:extLst>
            </p:cNvPr>
            <p:cNvSpPr/>
            <p:nvPr/>
          </p:nvSpPr>
          <p:spPr>
            <a:xfrm rot="18842035">
              <a:off x="9783851" y="6713408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ardrop 18">
              <a:extLst>
                <a:ext uri="{FF2B5EF4-FFF2-40B4-BE49-F238E27FC236}">
                  <a16:creationId xmlns:a16="http://schemas.microsoft.com/office/drawing/2014/main" id="{DF76E847-24F2-4E01-84B6-E5A606E3E7B0}"/>
                </a:ext>
              </a:extLst>
            </p:cNvPr>
            <p:cNvSpPr/>
            <p:nvPr/>
          </p:nvSpPr>
          <p:spPr>
            <a:xfrm rot="18769300">
              <a:off x="9827715" y="6656513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ardrop 19">
              <a:extLst>
                <a:ext uri="{FF2B5EF4-FFF2-40B4-BE49-F238E27FC236}">
                  <a16:creationId xmlns:a16="http://schemas.microsoft.com/office/drawing/2014/main" id="{031DC39B-A24B-4565-9E28-DEEB4C8B711D}"/>
                </a:ext>
              </a:extLst>
            </p:cNvPr>
            <p:cNvSpPr/>
            <p:nvPr/>
          </p:nvSpPr>
          <p:spPr>
            <a:xfrm rot="18782281">
              <a:off x="9731765" y="6760335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57FB25-40BC-47CC-AC60-30367B023A66}"/>
              </a:ext>
            </a:extLst>
          </p:cNvPr>
          <p:cNvGrpSpPr/>
          <p:nvPr userDrawn="1"/>
        </p:nvGrpSpPr>
        <p:grpSpPr>
          <a:xfrm>
            <a:off x="9908386" y="6433751"/>
            <a:ext cx="857927" cy="292894"/>
            <a:chOff x="9556135" y="6251083"/>
            <a:chExt cx="857927" cy="29289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7D3133-AE8C-43AC-8349-23AA1A933110}"/>
                </a:ext>
              </a:extLst>
            </p:cNvPr>
            <p:cNvSpPr txBox="1"/>
            <p:nvPr/>
          </p:nvSpPr>
          <p:spPr>
            <a:xfrm>
              <a:off x="9556135" y="6297756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rgbClr val="47372F"/>
                  </a:solidFill>
                  <a:latin typeface="Comic Sans MS" panose="030F0702030302020204" pitchFamily="66" charset="0"/>
                </a:rPr>
                <a:t>25 C Rainy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B86EA1-1B70-48BF-8712-A9693523B6CA}"/>
                </a:ext>
              </a:extLst>
            </p:cNvPr>
            <p:cNvSpPr txBox="1"/>
            <p:nvPr/>
          </p:nvSpPr>
          <p:spPr>
            <a:xfrm>
              <a:off x="9710004" y="6251083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rgbClr val="47372F"/>
                  </a:solidFill>
                  <a:latin typeface="Comic Sans MS" panose="030F0702030302020204" pitchFamily="66" charset="0"/>
                </a:rPr>
                <a:t>o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F00E086-7DB2-4526-B004-A1F586D74787}"/>
              </a:ext>
            </a:extLst>
          </p:cNvPr>
          <p:cNvGrpSpPr/>
          <p:nvPr userDrawn="1"/>
        </p:nvGrpSpPr>
        <p:grpSpPr>
          <a:xfrm flipH="1">
            <a:off x="10753696" y="6487862"/>
            <a:ext cx="440908" cy="442439"/>
            <a:chOff x="10759921" y="6520827"/>
            <a:chExt cx="516603" cy="51839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B455E6D-822D-4B46-ADCE-1A2AE201126C}"/>
                </a:ext>
              </a:extLst>
            </p:cNvPr>
            <p:cNvSpPr/>
            <p:nvPr/>
          </p:nvSpPr>
          <p:spPr>
            <a:xfrm>
              <a:off x="11011035" y="6690442"/>
              <a:ext cx="83547" cy="83547"/>
            </a:xfrm>
            <a:prstGeom prst="ellipse">
              <a:avLst/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C615B515-CDA9-490B-A33D-A2C4783A5586}"/>
                </a:ext>
              </a:extLst>
            </p:cNvPr>
            <p:cNvSpPr/>
            <p:nvPr/>
          </p:nvSpPr>
          <p:spPr>
            <a:xfrm>
              <a:off x="10874865" y="6635190"/>
              <a:ext cx="280520" cy="277597"/>
            </a:xfrm>
            <a:prstGeom prst="arc">
              <a:avLst/>
            </a:prstGeom>
            <a:ln w="38100">
              <a:solidFill>
                <a:srgbClr val="4737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35C4EF8A-5877-4EA0-A5E1-AD1093C7A0F7}"/>
                </a:ext>
              </a:extLst>
            </p:cNvPr>
            <p:cNvSpPr/>
            <p:nvPr/>
          </p:nvSpPr>
          <p:spPr>
            <a:xfrm>
              <a:off x="10819481" y="6574926"/>
              <a:ext cx="396747" cy="398125"/>
            </a:xfrm>
            <a:prstGeom prst="arc">
              <a:avLst/>
            </a:prstGeom>
            <a:ln w="38100">
              <a:solidFill>
                <a:srgbClr val="4737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EDA730BD-6DC4-4E76-B8E5-C63BBEE61393}"/>
                </a:ext>
              </a:extLst>
            </p:cNvPr>
            <p:cNvSpPr/>
            <p:nvPr/>
          </p:nvSpPr>
          <p:spPr>
            <a:xfrm>
              <a:off x="10759921" y="6520827"/>
              <a:ext cx="516603" cy="518397"/>
            </a:xfrm>
            <a:prstGeom prst="arc">
              <a:avLst>
                <a:gd name="adj1" fmla="val 16200000"/>
                <a:gd name="adj2" fmla="val 6"/>
              </a:avLst>
            </a:prstGeom>
            <a:ln w="38100">
              <a:solidFill>
                <a:srgbClr val="4737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C528B-4C42-4FE9-981B-1C0DC6ADD2A3}"/>
              </a:ext>
            </a:extLst>
          </p:cNvPr>
          <p:cNvGrpSpPr/>
          <p:nvPr userDrawn="1"/>
        </p:nvGrpSpPr>
        <p:grpSpPr>
          <a:xfrm>
            <a:off x="11011604" y="6419182"/>
            <a:ext cx="345007" cy="346205"/>
            <a:chOff x="11092370" y="6426155"/>
            <a:chExt cx="345007" cy="34620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25C475-20D8-45D0-9FF5-FA6E55EE9DF5}"/>
                </a:ext>
              </a:extLst>
            </p:cNvPr>
            <p:cNvSpPr/>
            <p:nvPr/>
          </p:nvSpPr>
          <p:spPr>
            <a:xfrm rot="16200000" flipH="1">
              <a:off x="11155690" y="6548294"/>
              <a:ext cx="180263" cy="101927"/>
            </a:xfrm>
            <a:custGeom>
              <a:avLst/>
              <a:gdLst>
                <a:gd name="connsiteX0" fmla="*/ 0 w 259771"/>
                <a:gd name="connsiteY0" fmla="*/ 146883 h 146883"/>
                <a:gd name="connsiteX1" fmla="*/ 259771 w 259771"/>
                <a:gd name="connsiteY1" fmla="*/ 146883 h 146883"/>
                <a:gd name="connsiteX2" fmla="*/ 207284 w 259771"/>
                <a:gd name="connsiteY2" fmla="*/ 87527 h 146883"/>
                <a:gd name="connsiteX3" fmla="*/ 213357 w 259771"/>
                <a:gd name="connsiteY3" fmla="*/ 87527 h 146883"/>
                <a:gd name="connsiteX4" fmla="*/ 213357 w 259771"/>
                <a:gd name="connsiteY4" fmla="*/ 1 h 146883"/>
                <a:gd name="connsiteX5" fmla="*/ 129887 w 259771"/>
                <a:gd name="connsiteY5" fmla="*/ 1 h 146883"/>
                <a:gd name="connsiteX6" fmla="*/ 129886 w 259771"/>
                <a:gd name="connsiteY6" fmla="*/ 0 h 146883"/>
                <a:gd name="connsiteX7" fmla="*/ 129885 w 259771"/>
                <a:gd name="connsiteY7" fmla="*/ 1 h 146883"/>
                <a:gd name="connsiteX8" fmla="*/ 44915 w 259771"/>
                <a:gd name="connsiteY8" fmla="*/ 1 h 146883"/>
                <a:gd name="connsiteX9" fmla="*/ 44915 w 259771"/>
                <a:gd name="connsiteY9" fmla="*/ 87527 h 146883"/>
                <a:gd name="connsiteX10" fmla="*/ 52488 w 259771"/>
                <a:gd name="connsiteY10" fmla="*/ 87527 h 146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771" h="146883">
                  <a:moveTo>
                    <a:pt x="0" y="146883"/>
                  </a:moveTo>
                  <a:lnTo>
                    <a:pt x="259771" y="146883"/>
                  </a:lnTo>
                  <a:lnTo>
                    <a:pt x="207284" y="87527"/>
                  </a:lnTo>
                  <a:lnTo>
                    <a:pt x="213357" y="87527"/>
                  </a:lnTo>
                  <a:lnTo>
                    <a:pt x="213357" y="1"/>
                  </a:lnTo>
                  <a:lnTo>
                    <a:pt x="129887" y="1"/>
                  </a:lnTo>
                  <a:lnTo>
                    <a:pt x="129886" y="0"/>
                  </a:lnTo>
                  <a:lnTo>
                    <a:pt x="129885" y="1"/>
                  </a:lnTo>
                  <a:lnTo>
                    <a:pt x="44915" y="1"/>
                  </a:lnTo>
                  <a:lnTo>
                    <a:pt x="44915" y="87527"/>
                  </a:lnTo>
                  <a:lnTo>
                    <a:pt x="52488" y="87527"/>
                  </a:lnTo>
                  <a:close/>
                </a:path>
              </a:pathLst>
            </a:custGeom>
            <a:solidFill>
              <a:srgbClr val="47372F"/>
            </a:solidFill>
            <a:ln>
              <a:solidFill>
                <a:srgbClr val="4737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1627018-3487-4140-A4A8-77F2D615E731}"/>
                </a:ext>
              </a:extLst>
            </p:cNvPr>
            <p:cNvGrpSpPr/>
            <p:nvPr/>
          </p:nvGrpSpPr>
          <p:grpSpPr>
            <a:xfrm rot="8160944">
              <a:off x="11092370" y="6426155"/>
              <a:ext cx="345007" cy="346205"/>
              <a:chOff x="10950169" y="6646952"/>
              <a:chExt cx="440908" cy="442439"/>
            </a:xfrm>
          </p:grpSpPr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DCA321CB-86E9-46E0-8EE9-4DC0CE028111}"/>
                  </a:ext>
                </a:extLst>
              </p:cNvPr>
              <p:cNvSpPr/>
              <p:nvPr/>
            </p:nvSpPr>
            <p:spPr>
              <a:xfrm flipH="1">
                <a:off x="11053558" y="6744558"/>
                <a:ext cx="239417" cy="236922"/>
              </a:xfrm>
              <a:prstGeom prst="arc">
                <a:avLst/>
              </a:prstGeom>
              <a:ln w="28575">
                <a:solidFill>
                  <a:srgbClr val="47372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D7A0BFD5-4B29-4233-AED4-D2239D736438}"/>
                  </a:ext>
                </a:extLst>
              </p:cNvPr>
              <p:cNvSpPr/>
              <p:nvPr/>
            </p:nvSpPr>
            <p:spPr>
              <a:xfrm flipH="1">
                <a:off x="11001630" y="6693124"/>
                <a:ext cx="338614" cy="339790"/>
              </a:xfrm>
              <a:prstGeom prst="arc">
                <a:avLst/>
              </a:prstGeom>
              <a:ln w="28575">
                <a:solidFill>
                  <a:srgbClr val="47372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0C73002E-BCA4-48EA-9966-C2C8BE79A072}"/>
                  </a:ext>
                </a:extLst>
              </p:cNvPr>
              <p:cNvSpPr/>
              <p:nvPr/>
            </p:nvSpPr>
            <p:spPr>
              <a:xfrm flipH="1">
                <a:off x="10950169" y="6646952"/>
                <a:ext cx="440908" cy="442439"/>
              </a:xfrm>
              <a:prstGeom prst="arc">
                <a:avLst>
                  <a:gd name="adj1" fmla="val 16200000"/>
                  <a:gd name="adj2" fmla="val 6"/>
                </a:avLst>
              </a:prstGeom>
              <a:ln w="28575">
                <a:solidFill>
                  <a:srgbClr val="6D54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70AAF00-A161-47FC-8C40-3BEEADBD2934}"/>
              </a:ext>
            </a:extLst>
          </p:cNvPr>
          <p:cNvSpPr txBox="1"/>
          <p:nvPr userDrawn="1"/>
        </p:nvSpPr>
        <p:spPr>
          <a:xfrm>
            <a:off x="11411156" y="6401646"/>
            <a:ext cx="816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47372F"/>
                </a:solidFill>
                <a:latin typeface="Comic Sans MS" panose="030F0702030302020204" pitchFamily="66" charset="0"/>
              </a:rPr>
              <a:t>11:19 AM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748ABA-19A4-4B42-908F-C5CF100BA6BF}"/>
              </a:ext>
            </a:extLst>
          </p:cNvPr>
          <p:cNvSpPr txBox="1"/>
          <p:nvPr userDrawn="1"/>
        </p:nvSpPr>
        <p:spPr>
          <a:xfrm>
            <a:off x="11399523" y="6564735"/>
            <a:ext cx="816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47372F"/>
                </a:solidFill>
                <a:latin typeface="Comic Sans MS" panose="030F0702030302020204" pitchFamily="66" charset="0"/>
              </a:rPr>
              <a:t>11/12/2021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B9F9B6-2A71-4860-8960-8BAE8E04C3A2}"/>
              </a:ext>
            </a:extLst>
          </p:cNvPr>
          <p:cNvGrpSpPr/>
          <p:nvPr userDrawn="1"/>
        </p:nvGrpSpPr>
        <p:grpSpPr>
          <a:xfrm>
            <a:off x="4753341" y="1047510"/>
            <a:ext cx="3369365" cy="4754590"/>
            <a:chOff x="4753341" y="1047510"/>
            <a:chExt cx="3369365" cy="475459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56047AD-8AE5-4618-B550-F0DED7CECE6F}"/>
                </a:ext>
              </a:extLst>
            </p:cNvPr>
            <p:cNvSpPr/>
            <p:nvPr/>
          </p:nvSpPr>
          <p:spPr>
            <a:xfrm>
              <a:off x="4753341" y="1428221"/>
              <a:ext cx="3369365" cy="4373879"/>
            </a:xfrm>
            <a:prstGeom prst="rect">
              <a:avLst/>
            </a:prstGeom>
            <a:solidFill>
              <a:srgbClr val="B6846E"/>
            </a:solidFill>
            <a:ln>
              <a:noFill/>
            </a:ln>
            <a:effectLst>
              <a:outerShdw blurRad="254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F14A915-65B0-4760-906B-A827CC8AB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6651" y="1047510"/>
              <a:ext cx="2102168" cy="689271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070F81B-FC26-48D5-B7E1-F0BF43569D86}"/>
              </a:ext>
            </a:extLst>
          </p:cNvPr>
          <p:cNvGrpSpPr/>
          <p:nvPr userDrawn="1"/>
        </p:nvGrpSpPr>
        <p:grpSpPr>
          <a:xfrm>
            <a:off x="8119351" y="971875"/>
            <a:ext cx="3369365" cy="4671883"/>
            <a:chOff x="8119351" y="971875"/>
            <a:chExt cx="3369365" cy="467188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7A3A025-F142-4D4D-85A4-6C34122C05BC}"/>
                </a:ext>
              </a:extLst>
            </p:cNvPr>
            <p:cNvSpPr/>
            <p:nvPr/>
          </p:nvSpPr>
          <p:spPr>
            <a:xfrm rot="846359">
              <a:off x="8119351" y="1269879"/>
              <a:ext cx="3369365" cy="4373879"/>
            </a:xfrm>
            <a:prstGeom prst="rect">
              <a:avLst/>
            </a:prstGeom>
            <a:solidFill>
              <a:srgbClr val="E2C6B4"/>
            </a:solidFill>
            <a:ln>
              <a:noFill/>
            </a:ln>
            <a:effectLst>
              <a:outerShdw blurRad="254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F21C5F6-927D-4300-8A13-3A7FAECF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89040">
              <a:off x="9286265" y="971875"/>
              <a:ext cx="2102168" cy="689271"/>
            </a:xfrm>
            <a:prstGeom prst="rect">
              <a:avLst/>
            </a:prstGeom>
          </p:spPr>
        </p:pic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9F27D26-1F07-4F37-B049-4E9982BB6945}"/>
              </a:ext>
            </a:extLst>
          </p:cNvPr>
          <p:cNvSpPr/>
          <p:nvPr userDrawn="1"/>
        </p:nvSpPr>
        <p:spPr>
          <a:xfrm>
            <a:off x="2534045" y="523047"/>
            <a:ext cx="7967749" cy="5465281"/>
          </a:xfrm>
          <a:prstGeom prst="roundRect">
            <a:avLst>
              <a:gd name="adj" fmla="val 4463"/>
            </a:avLst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E2B696F-4316-4134-8856-336537D355CD}"/>
              </a:ext>
            </a:extLst>
          </p:cNvPr>
          <p:cNvSpPr/>
          <p:nvPr userDrawn="1"/>
        </p:nvSpPr>
        <p:spPr>
          <a:xfrm>
            <a:off x="2385840" y="401610"/>
            <a:ext cx="7967747" cy="5456583"/>
          </a:xfrm>
          <a:prstGeom prst="roundRect">
            <a:avLst>
              <a:gd name="adj" fmla="val 4463"/>
            </a:avLst>
          </a:prstGeom>
          <a:pattFill prst="dkVert">
            <a:fgClr>
              <a:srgbClr val="EEEEEE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BD75321-F7F3-4931-90E6-FE816E913694}"/>
              </a:ext>
            </a:extLst>
          </p:cNvPr>
          <p:cNvCxnSpPr>
            <a:cxnSpLocks/>
          </p:cNvCxnSpPr>
          <p:nvPr userDrawn="1"/>
        </p:nvCxnSpPr>
        <p:spPr>
          <a:xfrm>
            <a:off x="2385840" y="874466"/>
            <a:ext cx="79774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132AF633-13EC-4AB0-A5A0-926467E2F43E}"/>
              </a:ext>
            </a:extLst>
          </p:cNvPr>
          <p:cNvSpPr/>
          <p:nvPr userDrawn="1"/>
        </p:nvSpPr>
        <p:spPr>
          <a:xfrm>
            <a:off x="9209344" y="550822"/>
            <a:ext cx="204876" cy="204876"/>
          </a:xfrm>
          <a:prstGeom prst="ellipse">
            <a:avLst/>
          </a:prstGeom>
          <a:solidFill>
            <a:srgbClr val="FFCC99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8509D14-BCA1-41F3-9D4B-7F140548517C}"/>
              </a:ext>
            </a:extLst>
          </p:cNvPr>
          <p:cNvSpPr/>
          <p:nvPr userDrawn="1"/>
        </p:nvSpPr>
        <p:spPr>
          <a:xfrm>
            <a:off x="9562424" y="550822"/>
            <a:ext cx="204876" cy="204876"/>
          </a:xfrm>
          <a:prstGeom prst="ellipse">
            <a:avLst/>
          </a:prstGeom>
          <a:solidFill>
            <a:srgbClr val="FF99CC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D0331B7-9B8A-4F4F-9328-C8753138188D}"/>
              </a:ext>
            </a:extLst>
          </p:cNvPr>
          <p:cNvSpPr/>
          <p:nvPr userDrawn="1"/>
        </p:nvSpPr>
        <p:spPr>
          <a:xfrm>
            <a:off x="9915504" y="553998"/>
            <a:ext cx="204876" cy="204876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9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212649-988F-4C60-9261-F7FDAEFDA313}"/>
              </a:ext>
            </a:extLst>
          </p:cNvPr>
          <p:cNvSpPr/>
          <p:nvPr userDrawn="1"/>
        </p:nvSpPr>
        <p:spPr>
          <a:xfrm>
            <a:off x="353245" y="235347"/>
            <a:ext cx="11692366" cy="5953176"/>
          </a:xfrm>
          <a:prstGeom prst="roundRect">
            <a:avLst>
              <a:gd name="adj" fmla="val 4463"/>
            </a:avLst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729C05-A196-488F-999F-920BB2549727}"/>
              </a:ext>
            </a:extLst>
          </p:cNvPr>
          <p:cNvSpPr/>
          <p:nvPr userDrawn="1"/>
        </p:nvSpPr>
        <p:spPr>
          <a:xfrm>
            <a:off x="234196" y="136525"/>
            <a:ext cx="11723608" cy="5943702"/>
          </a:xfrm>
          <a:prstGeom prst="roundRect">
            <a:avLst>
              <a:gd name="adj" fmla="val 4463"/>
            </a:avLst>
          </a:prstGeom>
          <a:pattFill prst="dkVert">
            <a:fgClr>
              <a:srgbClr val="EEEEEE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D00EF7-D4A2-41C0-977C-C95FBA9C0ADE}"/>
              </a:ext>
            </a:extLst>
          </p:cNvPr>
          <p:cNvCxnSpPr>
            <a:cxnSpLocks/>
          </p:cNvCxnSpPr>
          <p:nvPr userDrawn="1"/>
        </p:nvCxnSpPr>
        <p:spPr>
          <a:xfrm>
            <a:off x="234196" y="627902"/>
            <a:ext cx="117236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3D59DB7-AA9D-4B32-AB66-BF744712810B}"/>
              </a:ext>
            </a:extLst>
          </p:cNvPr>
          <p:cNvSpPr/>
          <p:nvPr userDrawn="1"/>
        </p:nvSpPr>
        <p:spPr>
          <a:xfrm>
            <a:off x="10722282" y="309862"/>
            <a:ext cx="204876" cy="204876"/>
          </a:xfrm>
          <a:prstGeom prst="ellipse">
            <a:avLst/>
          </a:prstGeom>
          <a:solidFill>
            <a:srgbClr val="FFCC99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A850FA-911A-43AF-A298-60FEF6653F34}"/>
              </a:ext>
            </a:extLst>
          </p:cNvPr>
          <p:cNvSpPr/>
          <p:nvPr userDrawn="1"/>
        </p:nvSpPr>
        <p:spPr>
          <a:xfrm>
            <a:off x="11075362" y="309862"/>
            <a:ext cx="204876" cy="204876"/>
          </a:xfrm>
          <a:prstGeom prst="ellipse">
            <a:avLst/>
          </a:prstGeom>
          <a:solidFill>
            <a:srgbClr val="FF99CC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B649F9-CE63-4FEF-B9F6-6C8777C416FF}"/>
              </a:ext>
            </a:extLst>
          </p:cNvPr>
          <p:cNvSpPr/>
          <p:nvPr userDrawn="1"/>
        </p:nvSpPr>
        <p:spPr>
          <a:xfrm>
            <a:off x="11428442" y="313038"/>
            <a:ext cx="204876" cy="204876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395F21-064B-48CE-93FE-D29A89284E86}"/>
              </a:ext>
            </a:extLst>
          </p:cNvPr>
          <p:cNvSpPr/>
          <p:nvPr userDrawn="1"/>
        </p:nvSpPr>
        <p:spPr>
          <a:xfrm>
            <a:off x="2360019" y="643827"/>
            <a:ext cx="320505" cy="546836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B89E3E4-7EBB-4C44-A0FF-04EAB07F411A}"/>
              </a:ext>
            </a:extLst>
          </p:cNvPr>
          <p:cNvSpPr/>
          <p:nvPr userDrawn="1"/>
        </p:nvSpPr>
        <p:spPr>
          <a:xfrm>
            <a:off x="2415514" y="692679"/>
            <a:ext cx="209513" cy="18061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5C69F2B6-227E-427D-AD95-AD749B9A7232}"/>
              </a:ext>
            </a:extLst>
          </p:cNvPr>
          <p:cNvSpPr/>
          <p:nvPr userDrawn="1"/>
        </p:nvSpPr>
        <p:spPr>
          <a:xfrm flipV="1">
            <a:off x="2415513" y="5893197"/>
            <a:ext cx="209513" cy="18061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275F55-FF7A-4D56-844D-823A335D278E}"/>
              </a:ext>
            </a:extLst>
          </p:cNvPr>
          <p:cNvGrpSpPr/>
          <p:nvPr userDrawn="1"/>
        </p:nvGrpSpPr>
        <p:grpSpPr>
          <a:xfrm>
            <a:off x="437796" y="728057"/>
            <a:ext cx="1765265" cy="271862"/>
            <a:chOff x="1011754" y="674277"/>
            <a:chExt cx="1765265" cy="32622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2AECF91-99A3-46B3-9CCB-A05CA401C87B}"/>
                </a:ext>
              </a:extLst>
            </p:cNvPr>
            <p:cNvSpPr/>
            <p:nvPr/>
          </p:nvSpPr>
          <p:spPr>
            <a:xfrm>
              <a:off x="1040064" y="704414"/>
              <a:ext cx="1736955" cy="296084"/>
            </a:xfrm>
            <a:prstGeom prst="roundRect">
              <a:avLst>
                <a:gd name="adj" fmla="val 12255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A97D1F5-5401-4A67-9742-B6129C92872F}"/>
                </a:ext>
              </a:extLst>
            </p:cNvPr>
            <p:cNvSpPr/>
            <p:nvPr/>
          </p:nvSpPr>
          <p:spPr>
            <a:xfrm>
              <a:off x="1011754" y="674277"/>
              <a:ext cx="1736955" cy="296084"/>
            </a:xfrm>
            <a:prstGeom prst="roundRect">
              <a:avLst>
                <a:gd name="adj" fmla="val 17402"/>
              </a:avLst>
            </a:prstGeom>
            <a:solidFill>
              <a:srgbClr val="EEEEEE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EF01FD7-A9C6-4E1D-98C2-3E59AAFBF134}"/>
              </a:ext>
            </a:extLst>
          </p:cNvPr>
          <p:cNvSpPr/>
          <p:nvPr userDrawn="1"/>
        </p:nvSpPr>
        <p:spPr>
          <a:xfrm>
            <a:off x="1958061" y="764238"/>
            <a:ext cx="183186" cy="174285"/>
          </a:xfrm>
          <a:prstGeom prst="roundRect">
            <a:avLst>
              <a:gd name="adj" fmla="val 12255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1AF2DFB-F8DA-4876-BF95-DEAA8D34EB81}"/>
              </a:ext>
            </a:extLst>
          </p:cNvPr>
          <p:cNvGrpSpPr/>
          <p:nvPr userDrawn="1"/>
        </p:nvGrpSpPr>
        <p:grpSpPr>
          <a:xfrm rot="342266">
            <a:off x="2008290" y="813795"/>
            <a:ext cx="82728" cy="75168"/>
            <a:chOff x="2563087" y="764334"/>
            <a:chExt cx="119497" cy="10857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FDFCBD5-755F-426E-BA6B-3BAD429D3919}"/>
                </a:ext>
              </a:extLst>
            </p:cNvPr>
            <p:cNvSpPr/>
            <p:nvPr/>
          </p:nvSpPr>
          <p:spPr>
            <a:xfrm>
              <a:off x="2563087" y="764334"/>
              <a:ext cx="86291" cy="8629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2C30FDC-D807-4C81-8BD7-F85B5C651315}"/>
                </a:ext>
              </a:extLst>
            </p:cNvPr>
            <p:cNvCxnSpPr>
              <a:cxnSpLocks/>
              <a:stCxn id="21" idx="5"/>
            </p:cNvCxnSpPr>
            <p:nvPr/>
          </p:nvCxnSpPr>
          <p:spPr>
            <a:xfrm>
              <a:off x="2636742" y="837988"/>
              <a:ext cx="45842" cy="34923"/>
            </a:xfrm>
            <a:prstGeom prst="line">
              <a:avLst/>
            </a:prstGeom>
            <a:ln w="28575" cap="rnd">
              <a:solidFill>
                <a:srgbClr val="EEEEEE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541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2FCAB-D6AB-43CC-8561-976A91526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02420-E697-4997-8485-F54DD9A8D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E97C5-A2FA-4C64-8960-B3D9BDC6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C89E-E8E9-4F72-AE84-152D61F1521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19D53-DC57-4846-8904-AE67195F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419ED-2F6C-4D35-AE70-D3FAAA2B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8732-ED56-428E-A12A-F161F442E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8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D7A4-0EF0-4121-B682-9D2C579E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AAF4B-A877-480E-B731-1EEABEAD2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19107-CB3B-419C-AC00-B9DA47F5C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51C81-7FDA-489F-9C74-CD1259BF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C89E-E8E9-4F72-AE84-152D61F1521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FC5B1-0DD4-4868-A4BC-965B481E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78352-0B51-454C-8172-B184D5E5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8732-ED56-428E-A12A-F161F442E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3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55C7-1D6F-4F4C-8BBA-7E4FCBF1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1080E-5DA9-4234-849F-9F098693A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1FF81-A83D-4141-AADC-274FCDC72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A6FDBB-3DF6-43E7-A340-ED72CC920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C6AD3-3BA9-47C7-8DE8-E0F6C5807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2D645-BD09-411E-B944-4DA94115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C89E-E8E9-4F72-AE84-152D61F1521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36585-706A-41CA-83FB-DECD9E9E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FDADA-0054-4808-81A7-DB85325B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8732-ED56-428E-A12A-F161F442E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54B4-8B5B-4F8D-82DA-4051D3F1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C0A7A-A66A-411E-B7E4-9B40B8AE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C89E-E8E9-4F72-AE84-152D61F1521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0914A-1732-4E39-B7C8-26F0EEC1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61411-C3AB-4191-95F6-FD8F11CF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8732-ED56-428E-A12A-F161F442E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9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ECA7C-CD33-4247-8C14-E98AB2EC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C89E-E8E9-4F72-AE84-152D61F1521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0E19-118D-466C-B675-A77FD60E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A3297-BB77-4188-8132-534A93B32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8732-ED56-428E-A12A-F161F442E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5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2AFCD-30E3-4CEA-8B4A-8DFECE39B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1C89E-E8E9-4F72-AE84-152D61F1521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298E2-F0D8-4448-B443-3E3FF9D7B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92DC2-9A67-4682-8FD1-C4411CD49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38732-ED56-428E-A12A-F161F442EF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5C09175-D8E6-4FA6-98F0-A666A43A4283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81C89E-E8E9-4F72-AE84-152D61F1521B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2A7974D-9D3D-4B79-9F10-AD6F3F80BB4A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838732-ED56-428E-A12A-F161F442EF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B98DAF0-21DB-42FC-A704-6C1FA6B3C2B3}"/>
              </a:ext>
            </a:extLst>
          </p:cNvPr>
          <p:cNvSpPr/>
          <p:nvPr userDrawn="1"/>
        </p:nvSpPr>
        <p:spPr>
          <a:xfrm>
            <a:off x="0" y="2794552"/>
            <a:ext cx="8650014" cy="4063449"/>
          </a:xfrm>
          <a:custGeom>
            <a:avLst/>
            <a:gdLst>
              <a:gd name="connsiteX0" fmla="*/ 0 w 6274676"/>
              <a:gd name="connsiteY0" fmla="*/ 0 h 4062248"/>
              <a:gd name="connsiteX1" fmla="*/ 6274676 w 6274676"/>
              <a:gd name="connsiteY1" fmla="*/ 0 h 4062248"/>
              <a:gd name="connsiteX2" fmla="*/ 6274676 w 6274676"/>
              <a:gd name="connsiteY2" fmla="*/ 4062248 h 4062248"/>
              <a:gd name="connsiteX3" fmla="*/ 0 w 6274676"/>
              <a:gd name="connsiteY3" fmla="*/ 4062248 h 4062248"/>
              <a:gd name="connsiteX4" fmla="*/ 0 w 6274676"/>
              <a:gd name="connsiteY4" fmla="*/ 0 h 4062248"/>
              <a:gd name="connsiteX0" fmla="*/ 0 w 6274676"/>
              <a:gd name="connsiteY0" fmla="*/ 0 h 4062248"/>
              <a:gd name="connsiteX1" fmla="*/ 3226676 w 6274676"/>
              <a:gd name="connsiteY1" fmla="*/ 1849820 h 4062248"/>
              <a:gd name="connsiteX2" fmla="*/ 6274676 w 6274676"/>
              <a:gd name="connsiteY2" fmla="*/ 4062248 h 4062248"/>
              <a:gd name="connsiteX3" fmla="*/ 0 w 6274676"/>
              <a:gd name="connsiteY3" fmla="*/ 4062248 h 4062248"/>
              <a:gd name="connsiteX4" fmla="*/ 0 w 6274676"/>
              <a:gd name="connsiteY4" fmla="*/ 0 h 4062248"/>
              <a:gd name="connsiteX0" fmla="*/ 0 w 6274676"/>
              <a:gd name="connsiteY0" fmla="*/ 2462 h 4064710"/>
              <a:gd name="connsiteX1" fmla="*/ 3226676 w 6274676"/>
              <a:gd name="connsiteY1" fmla="*/ 1852282 h 4064710"/>
              <a:gd name="connsiteX2" fmla="*/ 6274676 w 6274676"/>
              <a:gd name="connsiteY2" fmla="*/ 4064710 h 4064710"/>
              <a:gd name="connsiteX3" fmla="*/ 0 w 6274676"/>
              <a:gd name="connsiteY3" fmla="*/ 4064710 h 4064710"/>
              <a:gd name="connsiteX4" fmla="*/ 0 w 6274676"/>
              <a:gd name="connsiteY4" fmla="*/ 2462 h 4064710"/>
              <a:gd name="connsiteX0" fmla="*/ 0 w 6274676"/>
              <a:gd name="connsiteY0" fmla="*/ 1666 h 4063914"/>
              <a:gd name="connsiteX1" fmla="*/ 3226676 w 6274676"/>
              <a:gd name="connsiteY1" fmla="*/ 1851486 h 4063914"/>
              <a:gd name="connsiteX2" fmla="*/ 6274676 w 6274676"/>
              <a:gd name="connsiteY2" fmla="*/ 4063914 h 4063914"/>
              <a:gd name="connsiteX3" fmla="*/ 0 w 6274676"/>
              <a:gd name="connsiteY3" fmla="*/ 4063914 h 4063914"/>
              <a:gd name="connsiteX4" fmla="*/ 0 w 6274676"/>
              <a:gd name="connsiteY4" fmla="*/ 1666 h 4063914"/>
              <a:gd name="connsiteX0" fmla="*/ 0 w 6274676"/>
              <a:gd name="connsiteY0" fmla="*/ 1445 h 4063693"/>
              <a:gd name="connsiteX1" fmla="*/ 3394841 w 6274676"/>
              <a:gd name="connsiteY1" fmla="*/ 2156065 h 4063693"/>
              <a:gd name="connsiteX2" fmla="*/ 6274676 w 6274676"/>
              <a:gd name="connsiteY2" fmla="*/ 4063693 h 4063693"/>
              <a:gd name="connsiteX3" fmla="*/ 0 w 6274676"/>
              <a:gd name="connsiteY3" fmla="*/ 4063693 h 4063693"/>
              <a:gd name="connsiteX4" fmla="*/ 0 w 6274676"/>
              <a:gd name="connsiteY4" fmla="*/ 1445 h 4063693"/>
              <a:gd name="connsiteX0" fmla="*/ 0 w 6274676"/>
              <a:gd name="connsiteY0" fmla="*/ 1039 h 4063287"/>
              <a:gd name="connsiteX1" fmla="*/ 3394841 w 6274676"/>
              <a:gd name="connsiteY1" fmla="*/ 2155659 h 4063287"/>
              <a:gd name="connsiteX2" fmla="*/ 6274676 w 6274676"/>
              <a:gd name="connsiteY2" fmla="*/ 4063287 h 4063287"/>
              <a:gd name="connsiteX3" fmla="*/ 0 w 6274676"/>
              <a:gd name="connsiteY3" fmla="*/ 4063287 h 4063287"/>
              <a:gd name="connsiteX4" fmla="*/ 0 w 6274676"/>
              <a:gd name="connsiteY4" fmla="*/ 1039 h 4063287"/>
              <a:gd name="connsiteX0" fmla="*/ 0 w 6274676"/>
              <a:gd name="connsiteY0" fmla="*/ 1039 h 4063287"/>
              <a:gd name="connsiteX1" fmla="*/ 3394841 w 6274676"/>
              <a:gd name="connsiteY1" fmla="*/ 2155659 h 4063287"/>
              <a:gd name="connsiteX2" fmla="*/ 6274676 w 6274676"/>
              <a:gd name="connsiteY2" fmla="*/ 4063287 h 4063287"/>
              <a:gd name="connsiteX3" fmla="*/ 0 w 6274676"/>
              <a:gd name="connsiteY3" fmla="*/ 4063287 h 4063287"/>
              <a:gd name="connsiteX4" fmla="*/ 0 w 6274676"/>
              <a:gd name="connsiteY4" fmla="*/ 1039 h 4063287"/>
              <a:gd name="connsiteX0" fmla="*/ 0 w 8650014"/>
              <a:gd name="connsiteY0" fmla="*/ 1039 h 4063287"/>
              <a:gd name="connsiteX1" fmla="*/ 3394841 w 8650014"/>
              <a:gd name="connsiteY1" fmla="*/ 2155659 h 4063287"/>
              <a:gd name="connsiteX2" fmla="*/ 8650014 w 8650014"/>
              <a:gd name="connsiteY2" fmla="*/ 4063287 h 4063287"/>
              <a:gd name="connsiteX3" fmla="*/ 0 w 8650014"/>
              <a:gd name="connsiteY3" fmla="*/ 4063287 h 4063287"/>
              <a:gd name="connsiteX4" fmla="*/ 0 w 8650014"/>
              <a:gd name="connsiteY4" fmla="*/ 1039 h 4063287"/>
              <a:gd name="connsiteX0" fmla="*/ 0 w 8650014"/>
              <a:gd name="connsiteY0" fmla="*/ 910 h 4063158"/>
              <a:gd name="connsiteX1" fmla="*/ 3678620 w 8650014"/>
              <a:gd name="connsiteY1" fmla="*/ 2607475 h 4063158"/>
              <a:gd name="connsiteX2" fmla="*/ 8650014 w 8650014"/>
              <a:gd name="connsiteY2" fmla="*/ 4063158 h 4063158"/>
              <a:gd name="connsiteX3" fmla="*/ 0 w 8650014"/>
              <a:gd name="connsiteY3" fmla="*/ 4063158 h 4063158"/>
              <a:gd name="connsiteX4" fmla="*/ 0 w 8650014"/>
              <a:gd name="connsiteY4" fmla="*/ 910 h 4063158"/>
              <a:gd name="connsiteX0" fmla="*/ 0 w 8650014"/>
              <a:gd name="connsiteY0" fmla="*/ 1328 h 4063576"/>
              <a:gd name="connsiteX1" fmla="*/ 3678620 w 8650014"/>
              <a:gd name="connsiteY1" fmla="*/ 2607893 h 4063576"/>
              <a:gd name="connsiteX2" fmla="*/ 8650014 w 8650014"/>
              <a:gd name="connsiteY2" fmla="*/ 4063576 h 4063576"/>
              <a:gd name="connsiteX3" fmla="*/ 0 w 8650014"/>
              <a:gd name="connsiteY3" fmla="*/ 4063576 h 4063576"/>
              <a:gd name="connsiteX4" fmla="*/ 0 w 8650014"/>
              <a:gd name="connsiteY4" fmla="*/ 1328 h 4063576"/>
              <a:gd name="connsiteX0" fmla="*/ 0 w 8650014"/>
              <a:gd name="connsiteY0" fmla="*/ 1328 h 4063576"/>
              <a:gd name="connsiteX1" fmla="*/ 3678620 w 8650014"/>
              <a:gd name="connsiteY1" fmla="*/ 2607893 h 4063576"/>
              <a:gd name="connsiteX2" fmla="*/ 8650014 w 8650014"/>
              <a:gd name="connsiteY2" fmla="*/ 4063576 h 4063576"/>
              <a:gd name="connsiteX3" fmla="*/ 0 w 8650014"/>
              <a:gd name="connsiteY3" fmla="*/ 4063576 h 4063576"/>
              <a:gd name="connsiteX4" fmla="*/ 0 w 8650014"/>
              <a:gd name="connsiteY4" fmla="*/ 1328 h 4063576"/>
              <a:gd name="connsiteX0" fmla="*/ 0 w 8650014"/>
              <a:gd name="connsiteY0" fmla="*/ 1328 h 4063576"/>
              <a:gd name="connsiteX1" fmla="*/ 3678620 w 8650014"/>
              <a:gd name="connsiteY1" fmla="*/ 2607893 h 4063576"/>
              <a:gd name="connsiteX2" fmla="*/ 8650014 w 8650014"/>
              <a:gd name="connsiteY2" fmla="*/ 4063576 h 4063576"/>
              <a:gd name="connsiteX3" fmla="*/ 0 w 8650014"/>
              <a:gd name="connsiteY3" fmla="*/ 4063576 h 4063576"/>
              <a:gd name="connsiteX4" fmla="*/ 0 w 8650014"/>
              <a:gd name="connsiteY4" fmla="*/ 1328 h 4063576"/>
              <a:gd name="connsiteX0" fmla="*/ 0 w 8650014"/>
              <a:gd name="connsiteY0" fmla="*/ 1328 h 4063576"/>
              <a:gd name="connsiteX1" fmla="*/ 3678620 w 8650014"/>
              <a:gd name="connsiteY1" fmla="*/ 2607893 h 4063576"/>
              <a:gd name="connsiteX2" fmla="*/ 8650014 w 8650014"/>
              <a:gd name="connsiteY2" fmla="*/ 4063576 h 4063576"/>
              <a:gd name="connsiteX3" fmla="*/ 0 w 8650014"/>
              <a:gd name="connsiteY3" fmla="*/ 4063576 h 4063576"/>
              <a:gd name="connsiteX4" fmla="*/ 0 w 8650014"/>
              <a:gd name="connsiteY4" fmla="*/ 1328 h 4063576"/>
              <a:gd name="connsiteX0" fmla="*/ 0 w 8650014"/>
              <a:gd name="connsiteY0" fmla="*/ 1201 h 4063449"/>
              <a:gd name="connsiteX1" fmla="*/ 3678620 w 8650014"/>
              <a:gd name="connsiteY1" fmla="*/ 2607766 h 4063449"/>
              <a:gd name="connsiteX2" fmla="*/ 8650014 w 8650014"/>
              <a:gd name="connsiteY2" fmla="*/ 4063449 h 4063449"/>
              <a:gd name="connsiteX3" fmla="*/ 0 w 8650014"/>
              <a:gd name="connsiteY3" fmla="*/ 4063449 h 4063449"/>
              <a:gd name="connsiteX4" fmla="*/ 0 w 8650014"/>
              <a:gd name="connsiteY4" fmla="*/ 1201 h 4063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50014" h="4063449">
                <a:moveTo>
                  <a:pt x="0" y="1201"/>
                </a:moveTo>
                <a:cubicBezTo>
                  <a:pt x="2347311" y="-65364"/>
                  <a:pt x="631068" y="2659001"/>
                  <a:pt x="3678620" y="2607766"/>
                </a:cubicBezTo>
                <a:cubicBezTo>
                  <a:pt x="6194096" y="2570980"/>
                  <a:pt x="7385269" y="2460621"/>
                  <a:pt x="8650014" y="4063449"/>
                </a:cubicBezTo>
                <a:lnTo>
                  <a:pt x="0" y="4063449"/>
                </a:lnTo>
                <a:lnTo>
                  <a:pt x="0" y="1201"/>
                </a:lnTo>
                <a:close/>
              </a:path>
            </a:pathLst>
          </a:custGeom>
          <a:solidFill>
            <a:srgbClr val="EEDDD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F38718-2B3B-4615-BF91-7853C45B3D22}"/>
              </a:ext>
            </a:extLst>
          </p:cNvPr>
          <p:cNvSpPr/>
          <p:nvPr userDrawn="1"/>
        </p:nvSpPr>
        <p:spPr>
          <a:xfrm>
            <a:off x="0" y="6303616"/>
            <a:ext cx="12192000" cy="558800"/>
          </a:xfrm>
          <a:prstGeom prst="rect">
            <a:avLst/>
          </a:prstGeom>
          <a:solidFill>
            <a:srgbClr val="A88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0574C6-B4D8-4B9C-AC86-CD33E473B695}"/>
              </a:ext>
            </a:extLst>
          </p:cNvPr>
          <p:cNvGrpSpPr/>
          <p:nvPr userDrawn="1"/>
        </p:nvGrpSpPr>
        <p:grpSpPr>
          <a:xfrm>
            <a:off x="128741" y="6453161"/>
            <a:ext cx="283342" cy="292195"/>
            <a:chOff x="159032" y="6386441"/>
            <a:chExt cx="381238" cy="393150"/>
          </a:xfrm>
        </p:grpSpPr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6D36524B-15BC-46F8-AAF3-3555470F52DF}"/>
                </a:ext>
              </a:extLst>
            </p:cNvPr>
            <p:cNvSpPr/>
            <p:nvPr/>
          </p:nvSpPr>
          <p:spPr>
            <a:xfrm rot="16200000">
              <a:off x="153076" y="6392397"/>
              <a:ext cx="393150" cy="381238"/>
            </a:xfrm>
            <a:prstGeom prst="trapezoid">
              <a:avLst>
                <a:gd name="adj" fmla="val 19375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13F7D0-A231-46FB-B4A0-DC6FF8716BEA}"/>
                </a:ext>
              </a:extLst>
            </p:cNvPr>
            <p:cNvCxnSpPr>
              <a:stCxn id="12" idx="0"/>
              <a:endCxn id="12" idx="2"/>
            </p:cNvCxnSpPr>
            <p:nvPr/>
          </p:nvCxnSpPr>
          <p:spPr>
            <a:xfrm>
              <a:off x="159032" y="6583016"/>
              <a:ext cx="381238" cy="0"/>
            </a:xfrm>
            <a:prstGeom prst="line">
              <a:avLst/>
            </a:prstGeom>
            <a:ln w="15875">
              <a:solidFill>
                <a:srgbClr val="A888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C91B3A-2379-4A27-9716-E352D5A33DA4}"/>
                </a:ext>
              </a:extLst>
            </p:cNvPr>
            <p:cNvCxnSpPr>
              <a:stCxn id="12" idx="3"/>
              <a:endCxn id="12" idx="1"/>
            </p:cNvCxnSpPr>
            <p:nvPr/>
          </p:nvCxnSpPr>
          <p:spPr>
            <a:xfrm>
              <a:off x="349651" y="6423373"/>
              <a:ext cx="0" cy="319286"/>
            </a:xfrm>
            <a:prstGeom prst="line">
              <a:avLst/>
            </a:prstGeom>
            <a:ln w="15875">
              <a:solidFill>
                <a:srgbClr val="A888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B62FE07-5BE9-4E13-95CE-2514D974B011}"/>
              </a:ext>
            </a:extLst>
          </p:cNvPr>
          <p:cNvGrpSpPr/>
          <p:nvPr userDrawn="1"/>
        </p:nvGrpSpPr>
        <p:grpSpPr>
          <a:xfrm>
            <a:off x="9618775" y="6475017"/>
            <a:ext cx="322279" cy="317705"/>
            <a:chOff x="9526976" y="6384931"/>
            <a:chExt cx="430201" cy="42112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FEC608-F870-416C-B5DC-7C04F1AAC796}"/>
                </a:ext>
              </a:extLst>
            </p:cNvPr>
            <p:cNvSpPr/>
            <p:nvPr/>
          </p:nvSpPr>
          <p:spPr>
            <a:xfrm>
              <a:off x="9526976" y="6384931"/>
              <a:ext cx="430201" cy="230876"/>
            </a:xfrm>
            <a:custGeom>
              <a:avLst/>
              <a:gdLst>
                <a:gd name="connsiteX0" fmla="*/ 1532230 w 3863788"/>
                <a:gd name="connsiteY0" fmla="*/ 1170226 h 1993591"/>
                <a:gd name="connsiteX1" fmla="*/ 1529825 w 3863788"/>
                <a:gd name="connsiteY1" fmla="*/ 1177973 h 1993591"/>
                <a:gd name="connsiteX2" fmla="*/ 1546502 w 3863788"/>
                <a:gd name="connsiteY2" fmla="*/ 1177973 h 1993591"/>
                <a:gd name="connsiteX3" fmla="*/ 2136697 w 3863788"/>
                <a:gd name="connsiteY3" fmla="*/ 1159213 h 1993591"/>
                <a:gd name="connsiteX4" fmla="*/ 2102133 w 3863788"/>
                <a:gd name="connsiteY4" fmla="*/ 1177973 h 1993591"/>
                <a:gd name="connsiteX5" fmla="*/ 2138588 w 3863788"/>
                <a:gd name="connsiteY5" fmla="*/ 1177973 h 1993591"/>
                <a:gd name="connsiteX6" fmla="*/ 1824318 w 3863788"/>
                <a:gd name="connsiteY6" fmla="*/ 0 h 1993591"/>
                <a:gd name="connsiteX7" fmla="*/ 2398403 w 3863788"/>
                <a:gd name="connsiteY7" fmla="*/ 380529 h 1993591"/>
                <a:gd name="connsiteX8" fmla="*/ 2429746 w 3863788"/>
                <a:gd name="connsiteY8" fmla="*/ 481499 h 1993591"/>
                <a:gd name="connsiteX9" fmla="*/ 2515012 w 3863788"/>
                <a:gd name="connsiteY9" fmla="*/ 411148 h 1993591"/>
                <a:gd name="connsiteX10" fmla="*/ 2998694 w 3863788"/>
                <a:gd name="connsiteY10" fmla="*/ 263403 h 1993591"/>
                <a:gd name="connsiteX11" fmla="*/ 3863788 w 3863788"/>
                <a:gd name="connsiteY11" fmla="*/ 1128497 h 1993591"/>
                <a:gd name="connsiteX12" fmla="*/ 3610408 w 3863788"/>
                <a:gd name="connsiteY12" fmla="*/ 1740211 h 1993591"/>
                <a:gd name="connsiteX13" fmla="*/ 3567218 w 3863788"/>
                <a:gd name="connsiteY13" fmla="*/ 1775846 h 1993591"/>
                <a:gd name="connsiteX14" fmla="*/ 3547862 w 3863788"/>
                <a:gd name="connsiteY14" fmla="*/ 1811506 h 1993591"/>
                <a:gd name="connsiteX15" fmla="*/ 3210916 w 3863788"/>
                <a:gd name="connsiteY15" fmla="*/ 1990659 h 1993591"/>
                <a:gd name="connsiteX16" fmla="*/ 3056759 w 3863788"/>
                <a:gd name="connsiteY16" fmla="*/ 1990659 h 1993591"/>
                <a:gd name="connsiteX17" fmla="*/ 2998694 w 3863788"/>
                <a:gd name="connsiteY17" fmla="*/ 1993591 h 1993591"/>
                <a:gd name="connsiteX18" fmla="*/ 2940628 w 3863788"/>
                <a:gd name="connsiteY18" fmla="*/ 1990659 h 1993591"/>
                <a:gd name="connsiteX19" fmla="*/ 437720 w 3863788"/>
                <a:gd name="connsiteY19" fmla="*/ 1990658 h 1993591"/>
                <a:gd name="connsiteX20" fmla="*/ 90205 w 3863788"/>
                <a:gd name="connsiteY20" fmla="*/ 1795019 h 1993591"/>
                <a:gd name="connsiteX21" fmla="*/ 78815 w 3863788"/>
                <a:gd name="connsiteY21" fmla="*/ 1766010 h 1993591"/>
                <a:gd name="connsiteX22" fmla="*/ 78082 w 3863788"/>
                <a:gd name="connsiteY22" fmla="*/ 1765121 h 1993591"/>
                <a:gd name="connsiteX23" fmla="*/ 0 w 3863788"/>
                <a:gd name="connsiteY23" fmla="*/ 1509496 h 1993591"/>
                <a:gd name="connsiteX24" fmla="*/ 457200 w 3863788"/>
                <a:gd name="connsiteY24" fmla="*/ 1052296 h 1993591"/>
                <a:gd name="connsiteX25" fmla="*/ 635163 w 3863788"/>
                <a:gd name="connsiteY25" fmla="*/ 1088225 h 1993591"/>
                <a:gd name="connsiteX26" fmla="*/ 640873 w 3863788"/>
                <a:gd name="connsiteY26" fmla="*/ 1091325 h 1993591"/>
                <a:gd name="connsiteX27" fmla="*/ 636494 w 3863788"/>
                <a:gd name="connsiteY27" fmla="*/ 1047881 h 1993591"/>
                <a:gd name="connsiteX28" fmla="*/ 1093694 w 3863788"/>
                <a:gd name="connsiteY28" fmla="*/ 590681 h 1993591"/>
                <a:gd name="connsiteX29" fmla="*/ 1185836 w 3863788"/>
                <a:gd name="connsiteY29" fmla="*/ 599970 h 1993591"/>
                <a:gd name="connsiteX30" fmla="*/ 1203058 w 3863788"/>
                <a:gd name="connsiteY30" fmla="*/ 605316 h 1993591"/>
                <a:gd name="connsiteX31" fmla="*/ 1213929 w 3863788"/>
                <a:gd name="connsiteY31" fmla="*/ 497482 h 1993591"/>
                <a:gd name="connsiteX32" fmla="*/ 1824318 w 3863788"/>
                <a:gd name="connsiteY32" fmla="*/ 0 h 199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863788" h="1993591">
                  <a:moveTo>
                    <a:pt x="1532230" y="1170226"/>
                  </a:moveTo>
                  <a:lnTo>
                    <a:pt x="1529825" y="1177973"/>
                  </a:lnTo>
                  <a:lnTo>
                    <a:pt x="1546502" y="1177973"/>
                  </a:lnTo>
                  <a:close/>
                  <a:moveTo>
                    <a:pt x="2136697" y="1159213"/>
                  </a:moveTo>
                  <a:lnTo>
                    <a:pt x="2102133" y="1177973"/>
                  </a:lnTo>
                  <a:lnTo>
                    <a:pt x="2138588" y="1177973"/>
                  </a:lnTo>
                  <a:close/>
                  <a:moveTo>
                    <a:pt x="1824318" y="0"/>
                  </a:moveTo>
                  <a:cubicBezTo>
                    <a:pt x="2082392" y="0"/>
                    <a:pt x="2303819" y="156908"/>
                    <a:pt x="2398403" y="380529"/>
                  </a:cubicBezTo>
                  <a:lnTo>
                    <a:pt x="2429746" y="481499"/>
                  </a:lnTo>
                  <a:lnTo>
                    <a:pt x="2515012" y="411148"/>
                  </a:lnTo>
                  <a:cubicBezTo>
                    <a:pt x="2653082" y="317869"/>
                    <a:pt x="2819527" y="263403"/>
                    <a:pt x="2998694" y="263403"/>
                  </a:cubicBezTo>
                  <a:cubicBezTo>
                    <a:pt x="3476472" y="263403"/>
                    <a:pt x="3863788" y="650719"/>
                    <a:pt x="3863788" y="1128497"/>
                  </a:cubicBezTo>
                  <a:cubicBezTo>
                    <a:pt x="3863788" y="1367386"/>
                    <a:pt x="3766959" y="1583660"/>
                    <a:pt x="3610408" y="1740211"/>
                  </a:cubicBezTo>
                  <a:lnTo>
                    <a:pt x="3567218" y="1775846"/>
                  </a:lnTo>
                  <a:lnTo>
                    <a:pt x="3547862" y="1811506"/>
                  </a:lnTo>
                  <a:cubicBezTo>
                    <a:pt x="3474839" y="1919594"/>
                    <a:pt x="3351177" y="1990659"/>
                    <a:pt x="3210916" y="1990659"/>
                  </a:cubicBezTo>
                  <a:lnTo>
                    <a:pt x="3056759" y="1990659"/>
                  </a:lnTo>
                  <a:lnTo>
                    <a:pt x="2998694" y="1993591"/>
                  </a:lnTo>
                  <a:lnTo>
                    <a:pt x="2940628" y="1990659"/>
                  </a:lnTo>
                  <a:lnTo>
                    <a:pt x="437720" y="1990658"/>
                  </a:lnTo>
                  <a:cubicBezTo>
                    <a:pt x="290446" y="1990658"/>
                    <a:pt x="161472" y="1912309"/>
                    <a:pt x="90205" y="1795019"/>
                  </a:cubicBezTo>
                  <a:lnTo>
                    <a:pt x="78815" y="1766010"/>
                  </a:lnTo>
                  <a:lnTo>
                    <a:pt x="78082" y="1765121"/>
                  </a:lnTo>
                  <a:cubicBezTo>
                    <a:pt x="28785" y="1692152"/>
                    <a:pt x="0" y="1604186"/>
                    <a:pt x="0" y="1509496"/>
                  </a:cubicBezTo>
                  <a:cubicBezTo>
                    <a:pt x="0" y="1256991"/>
                    <a:pt x="204695" y="1052296"/>
                    <a:pt x="457200" y="1052296"/>
                  </a:cubicBezTo>
                  <a:cubicBezTo>
                    <a:pt x="520326" y="1052296"/>
                    <a:pt x="580464" y="1065090"/>
                    <a:pt x="635163" y="1088225"/>
                  </a:cubicBezTo>
                  <a:lnTo>
                    <a:pt x="640873" y="1091325"/>
                  </a:lnTo>
                  <a:lnTo>
                    <a:pt x="636494" y="1047881"/>
                  </a:lnTo>
                  <a:cubicBezTo>
                    <a:pt x="636494" y="795376"/>
                    <a:pt x="841189" y="590681"/>
                    <a:pt x="1093694" y="590681"/>
                  </a:cubicBezTo>
                  <a:cubicBezTo>
                    <a:pt x="1125257" y="590681"/>
                    <a:pt x="1156073" y="593880"/>
                    <a:pt x="1185836" y="599970"/>
                  </a:cubicBezTo>
                  <a:lnTo>
                    <a:pt x="1203058" y="605316"/>
                  </a:lnTo>
                  <a:lnTo>
                    <a:pt x="1213929" y="497482"/>
                  </a:lnTo>
                  <a:cubicBezTo>
                    <a:pt x="1272026" y="213570"/>
                    <a:pt x="1523231" y="0"/>
                    <a:pt x="1824318" y="0"/>
                  </a:cubicBezTo>
                  <a:close/>
                </a:path>
              </a:pathLst>
            </a:cu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Teardrop 16">
              <a:extLst>
                <a:ext uri="{FF2B5EF4-FFF2-40B4-BE49-F238E27FC236}">
                  <a16:creationId xmlns:a16="http://schemas.microsoft.com/office/drawing/2014/main" id="{01D3FEFD-32E0-4718-8FE3-4F8588D0F34D}"/>
                </a:ext>
              </a:extLst>
            </p:cNvPr>
            <p:cNvSpPr/>
            <p:nvPr/>
          </p:nvSpPr>
          <p:spPr>
            <a:xfrm rot="19152744">
              <a:off x="9615775" y="6654899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ardrop 17">
              <a:extLst>
                <a:ext uri="{FF2B5EF4-FFF2-40B4-BE49-F238E27FC236}">
                  <a16:creationId xmlns:a16="http://schemas.microsoft.com/office/drawing/2014/main" id="{13E54479-A5A9-4638-8D00-C03519FF17FD}"/>
                </a:ext>
              </a:extLst>
            </p:cNvPr>
            <p:cNvSpPr/>
            <p:nvPr/>
          </p:nvSpPr>
          <p:spPr>
            <a:xfrm rot="18857548">
              <a:off x="9659996" y="6717336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ardrop 18">
              <a:extLst>
                <a:ext uri="{FF2B5EF4-FFF2-40B4-BE49-F238E27FC236}">
                  <a16:creationId xmlns:a16="http://schemas.microsoft.com/office/drawing/2014/main" id="{61E9D92D-DBB7-4B46-9D0E-1917C12625C2}"/>
                </a:ext>
              </a:extLst>
            </p:cNvPr>
            <p:cNvSpPr/>
            <p:nvPr/>
          </p:nvSpPr>
          <p:spPr>
            <a:xfrm rot="18945057">
              <a:off x="9719218" y="6654814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ardrop 19">
              <a:extLst>
                <a:ext uri="{FF2B5EF4-FFF2-40B4-BE49-F238E27FC236}">
                  <a16:creationId xmlns:a16="http://schemas.microsoft.com/office/drawing/2014/main" id="{BB51B877-6CEF-419F-92FD-C7859028B545}"/>
                </a:ext>
              </a:extLst>
            </p:cNvPr>
            <p:cNvSpPr/>
            <p:nvPr/>
          </p:nvSpPr>
          <p:spPr>
            <a:xfrm rot="18842035">
              <a:off x="9783851" y="6713408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ardrop 20">
              <a:extLst>
                <a:ext uri="{FF2B5EF4-FFF2-40B4-BE49-F238E27FC236}">
                  <a16:creationId xmlns:a16="http://schemas.microsoft.com/office/drawing/2014/main" id="{2C92CC05-411C-489C-8768-E93729764B39}"/>
                </a:ext>
              </a:extLst>
            </p:cNvPr>
            <p:cNvSpPr/>
            <p:nvPr/>
          </p:nvSpPr>
          <p:spPr>
            <a:xfrm rot="18769300">
              <a:off x="9827715" y="6656513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ardrop 21">
              <a:extLst>
                <a:ext uri="{FF2B5EF4-FFF2-40B4-BE49-F238E27FC236}">
                  <a16:creationId xmlns:a16="http://schemas.microsoft.com/office/drawing/2014/main" id="{2246D572-0963-405B-8EB2-674F2BD3018E}"/>
                </a:ext>
              </a:extLst>
            </p:cNvPr>
            <p:cNvSpPr/>
            <p:nvPr/>
          </p:nvSpPr>
          <p:spPr>
            <a:xfrm rot="18782281">
              <a:off x="9731765" y="6760335"/>
              <a:ext cx="45719" cy="45719"/>
            </a:xfrm>
            <a:prstGeom prst="teardrop">
              <a:avLst>
                <a:gd name="adj" fmla="val 134586"/>
              </a:avLst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9C2C39-E839-4966-871E-7194134D8A76}"/>
              </a:ext>
            </a:extLst>
          </p:cNvPr>
          <p:cNvGrpSpPr/>
          <p:nvPr userDrawn="1"/>
        </p:nvGrpSpPr>
        <p:grpSpPr>
          <a:xfrm>
            <a:off x="9908386" y="6433751"/>
            <a:ext cx="857927" cy="292894"/>
            <a:chOff x="9556135" y="6251083"/>
            <a:chExt cx="857927" cy="29289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DB54FE5-FF5D-492D-95DB-214970B25FA3}"/>
                </a:ext>
              </a:extLst>
            </p:cNvPr>
            <p:cNvSpPr txBox="1"/>
            <p:nvPr/>
          </p:nvSpPr>
          <p:spPr>
            <a:xfrm>
              <a:off x="9556135" y="6297756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rgbClr val="47372F"/>
                  </a:solidFill>
                  <a:latin typeface="Comic Sans MS" panose="030F0702030302020204" pitchFamily="66" charset="0"/>
                </a:rPr>
                <a:t>25 C Rainy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15E5C9-49D3-4FA0-B150-FE9E2B6EB025}"/>
                </a:ext>
              </a:extLst>
            </p:cNvPr>
            <p:cNvSpPr txBox="1"/>
            <p:nvPr/>
          </p:nvSpPr>
          <p:spPr>
            <a:xfrm>
              <a:off x="9710004" y="6251083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rgbClr val="47372F"/>
                  </a:solidFill>
                  <a:latin typeface="Comic Sans MS" panose="030F0702030302020204" pitchFamily="66" charset="0"/>
                </a:rPr>
                <a:t>o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06E1C6C-ABED-4022-81C0-6C082EFD805B}"/>
              </a:ext>
            </a:extLst>
          </p:cNvPr>
          <p:cNvGrpSpPr/>
          <p:nvPr userDrawn="1"/>
        </p:nvGrpSpPr>
        <p:grpSpPr>
          <a:xfrm flipH="1">
            <a:off x="10753696" y="6487862"/>
            <a:ext cx="440908" cy="442439"/>
            <a:chOff x="10759921" y="6520827"/>
            <a:chExt cx="516603" cy="51839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7CFF7B4-DD1F-4889-B29E-0E83A4D08EEE}"/>
                </a:ext>
              </a:extLst>
            </p:cNvPr>
            <p:cNvSpPr/>
            <p:nvPr/>
          </p:nvSpPr>
          <p:spPr>
            <a:xfrm>
              <a:off x="11011035" y="6690442"/>
              <a:ext cx="83547" cy="83547"/>
            </a:xfrm>
            <a:prstGeom prst="ellipse">
              <a:avLst/>
            </a:prstGeom>
            <a:solidFill>
              <a:srgbClr val="47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339E438F-6887-4CF9-912F-FFB6D074E00E}"/>
                </a:ext>
              </a:extLst>
            </p:cNvPr>
            <p:cNvSpPr/>
            <p:nvPr/>
          </p:nvSpPr>
          <p:spPr>
            <a:xfrm>
              <a:off x="10874865" y="6635190"/>
              <a:ext cx="280520" cy="277597"/>
            </a:xfrm>
            <a:prstGeom prst="arc">
              <a:avLst/>
            </a:prstGeom>
            <a:ln w="38100">
              <a:solidFill>
                <a:srgbClr val="4737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42CF60BC-89C6-464F-80B9-5AFFFA472080}"/>
                </a:ext>
              </a:extLst>
            </p:cNvPr>
            <p:cNvSpPr/>
            <p:nvPr/>
          </p:nvSpPr>
          <p:spPr>
            <a:xfrm>
              <a:off x="10819481" y="6574926"/>
              <a:ext cx="396747" cy="398125"/>
            </a:xfrm>
            <a:prstGeom prst="arc">
              <a:avLst/>
            </a:prstGeom>
            <a:ln w="38100">
              <a:solidFill>
                <a:srgbClr val="4737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50B1F0C0-F927-4C37-84A2-4EBF086E4B96}"/>
                </a:ext>
              </a:extLst>
            </p:cNvPr>
            <p:cNvSpPr/>
            <p:nvPr/>
          </p:nvSpPr>
          <p:spPr>
            <a:xfrm>
              <a:off x="10759921" y="6520827"/>
              <a:ext cx="516603" cy="518397"/>
            </a:xfrm>
            <a:prstGeom prst="arc">
              <a:avLst>
                <a:gd name="adj1" fmla="val 16200000"/>
                <a:gd name="adj2" fmla="val 6"/>
              </a:avLst>
            </a:prstGeom>
            <a:ln w="38100">
              <a:solidFill>
                <a:srgbClr val="4737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A09528C-7C8B-41C6-852E-F9DED63360ED}"/>
              </a:ext>
            </a:extLst>
          </p:cNvPr>
          <p:cNvGrpSpPr/>
          <p:nvPr userDrawn="1"/>
        </p:nvGrpSpPr>
        <p:grpSpPr>
          <a:xfrm>
            <a:off x="11011604" y="6419182"/>
            <a:ext cx="345007" cy="346205"/>
            <a:chOff x="11092370" y="6426155"/>
            <a:chExt cx="345007" cy="34620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82BF293-4583-4AF6-9D70-0686ADC75351}"/>
                </a:ext>
              </a:extLst>
            </p:cNvPr>
            <p:cNvSpPr/>
            <p:nvPr/>
          </p:nvSpPr>
          <p:spPr>
            <a:xfrm rot="16200000" flipH="1">
              <a:off x="11155690" y="6548294"/>
              <a:ext cx="180263" cy="101927"/>
            </a:xfrm>
            <a:custGeom>
              <a:avLst/>
              <a:gdLst>
                <a:gd name="connsiteX0" fmla="*/ 0 w 259771"/>
                <a:gd name="connsiteY0" fmla="*/ 146883 h 146883"/>
                <a:gd name="connsiteX1" fmla="*/ 259771 w 259771"/>
                <a:gd name="connsiteY1" fmla="*/ 146883 h 146883"/>
                <a:gd name="connsiteX2" fmla="*/ 207284 w 259771"/>
                <a:gd name="connsiteY2" fmla="*/ 87527 h 146883"/>
                <a:gd name="connsiteX3" fmla="*/ 213357 w 259771"/>
                <a:gd name="connsiteY3" fmla="*/ 87527 h 146883"/>
                <a:gd name="connsiteX4" fmla="*/ 213357 w 259771"/>
                <a:gd name="connsiteY4" fmla="*/ 1 h 146883"/>
                <a:gd name="connsiteX5" fmla="*/ 129887 w 259771"/>
                <a:gd name="connsiteY5" fmla="*/ 1 h 146883"/>
                <a:gd name="connsiteX6" fmla="*/ 129886 w 259771"/>
                <a:gd name="connsiteY6" fmla="*/ 0 h 146883"/>
                <a:gd name="connsiteX7" fmla="*/ 129885 w 259771"/>
                <a:gd name="connsiteY7" fmla="*/ 1 h 146883"/>
                <a:gd name="connsiteX8" fmla="*/ 44915 w 259771"/>
                <a:gd name="connsiteY8" fmla="*/ 1 h 146883"/>
                <a:gd name="connsiteX9" fmla="*/ 44915 w 259771"/>
                <a:gd name="connsiteY9" fmla="*/ 87527 h 146883"/>
                <a:gd name="connsiteX10" fmla="*/ 52488 w 259771"/>
                <a:gd name="connsiteY10" fmla="*/ 87527 h 146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771" h="146883">
                  <a:moveTo>
                    <a:pt x="0" y="146883"/>
                  </a:moveTo>
                  <a:lnTo>
                    <a:pt x="259771" y="146883"/>
                  </a:lnTo>
                  <a:lnTo>
                    <a:pt x="207284" y="87527"/>
                  </a:lnTo>
                  <a:lnTo>
                    <a:pt x="213357" y="87527"/>
                  </a:lnTo>
                  <a:lnTo>
                    <a:pt x="213357" y="1"/>
                  </a:lnTo>
                  <a:lnTo>
                    <a:pt x="129887" y="1"/>
                  </a:lnTo>
                  <a:lnTo>
                    <a:pt x="129886" y="0"/>
                  </a:lnTo>
                  <a:lnTo>
                    <a:pt x="129885" y="1"/>
                  </a:lnTo>
                  <a:lnTo>
                    <a:pt x="44915" y="1"/>
                  </a:lnTo>
                  <a:lnTo>
                    <a:pt x="44915" y="87527"/>
                  </a:lnTo>
                  <a:lnTo>
                    <a:pt x="52488" y="87527"/>
                  </a:lnTo>
                  <a:close/>
                </a:path>
              </a:pathLst>
            </a:custGeom>
            <a:solidFill>
              <a:srgbClr val="47372F"/>
            </a:solidFill>
            <a:ln>
              <a:solidFill>
                <a:srgbClr val="4737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24472C2-A660-42CF-9052-594FD228B9E4}"/>
                </a:ext>
              </a:extLst>
            </p:cNvPr>
            <p:cNvGrpSpPr/>
            <p:nvPr/>
          </p:nvGrpSpPr>
          <p:grpSpPr>
            <a:xfrm rot="8160944">
              <a:off x="11092370" y="6426155"/>
              <a:ext cx="345007" cy="346205"/>
              <a:chOff x="10950169" y="6646952"/>
              <a:chExt cx="440908" cy="442439"/>
            </a:xfrm>
          </p:grpSpPr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1118AA74-A47C-40BA-B51D-491CBBFB92B3}"/>
                  </a:ext>
                </a:extLst>
              </p:cNvPr>
              <p:cNvSpPr/>
              <p:nvPr/>
            </p:nvSpPr>
            <p:spPr>
              <a:xfrm flipH="1">
                <a:off x="11053558" y="6744558"/>
                <a:ext cx="239417" cy="236922"/>
              </a:xfrm>
              <a:prstGeom prst="arc">
                <a:avLst/>
              </a:prstGeom>
              <a:ln w="28575">
                <a:solidFill>
                  <a:srgbClr val="47372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D0129DE9-C596-48D0-879F-AB7E57C300AA}"/>
                  </a:ext>
                </a:extLst>
              </p:cNvPr>
              <p:cNvSpPr/>
              <p:nvPr/>
            </p:nvSpPr>
            <p:spPr>
              <a:xfrm flipH="1">
                <a:off x="11001630" y="6693124"/>
                <a:ext cx="338614" cy="339790"/>
              </a:xfrm>
              <a:prstGeom prst="arc">
                <a:avLst/>
              </a:prstGeom>
              <a:ln w="28575">
                <a:solidFill>
                  <a:srgbClr val="47372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Arc 35">
                <a:extLst>
                  <a:ext uri="{FF2B5EF4-FFF2-40B4-BE49-F238E27FC236}">
                    <a16:creationId xmlns:a16="http://schemas.microsoft.com/office/drawing/2014/main" id="{7FB1A4C1-2227-482E-8AEF-7076B8FB07BA}"/>
                  </a:ext>
                </a:extLst>
              </p:cNvPr>
              <p:cNvSpPr/>
              <p:nvPr/>
            </p:nvSpPr>
            <p:spPr>
              <a:xfrm flipH="1">
                <a:off x="10950169" y="6646952"/>
                <a:ext cx="440908" cy="442439"/>
              </a:xfrm>
              <a:prstGeom prst="arc">
                <a:avLst>
                  <a:gd name="adj1" fmla="val 16200000"/>
                  <a:gd name="adj2" fmla="val 6"/>
                </a:avLst>
              </a:prstGeom>
              <a:ln w="28575">
                <a:solidFill>
                  <a:srgbClr val="6D54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F36ADF4-B083-45D3-91EE-6DF2E6AF4E54}"/>
              </a:ext>
            </a:extLst>
          </p:cNvPr>
          <p:cNvSpPr txBox="1"/>
          <p:nvPr userDrawn="1"/>
        </p:nvSpPr>
        <p:spPr>
          <a:xfrm>
            <a:off x="11411156" y="6401646"/>
            <a:ext cx="816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47372F"/>
                </a:solidFill>
                <a:latin typeface="Comic Sans MS" panose="030F0702030302020204" pitchFamily="66" charset="0"/>
              </a:rPr>
              <a:t>11:19 AM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D7E0FC-3213-476F-8720-33E9A6869ED9}"/>
              </a:ext>
            </a:extLst>
          </p:cNvPr>
          <p:cNvSpPr txBox="1"/>
          <p:nvPr userDrawn="1"/>
        </p:nvSpPr>
        <p:spPr>
          <a:xfrm>
            <a:off x="11399523" y="6564735"/>
            <a:ext cx="816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47372F"/>
                </a:solidFill>
                <a:latin typeface="Comic Sans MS" panose="030F0702030302020204" pitchFamily="66" charset="0"/>
              </a:rPr>
              <a:t>11/12/2021</a:t>
            </a:r>
          </a:p>
        </p:txBody>
      </p:sp>
    </p:spTree>
    <p:extLst>
      <p:ext uri="{BB962C8B-B14F-4D97-AF65-F5344CB8AC3E}">
        <p14:creationId xmlns:p14="http://schemas.microsoft.com/office/powerpoint/2010/main" val="63217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C53B753-D5E8-4F63-97E5-5987B56E069C}"/>
              </a:ext>
            </a:extLst>
          </p:cNvPr>
          <p:cNvSpPr/>
          <p:nvPr/>
        </p:nvSpPr>
        <p:spPr>
          <a:xfrm>
            <a:off x="0" y="0"/>
            <a:ext cx="12227268" cy="6873824"/>
          </a:xfrm>
          <a:prstGeom prst="rect">
            <a:avLst/>
          </a:prstGeom>
          <a:solidFill>
            <a:schemeClr val="tx1">
              <a:lumMod val="95000"/>
              <a:lumOff val="5000"/>
              <a:alpha val="83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F2AA3-A00F-43B5-B19F-152275733F6C}"/>
              </a:ext>
            </a:extLst>
          </p:cNvPr>
          <p:cNvSpPr txBox="1"/>
          <p:nvPr/>
        </p:nvSpPr>
        <p:spPr>
          <a:xfrm>
            <a:off x="3728492" y="3957912"/>
            <a:ext cx="4735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0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Our </a:t>
            </a:r>
            <a:r>
              <a:rPr lang="en-US" sz="2000" b="1" dirty="0">
                <a:solidFill>
                  <a:srgbClr val="FFF0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presentation begins...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074BDA-BF5F-4F33-A191-32746D7594E0}"/>
              </a:ext>
            </a:extLst>
          </p:cNvPr>
          <p:cNvGrpSpPr/>
          <p:nvPr/>
        </p:nvGrpSpPr>
        <p:grpSpPr>
          <a:xfrm>
            <a:off x="4800600" y="2540169"/>
            <a:ext cx="2590800" cy="1295400"/>
            <a:chOff x="5182915" y="2463800"/>
            <a:chExt cx="2590800" cy="12954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1F486AB-D750-429F-B58D-8F1B49FB7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2915" y="2463800"/>
              <a:ext cx="1295400" cy="12954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53EAA38-10FF-482D-8A49-D66090079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8315" y="2463800"/>
              <a:ext cx="1295400" cy="1295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33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D052649D-9A69-4339-BC60-115F6DF50819}"/>
              </a:ext>
            </a:extLst>
          </p:cNvPr>
          <p:cNvSpPr/>
          <p:nvPr/>
        </p:nvSpPr>
        <p:spPr>
          <a:xfrm>
            <a:off x="869882" y="2629213"/>
            <a:ext cx="1473748" cy="2347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4310DC2-C644-4182-BD01-DADDD29B213D}"/>
              </a:ext>
            </a:extLst>
          </p:cNvPr>
          <p:cNvSpPr/>
          <p:nvPr/>
        </p:nvSpPr>
        <p:spPr>
          <a:xfrm>
            <a:off x="667736" y="1236835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CCC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20407B7-A8D2-4806-B595-5F127A664CC9}"/>
              </a:ext>
            </a:extLst>
          </p:cNvPr>
          <p:cNvSpPr/>
          <p:nvPr/>
        </p:nvSpPr>
        <p:spPr>
          <a:xfrm>
            <a:off x="679206" y="1712208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1E5D891-8EF8-4359-A558-B0DF6F11E7E7}"/>
              </a:ext>
            </a:extLst>
          </p:cNvPr>
          <p:cNvSpPr/>
          <p:nvPr/>
        </p:nvSpPr>
        <p:spPr>
          <a:xfrm>
            <a:off x="679206" y="4465881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D4B4FE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7F2E2C-21CF-4646-ACAA-CD3D4DAF215F}"/>
              </a:ext>
            </a:extLst>
          </p:cNvPr>
          <p:cNvSpPr txBox="1"/>
          <p:nvPr/>
        </p:nvSpPr>
        <p:spPr>
          <a:xfrm>
            <a:off x="979097" y="1253224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Our Team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23D3F5-DC0C-4A02-8D43-2C4953546B3D}"/>
              </a:ext>
            </a:extLst>
          </p:cNvPr>
          <p:cNvSpPr/>
          <p:nvPr/>
        </p:nvSpPr>
        <p:spPr>
          <a:xfrm>
            <a:off x="694741" y="3454302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DE42D-08B1-4938-A89E-3A00F3CA3501}"/>
              </a:ext>
            </a:extLst>
          </p:cNvPr>
          <p:cNvSpPr txBox="1"/>
          <p:nvPr/>
        </p:nvSpPr>
        <p:spPr>
          <a:xfrm>
            <a:off x="1022432" y="3459625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Analysis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3D273-EFCB-4D4F-B4F7-1CA5D24FD28E}"/>
              </a:ext>
            </a:extLst>
          </p:cNvPr>
          <p:cNvSpPr txBox="1"/>
          <p:nvPr/>
        </p:nvSpPr>
        <p:spPr>
          <a:xfrm>
            <a:off x="994681" y="1724771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Introduction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7260B8D-7ACE-4030-9EED-16D82F994203}"/>
              </a:ext>
            </a:extLst>
          </p:cNvPr>
          <p:cNvSpPr/>
          <p:nvPr/>
        </p:nvSpPr>
        <p:spPr>
          <a:xfrm>
            <a:off x="689922" y="3941966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EA36E8-87A0-40EB-8D5F-674E069F9F4F}"/>
              </a:ext>
            </a:extLst>
          </p:cNvPr>
          <p:cNvSpPr txBox="1"/>
          <p:nvPr/>
        </p:nvSpPr>
        <p:spPr>
          <a:xfrm>
            <a:off x="998327" y="3953157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Analysis 2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3B3ECB-306A-424F-B46C-A5B85B9DC972}"/>
              </a:ext>
            </a:extLst>
          </p:cNvPr>
          <p:cNvSpPr/>
          <p:nvPr/>
        </p:nvSpPr>
        <p:spPr>
          <a:xfrm>
            <a:off x="682360" y="2214109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A88878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FA1E11-37BB-4549-A8C0-044A2382E3D9}"/>
              </a:ext>
            </a:extLst>
          </p:cNvPr>
          <p:cNvSpPr txBox="1"/>
          <p:nvPr/>
        </p:nvSpPr>
        <p:spPr>
          <a:xfrm>
            <a:off x="991666" y="2218194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Tujuan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E63DD8-0805-438A-A86C-572D5C20923F}"/>
              </a:ext>
            </a:extLst>
          </p:cNvPr>
          <p:cNvSpPr txBox="1"/>
          <p:nvPr/>
        </p:nvSpPr>
        <p:spPr>
          <a:xfrm>
            <a:off x="988607" y="4484003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Conclusion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F93EFD7-1CC0-46C2-9EC9-C23F2FD71CF6}"/>
              </a:ext>
            </a:extLst>
          </p:cNvPr>
          <p:cNvSpPr/>
          <p:nvPr/>
        </p:nvSpPr>
        <p:spPr>
          <a:xfrm>
            <a:off x="501286" y="3537458"/>
            <a:ext cx="81280" cy="101510"/>
          </a:xfrm>
          <a:prstGeom prst="chevron">
            <a:avLst>
              <a:gd name="adj" fmla="val 60735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1A26CA3-B44D-4DD1-8827-FF1EB3DD11BD}"/>
              </a:ext>
            </a:extLst>
          </p:cNvPr>
          <p:cNvSpPr/>
          <p:nvPr/>
        </p:nvSpPr>
        <p:spPr>
          <a:xfrm>
            <a:off x="895944" y="2646313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1F1A27-9966-4BF2-9062-9FD3229A0946}"/>
              </a:ext>
            </a:extLst>
          </p:cNvPr>
          <p:cNvSpPr txBox="1"/>
          <p:nvPr/>
        </p:nvSpPr>
        <p:spPr>
          <a:xfrm>
            <a:off x="1048728" y="2611716"/>
            <a:ext cx="1388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Batasan</a:t>
            </a:r>
            <a:r>
              <a:rPr lang="en-US" sz="11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Masalah</a:t>
            </a:r>
            <a:endParaRPr lang="en-US" sz="11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95C60CD-CF3B-413C-8A66-654AF74FD678}"/>
              </a:ext>
            </a:extLst>
          </p:cNvPr>
          <p:cNvSpPr/>
          <p:nvPr/>
        </p:nvSpPr>
        <p:spPr>
          <a:xfrm>
            <a:off x="892336" y="3009040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99CA19-4269-4740-A11C-E98F772BEE34}"/>
              </a:ext>
            </a:extLst>
          </p:cNvPr>
          <p:cNvSpPr txBox="1"/>
          <p:nvPr/>
        </p:nvSpPr>
        <p:spPr>
          <a:xfrm>
            <a:off x="1141266" y="3000306"/>
            <a:ext cx="933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Chapter II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1C7E8F0-AD5D-4ED7-A71F-F5AB3E35A9B1}"/>
              </a:ext>
            </a:extLst>
          </p:cNvPr>
          <p:cNvSpPr/>
          <p:nvPr/>
        </p:nvSpPr>
        <p:spPr>
          <a:xfrm>
            <a:off x="2679406" y="633562"/>
            <a:ext cx="9278678" cy="528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711B2B-0671-4475-8E90-A2E9D043EB82}"/>
              </a:ext>
            </a:extLst>
          </p:cNvPr>
          <p:cNvSpPr txBox="1"/>
          <p:nvPr/>
        </p:nvSpPr>
        <p:spPr>
          <a:xfrm>
            <a:off x="2982680" y="659467"/>
            <a:ext cx="455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amGorry-Lights" panose="020F0702020204020204" pitchFamily="34" charset="0"/>
              </a:rPr>
              <a:t>TUJUAN DAN BATASAN MASALAH</a:t>
            </a:r>
            <a:endParaRPr lang="en-US" sz="2400" dirty="0">
              <a:solidFill>
                <a:srgbClr val="4737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amGorry-Lights" panose="020F070202020402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56CD3FF-0D7A-4B69-BF0F-80E7D42C1E74}"/>
              </a:ext>
            </a:extLst>
          </p:cNvPr>
          <p:cNvSpPr/>
          <p:nvPr/>
        </p:nvSpPr>
        <p:spPr>
          <a:xfrm>
            <a:off x="2870462" y="789488"/>
            <a:ext cx="204876" cy="204876"/>
          </a:xfrm>
          <a:prstGeom prst="ellipse">
            <a:avLst/>
          </a:prstGeom>
          <a:solidFill>
            <a:srgbClr val="3F3029"/>
          </a:solidFill>
          <a:ln w="28575">
            <a:solidFill>
              <a:srgbClr val="3F302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6F4A3E6-D705-455D-9A46-5F280CC10A1F}"/>
              </a:ext>
            </a:extLst>
          </p:cNvPr>
          <p:cNvGrpSpPr/>
          <p:nvPr/>
        </p:nvGrpSpPr>
        <p:grpSpPr>
          <a:xfrm>
            <a:off x="11526876" y="731009"/>
            <a:ext cx="287816" cy="287816"/>
            <a:chOff x="11386972" y="714680"/>
            <a:chExt cx="287816" cy="2878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78ED3EF5-83F2-4581-B99C-A4FB65F3FDA8}"/>
                </a:ext>
              </a:extLst>
            </p:cNvPr>
            <p:cNvSpPr/>
            <p:nvPr/>
          </p:nvSpPr>
          <p:spPr>
            <a:xfrm>
              <a:off x="11386972" y="714680"/>
              <a:ext cx="287816" cy="287816"/>
            </a:xfrm>
            <a:prstGeom prst="roundRect">
              <a:avLst>
                <a:gd name="adj" fmla="val 25492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row: Chevron 53">
              <a:extLst>
                <a:ext uri="{FF2B5EF4-FFF2-40B4-BE49-F238E27FC236}">
                  <a16:creationId xmlns:a16="http://schemas.microsoft.com/office/drawing/2014/main" id="{7317B2E5-4208-4A07-B783-EB6924153BB5}"/>
                </a:ext>
              </a:extLst>
            </p:cNvPr>
            <p:cNvSpPr/>
            <p:nvPr/>
          </p:nvSpPr>
          <p:spPr>
            <a:xfrm>
              <a:off x="11480666" y="795057"/>
              <a:ext cx="119584" cy="119584"/>
            </a:xfrm>
            <a:prstGeom prst="chevron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FB89798-A1C9-4642-821C-21DB89E5FE97}"/>
              </a:ext>
            </a:extLst>
          </p:cNvPr>
          <p:cNvGrpSpPr/>
          <p:nvPr/>
        </p:nvGrpSpPr>
        <p:grpSpPr>
          <a:xfrm>
            <a:off x="11151253" y="731009"/>
            <a:ext cx="287816" cy="287816"/>
            <a:chOff x="11011349" y="714680"/>
            <a:chExt cx="287816" cy="28781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90A0F3E-4522-429B-8A26-F4ABA28A314E}"/>
                </a:ext>
              </a:extLst>
            </p:cNvPr>
            <p:cNvSpPr/>
            <p:nvPr/>
          </p:nvSpPr>
          <p:spPr>
            <a:xfrm>
              <a:off x="11011349" y="714680"/>
              <a:ext cx="287816" cy="287816"/>
            </a:xfrm>
            <a:prstGeom prst="roundRect">
              <a:avLst>
                <a:gd name="adj" fmla="val 25492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row: Chevron 56">
              <a:extLst>
                <a:ext uri="{FF2B5EF4-FFF2-40B4-BE49-F238E27FC236}">
                  <a16:creationId xmlns:a16="http://schemas.microsoft.com/office/drawing/2014/main" id="{F420F8E6-5BC4-4375-93F1-9944F4A21118}"/>
                </a:ext>
              </a:extLst>
            </p:cNvPr>
            <p:cNvSpPr/>
            <p:nvPr/>
          </p:nvSpPr>
          <p:spPr>
            <a:xfrm flipH="1">
              <a:off x="11095465" y="795057"/>
              <a:ext cx="119584" cy="119584"/>
            </a:xfrm>
            <a:prstGeom prst="chevron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F32925F3-6251-47B2-8CA6-D8D1768608C6}"/>
              </a:ext>
            </a:extLst>
          </p:cNvPr>
          <p:cNvSpPr/>
          <p:nvPr/>
        </p:nvSpPr>
        <p:spPr>
          <a:xfrm>
            <a:off x="2418961" y="1156710"/>
            <a:ext cx="209513" cy="2806919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56CD3FF-0D7A-4B69-BF0F-80E7D42C1E74}"/>
              </a:ext>
            </a:extLst>
          </p:cNvPr>
          <p:cNvSpPr/>
          <p:nvPr/>
        </p:nvSpPr>
        <p:spPr>
          <a:xfrm>
            <a:off x="7455112" y="763144"/>
            <a:ext cx="204876" cy="204876"/>
          </a:xfrm>
          <a:prstGeom prst="ellipse">
            <a:avLst/>
          </a:prstGeom>
          <a:solidFill>
            <a:srgbClr val="3F3029"/>
          </a:solidFill>
          <a:ln w="28575">
            <a:solidFill>
              <a:srgbClr val="3F302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6BDA215-9F2E-433C-A458-0AAE23C33B73}"/>
              </a:ext>
            </a:extLst>
          </p:cNvPr>
          <p:cNvGrpSpPr/>
          <p:nvPr/>
        </p:nvGrpSpPr>
        <p:grpSpPr>
          <a:xfrm>
            <a:off x="2932701" y="1821701"/>
            <a:ext cx="3645550" cy="3200892"/>
            <a:chOff x="3593818" y="2015421"/>
            <a:chExt cx="3645550" cy="320089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AE901EA-CA92-4FC4-966A-DE6AF0618FF6}"/>
                </a:ext>
              </a:extLst>
            </p:cNvPr>
            <p:cNvGrpSpPr/>
            <p:nvPr/>
          </p:nvGrpSpPr>
          <p:grpSpPr>
            <a:xfrm>
              <a:off x="3602321" y="2015421"/>
              <a:ext cx="3584121" cy="3200892"/>
              <a:chOff x="4092519" y="2015421"/>
              <a:chExt cx="3584121" cy="3200892"/>
            </a:xfrm>
          </p:grpSpPr>
          <p:sp>
            <p:nvSpPr>
              <p:cNvPr id="45" name="Freeform: Shape 69">
                <a:extLst>
                  <a:ext uri="{FF2B5EF4-FFF2-40B4-BE49-F238E27FC236}">
                    <a16:creationId xmlns:a16="http://schemas.microsoft.com/office/drawing/2014/main" id="{F6B16526-EAE1-4CC3-9907-FA4E7CE4FDC2}"/>
                  </a:ext>
                </a:extLst>
              </p:cNvPr>
              <p:cNvSpPr/>
              <p:nvPr/>
            </p:nvSpPr>
            <p:spPr>
              <a:xfrm>
                <a:off x="4891219" y="2015421"/>
                <a:ext cx="1986722" cy="1986722"/>
              </a:xfrm>
              <a:custGeom>
                <a:avLst/>
                <a:gdLst>
                  <a:gd name="connsiteX0" fmla="*/ 1728665 w 1986722"/>
                  <a:gd name="connsiteY0" fmla="*/ 1607526 h 1986722"/>
                  <a:gd name="connsiteX1" fmla="*/ 1612631 w 1986722"/>
                  <a:gd name="connsiteY1" fmla="*/ 1723560 h 1986722"/>
                  <a:gd name="connsiteX2" fmla="*/ 1728665 w 1986722"/>
                  <a:gd name="connsiteY2" fmla="*/ 1839594 h 1986722"/>
                  <a:gd name="connsiteX3" fmla="*/ 1844699 w 1986722"/>
                  <a:gd name="connsiteY3" fmla="*/ 1723560 h 1986722"/>
                  <a:gd name="connsiteX4" fmla="*/ 1728665 w 1986722"/>
                  <a:gd name="connsiteY4" fmla="*/ 1607526 h 1986722"/>
                  <a:gd name="connsiteX5" fmla="*/ 270616 w 1986722"/>
                  <a:gd name="connsiteY5" fmla="*/ 1607526 h 1986722"/>
                  <a:gd name="connsiteX6" fmla="*/ 154582 w 1986722"/>
                  <a:gd name="connsiteY6" fmla="*/ 1723560 h 1986722"/>
                  <a:gd name="connsiteX7" fmla="*/ 270616 w 1986722"/>
                  <a:gd name="connsiteY7" fmla="*/ 1839594 h 1986722"/>
                  <a:gd name="connsiteX8" fmla="*/ 386650 w 1986722"/>
                  <a:gd name="connsiteY8" fmla="*/ 1723560 h 1986722"/>
                  <a:gd name="connsiteX9" fmla="*/ 270616 w 1986722"/>
                  <a:gd name="connsiteY9" fmla="*/ 1607526 h 1986722"/>
                  <a:gd name="connsiteX10" fmla="*/ 241685 w 1986722"/>
                  <a:gd name="connsiteY10" fmla="*/ 0 h 1986722"/>
                  <a:gd name="connsiteX11" fmla="*/ 1745037 w 1986722"/>
                  <a:gd name="connsiteY11" fmla="*/ 0 h 1986722"/>
                  <a:gd name="connsiteX12" fmla="*/ 1986722 w 1986722"/>
                  <a:gd name="connsiteY12" fmla="*/ 241685 h 1986722"/>
                  <a:gd name="connsiteX13" fmla="*/ 1986722 w 1986722"/>
                  <a:gd name="connsiteY13" fmla="*/ 1745037 h 1986722"/>
                  <a:gd name="connsiteX14" fmla="*/ 1745037 w 1986722"/>
                  <a:gd name="connsiteY14" fmla="*/ 1986722 h 1986722"/>
                  <a:gd name="connsiteX15" fmla="*/ 241685 w 1986722"/>
                  <a:gd name="connsiteY15" fmla="*/ 1986722 h 1986722"/>
                  <a:gd name="connsiteX16" fmla="*/ 0 w 1986722"/>
                  <a:gd name="connsiteY16" fmla="*/ 1745037 h 1986722"/>
                  <a:gd name="connsiteX17" fmla="*/ 0 w 1986722"/>
                  <a:gd name="connsiteY17" fmla="*/ 241685 h 1986722"/>
                  <a:gd name="connsiteX18" fmla="*/ 241685 w 1986722"/>
                  <a:gd name="connsiteY18" fmla="*/ 0 h 198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86722" h="1986722">
                    <a:moveTo>
                      <a:pt x="1728665" y="1607526"/>
                    </a:moveTo>
                    <a:cubicBezTo>
                      <a:pt x="1664581" y="1607526"/>
                      <a:pt x="1612631" y="1659476"/>
                      <a:pt x="1612631" y="1723560"/>
                    </a:cubicBezTo>
                    <a:cubicBezTo>
                      <a:pt x="1612631" y="1787644"/>
                      <a:pt x="1664581" y="1839594"/>
                      <a:pt x="1728665" y="1839594"/>
                    </a:cubicBezTo>
                    <a:cubicBezTo>
                      <a:pt x="1792749" y="1839594"/>
                      <a:pt x="1844699" y="1787644"/>
                      <a:pt x="1844699" y="1723560"/>
                    </a:cubicBezTo>
                    <a:cubicBezTo>
                      <a:pt x="1844699" y="1659476"/>
                      <a:pt x="1792749" y="1607526"/>
                      <a:pt x="1728665" y="1607526"/>
                    </a:cubicBezTo>
                    <a:close/>
                    <a:moveTo>
                      <a:pt x="270616" y="1607526"/>
                    </a:moveTo>
                    <a:cubicBezTo>
                      <a:pt x="206532" y="1607526"/>
                      <a:pt x="154582" y="1659476"/>
                      <a:pt x="154582" y="1723560"/>
                    </a:cubicBezTo>
                    <a:cubicBezTo>
                      <a:pt x="154582" y="1787644"/>
                      <a:pt x="206532" y="1839594"/>
                      <a:pt x="270616" y="1839594"/>
                    </a:cubicBezTo>
                    <a:cubicBezTo>
                      <a:pt x="334700" y="1839594"/>
                      <a:pt x="386650" y="1787644"/>
                      <a:pt x="386650" y="1723560"/>
                    </a:cubicBezTo>
                    <a:cubicBezTo>
                      <a:pt x="386650" y="1659476"/>
                      <a:pt x="334700" y="1607526"/>
                      <a:pt x="270616" y="1607526"/>
                    </a:cubicBezTo>
                    <a:close/>
                    <a:moveTo>
                      <a:pt x="241685" y="0"/>
                    </a:moveTo>
                    <a:lnTo>
                      <a:pt x="1745037" y="0"/>
                    </a:lnTo>
                    <a:cubicBezTo>
                      <a:pt x="1878516" y="0"/>
                      <a:pt x="1986722" y="108206"/>
                      <a:pt x="1986722" y="241685"/>
                    </a:cubicBezTo>
                    <a:lnTo>
                      <a:pt x="1986722" y="1745037"/>
                    </a:lnTo>
                    <a:cubicBezTo>
                      <a:pt x="1986722" y="1878516"/>
                      <a:pt x="1878516" y="1986722"/>
                      <a:pt x="1745037" y="1986722"/>
                    </a:cubicBezTo>
                    <a:lnTo>
                      <a:pt x="241685" y="1986722"/>
                    </a:lnTo>
                    <a:cubicBezTo>
                      <a:pt x="108206" y="1986722"/>
                      <a:pt x="0" y="1878516"/>
                      <a:pt x="0" y="1745037"/>
                    </a:cubicBezTo>
                    <a:lnTo>
                      <a:pt x="0" y="241685"/>
                    </a:lnTo>
                    <a:cubicBezTo>
                      <a:pt x="0" y="108206"/>
                      <a:pt x="108206" y="0"/>
                      <a:pt x="241685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38100">
                <a:solidFill>
                  <a:schemeClr val="bg2">
                    <a:lumMod val="10000"/>
                  </a:schemeClr>
                </a:solidFill>
              </a:ln>
              <a:effectLst>
                <a:outerShdw dist="101600" dir="2160000" algn="tl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C2CF4CE4-EB30-4F6B-B4DA-84D640280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83966" y="2382213"/>
                <a:ext cx="1233446" cy="123344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7" name="Freeform: Shape 71">
                <a:extLst>
                  <a:ext uri="{FF2B5EF4-FFF2-40B4-BE49-F238E27FC236}">
                    <a16:creationId xmlns:a16="http://schemas.microsoft.com/office/drawing/2014/main" id="{20185002-5F7C-42E3-B48E-5B0633DA03E3}"/>
                  </a:ext>
                </a:extLst>
              </p:cNvPr>
              <p:cNvSpPr/>
              <p:nvPr/>
            </p:nvSpPr>
            <p:spPr>
              <a:xfrm>
                <a:off x="4092519" y="4144705"/>
                <a:ext cx="3584121" cy="1071608"/>
              </a:xfrm>
              <a:custGeom>
                <a:avLst/>
                <a:gdLst>
                  <a:gd name="connsiteX0" fmla="*/ 2527972 w 3584121"/>
                  <a:gd name="connsiteY0" fmla="*/ 82048 h 1071608"/>
                  <a:gd name="connsiteX1" fmla="*/ 2388614 w 3584121"/>
                  <a:gd name="connsiteY1" fmla="*/ 221406 h 1071608"/>
                  <a:gd name="connsiteX2" fmla="*/ 2527972 w 3584121"/>
                  <a:gd name="connsiteY2" fmla="*/ 360764 h 1071608"/>
                  <a:gd name="connsiteX3" fmla="*/ 2667330 w 3584121"/>
                  <a:gd name="connsiteY3" fmla="*/ 221406 h 1071608"/>
                  <a:gd name="connsiteX4" fmla="*/ 2527972 w 3584121"/>
                  <a:gd name="connsiteY4" fmla="*/ 82048 h 1071608"/>
                  <a:gd name="connsiteX5" fmla="*/ 1076810 w 3584121"/>
                  <a:gd name="connsiteY5" fmla="*/ 82048 h 1071608"/>
                  <a:gd name="connsiteX6" fmla="*/ 937452 w 3584121"/>
                  <a:gd name="connsiteY6" fmla="*/ 221406 h 1071608"/>
                  <a:gd name="connsiteX7" fmla="*/ 1076810 w 3584121"/>
                  <a:gd name="connsiteY7" fmla="*/ 360764 h 1071608"/>
                  <a:gd name="connsiteX8" fmla="*/ 1216168 w 3584121"/>
                  <a:gd name="connsiteY8" fmla="*/ 221406 h 1071608"/>
                  <a:gd name="connsiteX9" fmla="*/ 1076810 w 3584121"/>
                  <a:gd name="connsiteY9" fmla="*/ 82048 h 1071608"/>
                  <a:gd name="connsiteX10" fmla="*/ 227588 w 3584121"/>
                  <a:gd name="connsiteY10" fmla="*/ 0 h 1071608"/>
                  <a:gd name="connsiteX11" fmla="*/ 3356533 w 3584121"/>
                  <a:gd name="connsiteY11" fmla="*/ 0 h 1071608"/>
                  <a:gd name="connsiteX12" fmla="*/ 3584121 w 3584121"/>
                  <a:gd name="connsiteY12" fmla="*/ 227588 h 1071608"/>
                  <a:gd name="connsiteX13" fmla="*/ 3584121 w 3584121"/>
                  <a:gd name="connsiteY13" fmla="*/ 844020 h 1071608"/>
                  <a:gd name="connsiteX14" fmla="*/ 3356533 w 3584121"/>
                  <a:gd name="connsiteY14" fmla="*/ 1071608 h 1071608"/>
                  <a:gd name="connsiteX15" fmla="*/ 227588 w 3584121"/>
                  <a:gd name="connsiteY15" fmla="*/ 1071608 h 1071608"/>
                  <a:gd name="connsiteX16" fmla="*/ 0 w 3584121"/>
                  <a:gd name="connsiteY16" fmla="*/ 844020 h 1071608"/>
                  <a:gd name="connsiteX17" fmla="*/ 0 w 3584121"/>
                  <a:gd name="connsiteY17" fmla="*/ 227588 h 1071608"/>
                  <a:gd name="connsiteX18" fmla="*/ 227588 w 3584121"/>
                  <a:gd name="connsiteY18" fmla="*/ 0 h 107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584121" h="1071608">
                    <a:moveTo>
                      <a:pt x="2527972" y="82048"/>
                    </a:moveTo>
                    <a:cubicBezTo>
                      <a:pt x="2451007" y="82048"/>
                      <a:pt x="2388614" y="144441"/>
                      <a:pt x="2388614" y="221406"/>
                    </a:cubicBezTo>
                    <a:cubicBezTo>
                      <a:pt x="2388614" y="298371"/>
                      <a:pt x="2451007" y="360764"/>
                      <a:pt x="2527972" y="360764"/>
                    </a:cubicBezTo>
                    <a:cubicBezTo>
                      <a:pt x="2604937" y="360764"/>
                      <a:pt x="2667330" y="298371"/>
                      <a:pt x="2667330" y="221406"/>
                    </a:cubicBezTo>
                    <a:cubicBezTo>
                      <a:pt x="2667330" y="144441"/>
                      <a:pt x="2604937" y="82048"/>
                      <a:pt x="2527972" y="82048"/>
                    </a:cubicBezTo>
                    <a:close/>
                    <a:moveTo>
                      <a:pt x="1076810" y="82048"/>
                    </a:moveTo>
                    <a:cubicBezTo>
                      <a:pt x="999845" y="82048"/>
                      <a:pt x="937452" y="144441"/>
                      <a:pt x="937452" y="221406"/>
                    </a:cubicBezTo>
                    <a:cubicBezTo>
                      <a:pt x="937452" y="298371"/>
                      <a:pt x="999845" y="360764"/>
                      <a:pt x="1076810" y="360764"/>
                    </a:cubicBezTo>
                    <a:cubicBezTo>
                      <a:pt x="1153775" y="360764"/>
                      <a:pt x="1216168" y="298371"/>
                      <a:pt x="1216168" y="221406"/>
                    </a:cubicBezTo>
                    <a:cubicBezTo>
                      <a:pt x="1216168" y="144441"/>
                      <a:pt x="1153775" y="82048"/>
                      <a:pt x="1076810" y="82048"/>
                    </a:cubicBezTo>
                    <a:close/>
                    <a:moveTo>
                      <a:pt x="227588" y="0"/>
                    </a:moveTo>
                    <a:lnTo>
                      <a:pt x="3356533" y="0"/>
                    </a:lnTo>
                    <a:cubicBezTo>
                      <a:pt x="3482226" y="0"/>
                      <a:pt x="3584121" y="101895"/>
                      <a:pt x="3584121" y="227588"/>
                    </a:cubicBezTo>
                    <a:lnTo>
                      <a:pt x="3584121" y="844020"/>
                    </a:lnTo>
                    <a:cubicBezTo>
                      <a:pt x="3584121" y="969713"/>
                      <a:pt x="3482226" y="1071608"/>
                      <a:pt x="3356533" y="1071608"/>
                    </a:cubicBezTo>
                    <a:lnTo>
                      <a:pt x="227588" y="1071608"/>
                    </a:lnTo>
                    <a:cubicBezTo>
                      <a:pt x="101895" y="1071608"/>
                      <a:pt x="0" y="969713"/>
                      <a:pt x="0" y="844020"/>
                    </a:cubicBezTo>
                    <a:lnTo>
                      <a:pt x="0" y="227588"/>
                    </a:lnTo>
                    <a:cubicBezTo>
                      <a:pt x="0" y="101895"/>
                      <a:pt x="101895" y="0"/>
                      <a:pt x="227588" y="0"/>
                    </a:cubicBezTo>
                    <a:close/>
                  </a:path>
                </a:pathLst>
              </a:custGeom>
              <a:solidFill>
                <a:srgbClr val="EAE172"/>
              </a:solidFill>
              <a:ln w="38100">
                <a:solidFill>
                  <a:srgbClr val="181717"/>
                </a:solidFill>
              </a:ln>
              <a:effectLst>
                <a:outerShdw dist="101600" dir="2700000" algn="tl" rotWithShape="0">
                  <a:srgbClr val="181717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: Rounded Corners 72">
                <a:extLst>
                  <a:ext uri="{FF2B5EF4-FFF2-40B4-BE49-F238E27FC236}">
                    <a16:creationId xmlns:a16="http://schemas.microsoft.com/office/drawing/2014/main" id="{0AB0DA92-3FFD-4888-86C0-3F3F098F656F}"/>
                  </a:ext>
                </a:extLst>
              </p:cNvPr>
              <p:cNvSpPr/>
              <p:nvPr/>
            </p:nvSpPr>
            <p:spPr>
              <a:xfrm>
                <a:off x="5078393" y="3676264"/>
                <a:ext cx="189151" cy="709922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: Rounded Corners 73">
                <a:extLst>
                  <a:ext uri="{FF2B5EF4-FFF2-40B4-BE49-F238E27FC236}">
                    <a16:creationId xmlns:a16="http://schemas.microsoft.com/office/drawing/2014/main" id="{FD08B92D-1FA3-4C7F-91A5-CF1597727467}"/>
                  </a:ext>
                </a:extLst>
              </p:cNvPr>
              <p:cNvSpPr/>
              <p:nvPr/>
            </p:nvSpPr>
            <p:spPr>
              <a:xfrm>
                <a:off x="6525916" y="3676265"/>
                <a:ext cx="189151" cy="709922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361171-CA5D-433D-A60A-5F60EE6B23B7}"/>
                </a:ext>
              </a:extLst>
            </p:cNvPr>
            <p:cNvSpPr txBox="1"/>
            <p:nvPr/>
          </p:nvSpPr>
          <p:spPr>
            <a:xfrm>
              <a:off x="3593818" y="4528748"/>
              <a:ext cx="364555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anose="030F0702030302020204" pitchFamily="66" charset="0"/>
                </a:rPr>
                <a:t>BATASAN MASALAH</a:t>
              </a:r>
              <a:endPara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77C5293-8034-44CF-92B1-5D8355B51AC5}"/>
              </a:ext>
            </a:extLst>
          </p:cNvPr>
          <p:cNvSpPr txBox="1"/>
          <p:nvPr/>
        </p:nvSpPr>
        <p:spPr>
          <a:xfrm>
            <a:off x="6712499" y="1759945"/>
            <a:ext cx="492071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Program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dibuat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menggunakan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bahasa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C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Program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hanya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bisa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diakses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oleh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pemilik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minimarket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kasir</a:t>
            </a:r>
            <a:endParaRPr lang="en-US" sz="1400" b="1" dirty="0">
              <a:solidFill>
                <a:srgbClr val="564238"/>
              </a:solidFill>
              <a:latin typeface="Comic Sans MS" panose="030F0702030302020204" pitchFamily="66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Pemilik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minimarket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dapat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mengelola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input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transaksi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penjualan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,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melihat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stok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barang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,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melihat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daftar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total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transaksi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penjualan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,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memperbarui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data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penjualan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,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menghapus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data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penjualan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sedangkan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kasir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hanya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dapat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menginput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transaksi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penjualan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melihat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daftar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total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transaksi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penjualan</a:t>
            </a:r>
            <a:r>
              <a:rPr lang="en-US" sz="1400" b="1" dirty="0" smtClean="0">
                <a:solidFill>
                  <a:srgbClr val="564238"/>
                </a:solidFill>
                <a:latin typeface="Comic Sans MS" panose="030F0702030302020204" pitchFamily="66" charset="0"/>
              </a:rPr>
              <a:t>.</a:t>
            </a:r>
            <a:endParaRPr lang="en-US" sz="1400" b="1" dirty="0">
              <a:solidFill>
                <a:srgbClr val="564238"/>
              </a:solidFill>
              <a:latin typeface="Comic Sans MS" panose="030F0702030302020204" pitchFamily="66" charset="0"/>
            </a:endParaRPr>
          </a:p>
        </p:txBody>
      </p:sp>
      <p:sp>
        <p:nvSpPr>
          <p:cNvPr id="62" name="Arrow: Chevron 14">
            <a:extLst>
              <a:ext uri="{FF2B5EF4-FFF2-40B4-BE49-F238E27FC236}">
                <a16:creationId xmlns:a16="http://schemas.microsoft.com/office/drawing/2014/main" id="{7F93EFD7-1CC0-46C2-9EC9-C23F2FD71CF6}"/>
              </a:ext>
            </a:extLst>
          </p:cNvPr>
          <p:cNvSpPr/>
          <p:nvPr/>
        </p:nvSpPr>
        <p:spPr>
          <a:xfrm>
            <a:off x="742136" y="2695857"/>
            <a:ext cx="81280" cy="101510"/>
          </a:xfrm>
          <a:prstGeom prst="chevron">
            <a:avLst>
              <a:gd name="adj" fmla="val 60735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4597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D052649D-9A69-4339-BC60-115F6DF50819}"/>
              </a:ext>
            </a:extLst>
          </p:cNvPr>
          <p:cNvSpPr/>
          <p:nvPr/>
        </p:nvSpPr>
        <p:spPr>
          <a:xfrm>
            <a:off x="869882" y="2629213"/>
            <a:ext cx="1473748" cy="2347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4310DC2-C644-4182-BD01-DADDD29B213D}"/>
              </a:ext>
            </a:extLst>
          </p:cNvPr>
          <p:cNvSpPr/>
          <p:nvPr/>
        </p:nvSpPr>
        <p:spPr>
          <a:xfrm>
            <a:off x="667736" y="1236835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CCC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20407B7-A8D2-4806-B595-5F127A664CC9}"/>
              </a:ext>
            </a:extLst>
          </p:cNvPr>
          <p:cNvSpPr/>
          <p:nvPr/>
        </p:nvSpPr>
        <p:spPr>
          <a:xfrm>
            <a:off x="679206" y="1712208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1E5D891-8EF8-4359-A558-B0DF6F11E7E7}"/>
              </a:ext>
            </a:extLst>
          </p:cNvPr>
          <p:cNvSpPr/>
          <p:nvPr/>
        </p:nvSpPr>
        <p:spPr>
          <a:xfrm>
            <a:off x="679206" y="4465881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D4B4FE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7F2E2C-21CF-4646-ACAA-CD3D4DAF215F}"/>
              </a:ext>
            </a:extLst>
          </p:cNvPr>
          <p:cNvSpPr txBox="1"/>
          <p:nvPr/>
        </p:nvSpPr>
        <p:spPr>
          <a:xfrm>
            <a:off x="979097" y="1253224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Our Team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23D3F5-DC0C-4A02-8D43-2C4953546B3D}"/>
              </a:ext>
            </a:extLst>
          </p:cNvPr>
          <p:cNvSpPr/>
          <p:nvPr/>
        </p:nvSpPr>
        <p:spPr>
          <a:xfrm>
            <a:off x="694741" y="3454302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DE42D-08B1-4938-A89E-3A00F3CA3501}"/>
              </a:ext>
            </a:extLst>
          </p:cNvPr>
          <p:cNvSpPr txBox="1"/>
          <p:nvPr/>
        </p:nvSpPr>
        <p:spPr>
          <a:xfrm>
            <a:off x="1022432" y="3459625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Analysis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3D273-EFCB-4D4F-B4F7-1CA5D24FD28E}"/>
              </a:ext>
            </a:extLst>
          </p:cNvPr>
          <p:cNvSpPr txBox="1"/>
          <p:nvPr/>
        </p:nvSpPr>
        <p:spPr>
          <a:xfrm>
            <a:off x="994681" y="1724771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Introduction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7260B8D-7ACE-4030-9EED-16D82F994203}"/>
              </a:ext>
            </a:extLst>
          </p:cNvPr>
          <p:cNvSpPr/>
          <p:nvPr/>
        </p:nvSpPr>
        <p:spPr>
          <a:xfrm>
            <a:off x="689922" y="3941966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EA36E8-87A0-40EB-8D5F-674E069F9F4F}"/>
              </a:ext>
            </a:extLst>
          </p:cNvPr>
          <p:cNvSpPr txBox="1"/>
          <p:nvPr/>
        </p:nvSpPr>
        <p:spPr>
          <a:xfrm>
            <a:off x="998327" y="3953157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Analysis 2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3B3ECB-306A-424F-B46C-A5B85B9DC972}"/>
              </a:ext>
            </a:extLst>
          </p:cNvPr>
          <p:cNvSpPr/>
          <p:nvPr/>
        </p:nvSpPr>
        <p:spPr>
          <a:xfrm>
            <a:off x="682360" y="2214109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A88878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FA1E11-37BB-4549-A8C0-044A2382E3D9}"/>
              </a:ext>
            </a:extLst>
          </p:cNvPr>
          <p:cNvSpPr txBox="1"/>
          <p:nvPr/>
        </p:nvSpPr>
        <p:spPr>
          <a:xfrm>
            <a:off x="991666" y="2218194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Tujuan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E63DD8-0805-438A-A86C-572D5C20923F}"/>
              </a:ext>
            </a:extLst>
          </p:cNvPr>
          <p:cNvSpPr txBox="1"/>
          <p:nvPr/>
        </p:nvSpPr>
        <p:spPr>
          <a:xfrm>
            <a:off x="988607" y="4484003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Conclusion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F93EFD7-1CC0-46C2-9EC9-C23F2FD71CF6}"/>
              </a:ext>
            </a:extLst>
          </p:cNvPr>
          <p:cNvSpPr/>
          <p:nvPr/>
        </p:nvSpPr>
        <p:spPr>
          <a:xfrm>
            <a:off x="501286" y="3537458"/>
            <a:ext cx="81280" cy="101510"/>
          </a:xfrm>
          <a:prstGeom prst="chevron">
            <a:avLst>
              <a:gd name="adj" fmla="val 60735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1A26CA3-B44D-4DD1-8827-FF1EB3DD11BD}"/>
              </a:ext>
            </a:extLst>
          </p:cNvPr>
          <p:cNvSpPr/>
          <p:nvPr/>
        </p:nvSpPr>
        <p:spPr>
          <a:xfrm>
            <a:off x="895944" y="2646313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1F1A27-9966-4BF2-9062-9FD3229A0946}"/>
              </a:ext>
            </a:extLst>
          </p:cNvPr>
          <p:cNvSpPr txBox="1"/>
          <p:nvPr/>
        </p:nvSpPr>
        <p:spPr>
          <a:xfrm>
            <a:off x="1048728" y="2611716"/>
            <a:ext cx="1388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Batasan</a:t>
            </a:r>
            <a:r>
              <a:rPr lang="en-US" sz="11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Masalah</a:t>
            </a:r>
            <a:endParaRPr lang="en-US" sz="11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95C60CD-CF3B-413C-8A66-654AF74FD678}"/>
              </a:ext>
            </a:extLst>
          </p:cNvPr>
          <p:cNvSpPr/>
          <p:nvPr/>
        </p:nvSpPr>
        <p:spPr>
          <a:xfrm>
            <a:off x="892336" y="3009040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99CA19-4269-4740-A11C-E98F772BEE34}"/>
              </a:ext>
            </a:extLst>
          </p:cNvPr>
          <p:cNvSpPr txBox="1"/>
          <p:nvPr/>
        </p:nvSpPr>
        <p:spPr>
          <a:xfrm>
            <a:off x="1141266" y="3000306"/>
            <a:ext cx="1156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3F3029"/>
                </a:solidFill>
                <a:latin typeface="Comic Sans MS" panose="030F0702030302020204" pitchFamily="66" charset="0"/>
              </a:rPr>
              <a:t>Demo Program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1C7E8F0-AD5D-4ED7-A71F-F5AB3E35A9B1}"/>
              </a:ext>
            </a:extLst>
          </p:cNvPr>
          <p:cNvSpPr/>
          <p:nvPr/>
        </p:nvSpPr>
        <p:spPr>
          <a:xfrm>
            <a:off x="2679406" y="633562"/>
            <a:ext cx="9278678" cy="528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711B2B-0671-4475-8E90-A2E9D043EB82}"/>
              </a:ext>
            </a:extLst>
          </p:cNvPr>
          <p:cNvSpPr txBox="1"/>
          <p:nvPr/>
        </p:nvSpPr>
        <p:spPr>
          <a:xfrm>
            <a:off x="2982680" y="659467"/>
            <a:ext cx="455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amGorry-Lights" panose="020F0702020204020204" pitchFamily="34" charset="0"/>
              </a:rPr>
              <a:t>TUJUAN DAN BATASAN MASALAH</a:t>
            </a:r>
            <a:endParaRPr lang="en-US" sz="2400" dirty="0">
              <a:solidFill>
                <a:srgbClr val="4737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amGorry-Lights" panose="020F070202020402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56CD3FF-0D7A-4B69-BF0F-80E7D42C1E74}"/>
              </a:ext>
            </a:extLst>
          </p:cNvPr>
          <p:cNvSpPr/>
          <p:nvPr/>
        </p:nvSpPr>
        <p:spPr>
          <a:xfrm>
            <a:off x="2870462" y="789488"/>
            <a:ext cx="204876" cy="204876"/>
          </a:xfrm>
          <a:prstGeom prst="ellipse">
            <a:avLst/>
          </a:prstGeom>
          <a:solidFill>
            <a:srgbClr val="3F3029"/>
          </a:solidFill>
          <a:ln w="28575">
            <a:solidFill>
              <a:srgbClr val="3F302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6F4A3E6-D705-455D-9A46-5F280CC10A1F}"/>
              </a:ext>
            </a:extLst>
          </p:cNvPr>
          <p:cNvGrpSpPr/>
          <p:nvPr/>
        </p:nvGrpSpPr>
        <p:grpSpPr>
          <a:xfrm>
            <a:off x="11526876" y="731009"/>
            <a:ext cx="287816" cy="287816"/>
            <a:chOff x="11386972" y="714680"/>
            <a:chExt cx="287816" cy="2878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78ED3EF5-83F2-4581-B99C-A4FB65F3FDA8}"/>
                </a:ext>
              </a:extLst>
            </p:cNvPr>
            <p:cNvSpPr/>
            <p:nvPr/>
          </p:nvSpPr>
          <p:spPr>
            <a:xfrm>
              <a:off x="11386972" y="714680"/>
              <a:ext cx="287816" cy="287816"/>
            </a:xfrm>
            <a:prstGeom prst="roundRect">
              <a:avLst>
                <a:gd name="adj" fmla="val 25492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row: Chevron 53">
              <a:extLst>
                <a:ext uri="{FF2B5EF4-FFF2-40B4-BE49-F238E27FC236}">
                  <a16:creationId xmlns:a16="http://schemas.microsoft.com/office/drawing/2014/main" id="{7317B2E5-4208-4A07-B783-EB6924153BB5}"/>
                </a:ext>
              </a:extLst>
            </p:cNvPr>
            <p:cNvSpPr/>
            <p:nvPr/>
          </p:nvSpPr>
          <p:spPr>
            <a:xfrm>
              <a:off x="11480666" y="795057"/>
              <a:ext cx="119584" cy="119584"/>
            </a:xfrm>
            <a:prstGeom prst="chevron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FB89798-A1C9-4642-821C-21DB89E5FE97}"/>
              </a:ext>
            </a:extLst>
          </p:cNvPr>
          <p:cNvGrpSpPr/>
          <p:nvPr/>
        </p:nvGrpSpPr>
        <p:grpSpPr>
          <a:xfrm>
            <a:off x="11151253" y="731009"/>
            <a:ext cx="287816" cy="287816"/>
            <a:chOff x="11011349" y="714680"/>
            <a:chExt cx="287816" cy="28781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90A0F3E-4522-429B-8A26-F4ABA28A314E}"/>
                </a:ext>
              </a:extLst>
            </p:cNvPr>
            <p:cNvSpPr/>
            <p:nvPr/>
          </p:nvSpPr>
          <p:spPr>
            <a:xfrm>
              <a:off x="11011349" y="714680"/>
              <a:ext cx="287816" cy="287816"/>
            </a:xfrm>
            <a:prstGeom prst="roundRect">
              <a:avLst>
                <a:gd name="adj" fmla="val 25492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row: Chevron 56">
              <a:extLst>
                <a:ext uri="{FF2B5EF4-FFF2-40B4-BE49-F238E27FC236}">
                  <a16:creationId xmlns:a16="http://schemas.microsoft.com/office/drawing/2014/main" id="{F420F8E6-5BC4-4375-93F1-9944F4A21118}"/>
                </a:ext>
              </a:extLst>
            </p:cNvPr>
            <p:cNvSpPr/>
            <p:nvPr/>
          </p:nvSpPr>
          <p:spPr>
            <a:xfrm flipH="1">
              <a:off x="11095465" y="795057"/>
              <a:ext cx="119584" cy="119584"/>
            </a:xfrm>
            <a:prstGeom prst="chevron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F32925F3-6251-47B2-8CA6-D8D1768608C6}"/>
              </a:ext>
            </a:extLst>
          </p:cNvPr>
          <p:cNvSpPr/>
          <p:nvPr/>
        </p:nvSpPr>
        <p:spPr>
          <a:xfrm>
            <a:off x="2418961" y="1156710"/>
            <a:ext cx="209513" cy="2806919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56CD3FF-0D7A-4B69-BF0F-80E7D42C1E74}"/>
              </a:ext>
            </a:extLst>
          </p:cNvPr>
          <p:cNvSpPr/>
          <p:nvPr/>
        </p:nvSpPr>
        <p:spPr>
          <a:xfrm>
            <a:off x="7455112" y="763144"/>
            <a:ext cx="204876" cy="204876"/>
          </a:xfrm>
          <a:prstGeom prst="ellipse">
            <a:avLst/>
          </a:prstGeom>
          <a:solidFill>
            <a:srgbClr val="3F3029"/>
          </a:solidFill>
          <a:ln w="28575">
            <a:solidFill>
              <a:srgbClr val="3F302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6BDA215-9F2E-433C-A458-0AAE23C33B73}"/>
              </a:ext>
            </a:extLst>
          </p:cNvPr>
          <p:cNvGrpSpPr/>
          <p:nvPr/>
        </p:nvGrpSpPr>
        <p:grpSpPr>
          <a:xfrm>
            <a:off x="2932701" y="1821701"/>
            <a:ext cx="3645550" cy="3200892"/>
            <a:chOff x="3593818" y="2015421"/>
            <a:chExt cx="3645550" cy="320089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AE901EA-CA92-4FC4-966A-DE6AF0618FF6}"/>
                </a:ext>
              </a:extLst>
            </p:cNvPr>
            <p:cNvGrpSpPr/>
            <p:nvPr/>
          </p:nvGrpSpPr>
          <p:grpSpPr>
            <a:xfrm>
              <a:off x="3602321" y="2015421"/>
              <a:ext cx="3584121" cy="3200892"/>
              <a:chOff x="4092519" y="2015421"/>
              <a:chExt cx="3584121" cy="3200892"/>
            </a:xfrm>
          </p:grpSpPr>
          <p:sp>
            <p:nvSpPr>
              <p:cNvPr id="45" name="Freeform: Shape 69">
                <a:extLst>
                  <a:ext uri="{FF2B5EF4-FFF2-40B4-BE49-F238E27FC236}">
                    <a16:creationId xmlns:a16="http://schemas.microsoft.com/office/drawing/2014/main" id="{F6B16526-EAE1-4CC3-9907-FA4E7CE4FDC2}"/>
                  </a:ext>
                </a:extLst>
              </p:cNvPr>
              <p:cNvSpPr/>
              <p:nvPr/>
            </p:nvSpPr>
            <p:spPr>
              <a:xfrm>
                <a:off x="4891219" y="2015421"/>
                <a:ext cx="1986722" cy="1986722"/>
              </a:xfrm>
              <a:custGeom>
                <a:avLst/>
                <a:gdLst>
                  <a:gd name="connsiteX0" fmla="*/ 1728665 w 1986722"/>
                  <a:gd name="connsiteY0" fmla="*/ 1607526 h 1986722"/>
                  <a:gd name="connsiteX1" fmla="*/ 1612631 w 1986722"/>
                  <a:gd name="connsiteY1" fmla="*/ 1723560 h 1986722"/>
                  <a:gd name="connsiteX2" fmla="*/ 1728665 w 1986722"/>
                  <a:gd name="connsiteY2" fmla="*/ 1839594 h 1986722"/>
                  <a:gd name="connsiteX3" fmla="*/ 1844699 w 1986722"/>
                  <a:gd name="connsiteY3" fmla="*/ 1723560 h 1986722"/>
                  <a:gd name="connsiteX4" fmla="*/ 1728665 w 1986722"/>
                  <a:gd name="connsiteY4" fmla="*/ 1607526 h 1986722"/>
                  <a:gd name="connsiteX5" fmla="*/ 270616 w 1986722"/>
                  <a:gd name="connsiteY5" fmla="*/ 1607526 h 1986722"/>
                  <a:gd name="connsiteX6" fmla="*/ 154582 w 1986722"/>
                  <a:gd name="connsiteY6" fmla="*/ 1723560 h 1986722"/>
                  <a:gd name="connsiteX7" fmla="*/ 270616 w 1986722"/>
                  <a:gd name="connsiteY7" fmla="*/ 1839594 h 1986722"/>
                  <a:gd name="connsiteX8" fmla="*/ 386650 w 1986722"/>
                  <a:gd name="connsiteY8" fmla="*/ 1723560 h 1986722"/>
                  <a:gd name="connsiteX9" fmla="*/ 270616 w 1986722"/>
                  <a:gd name="connsiteY9" fmla="*/ 1607526 h 1986722"/>
                  <a:gd name="connsiteX10" fmla="*/ 241685 w 1986722"/>
                  <a:gd name="connsiteY10" fmla="*/ 0 h 1986722"/>
                  <a:gd name="connsiteX11" fmla="*/ 1745037 w 1986722"/>
                  <a:gd name="connsiteY11" fmla="*/ 0 h 1986722"/>
                  <a:gd name="connsiteX12" fmla="*/ 1986722 w 1986722"/>
                  <a:gd name="connsiteY12" fmla="*/ 241685 h 1986722"/>
                  <a:gd name="connsiteX13" fmla="*/ 1986722 w 1986722"/>
                  <a:gd name="connsiteY13" fmla="*/ 1745037 h 1986722"/>
                  <a:gd name="connsiteX14" fmla="*/ 1745037 w 1986722"/>
                  <a:gd name="connsiteY14" fmla="*/ 1986722 h 1986722"/>
                  <a:gd name="connsiteX15" fmla="*/ 241685 w 1986722"/>
                  <a:gd name="connsiteY15" fmla="*/ 1986722 h 1986722"/>
                  <a:gd name="connsiteX16" fmla="*/ 0 w 1986722"/>
                  <a:gd name="connsiteY16" fmla="*/ 1745037 h 1986722"/>
                  <a:gd name="connsiteX17" fmla="*/ 0 w 1986722"/>
                  <a:gd name="connsiteY17" fmla="*/ 241685 h 1986722"/>
                  <a:gd name="connsiteX18" fmla="*/ 241685 w 1986722"/>
                  <a:gd name="connsiteY18" fmla="*/ 0 h 198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86722" h="1986722">
                    <a:moveTo>
                      <a:pt x="1728665" y="1607526"/>
                    </a:moveTo>
                    <a:cubicBezTo>
                      <a:pt x="1664581" y="1607526"/>
                      <a:pt x="1612631" y="1659476"/>
                      <a:pt x="1612631" y="1723560"/>
                    </a:cubicBezTo>
                    <a:cubicBezTo>
                      <a:pt x="1612631" y="1787644"/>
                      <a:pt x="1664581" y="1839594"/>
                      <a:pt x="1728665" y="1839594"/>
                    </a:cubicBezTo>
                    <a:cubicBezTo>
                      <a:pt x="1792749" y="1839594"/>
                      <a:pt x="1844699" y="1787644"/>
                      <a:pt x="1844699" y="1723560"/>
                    </a:cubicBezTo>
                    <a:cubicBezTo>
                      <a:pt x="1844699" y="1659476"/>
                      <a:pt x="1792749" y="1607526"/>
                      <a:pt x="1728665" y="1607526"/>
                    </a:cubicBezTo>
                    <a:close/>
                    <a:moveTo>
                      <a:pt x="270616" y="1607526"/>
                    </a:moveTo>
                    <a:cubicBezTo>
                      <a:pt x="206532" y="1607526"/>
                      <a:pt x="154582" y="1659476"/>
                      <a:pt x="154582" y="1723560"/>
                    </a:cubicBezTo>
                    <a:cubicBezTo>
                      <a:pt x="154582" y="1787644"/>
                      <a:pt x="206532" y="1839594"/>
                      <a:pt x="270616" y="1839594"/>
                    </a:cubicBezTo>
                    <a:cubicBezTo>
                      <a:pt x="334700" y="1839594"/>
                      <a:pt x="386650" y="1787644"/>
                      <a:pt x="386650" y="1723560"/>
                    </a:cubicBezTo>
                    <a:cubicBezTo>
                      <a:pt x="386650" y="1659476"/>
                      <a:pt x="334700" y="1607526"/>
                      <a:pt x="270616" y="1607526"/>
                    </a:cubicBezTo>
                    <a:close/>
                    <a:moveTo>
                      <a:pt x="241685" y="0"/>
                    </a:moveTo>
                    <a:lnTo>
                      <a:pt x="1745037" y="0"/>
                    </a:lnTo>
                    <a:cubicBezTo>
                      <a:pt x="1878516" y="0"/>
                      <a:pt x="1986722" y="108206"/>
                      <a:pt x="1986722" y="241685"/>
                    </a:cubicBezTo>
                    <a:lnTo>
                      <a:pt x="1986722" y="1745037"/>
                    </a:lnTo>
                    <a:cubicBezTo>
                      <a:pt x="1986722" y="1878516"/>
                      <a:pt x="1878516" y="1986722"/>
                      <a:pt x="1745037" y="1986722"/>
                    </a:cubicBezTo>
                    <a:lnTo>
                      <a:pt x="241685" y="1986722"/>
                    </a:lnTo>
                    <a:cubicBezTo>
                      <a:pt x="108206" y="1986722"/>
                      <a:pt x="0" y="1878516"/>
                      <a:pt x="0" y="1745037"/>
                    </a:cubicBezTo>
                    <a:lnTo>
                      <a:pt x="0" y="241685"/>
                    </a:lnTo>
                    <a:cubicBezTo>
                      <a:pt x="0" y="108206"/>
                      <a:pt x="108206" y="0"/>
                      <a:pt x="241685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38100">
                <a:solidFill>
                  <a:schemeClr val="bg2">
                    <a:lumMod val="10000"/>
                  </a:schemeClr>
                </a:solidFill>
              </a:ln>
              <a:effectLst>
                <a:outerShdw dist="101600" dir="2160000" algn="tl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C2CF4CE4-EB30-4F6B-B4DA-84D640280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83966" y="2382213"/>
                <a:ext cx="1233446" cy="123344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7" name="Freeform: Shape 71">
                <a:extLst>
                  <a:ext uri="{FF2B5EF4-FFF2-40B4-BE49-F238E27FC236}">
                    <a16:creationId xmlns:a16="http://schemas.microsoft.com/office/drawing/2014/main" id="{20185002-5F7C-42E3-B48E-5B0633DA03E3}"/>
                  </a:ext>
                </a:extLst>
              </p:cNvPr>
              <p:cNvSpPr/>
              <p:nvPr/>
            </p:nvSpPr>
            <p:spPr>
              <a:xfrm>
                <a:off x="4092519" y="4144705"/>
                <a:ext cx="3584121" cy="1071608"/>
              </a:xfrm>
              <a:custGeom>
                <a:avLst/>
                <a:gdLst>
                  <a:gd name="connsiteX0" fmla="*/ 2527972 w 3584121"/>
                  <a:gd name="connsiteY0" fmla="*/ 82048 h 1071608"/>
                  <a:gd name="connsiteX1" fmla="*/ 2388614 w 3584121"/>
                  <a:gd name="connsiteY1" fmla="*/ 221406 h 1071608"/>
                  <a:gd name="connsiteX2" fmla="*/ 2527972 w 3584121"/>
                  <a:gd name="connsiteY2" fmla="*/ 360764 h 1071608"/>
                  <a:gd name="connsiteX3" fmla="*/ 2667330 w 3584121"/>
                  <a:gd name="connsiteY3" fmla="*/ 221406 h 1071608"/>
                  <a:gd name="connsiteX4" fmla="*/ 2527972 w 3584121"/>
                  <a:gd name="connsiteY4" fmla="*/ 82048 h 1071608"/>
                  <a:gd name="connsiteX5" fmla="*/ 1076810 w 3584121"/>
                  <a:gd name="connsiteY5" fmla="*/ 82048 h 1071608"/>
                  <a:gd name="connsiteX6" fmla="*/ 937452 w 3584121"/>
                  <a:gd name="connsiteY6" fmla="*/ 221406 h 1071608"/>
                  <a:gd name="connsiteX7" fmla="*/ 1076810 w 3584121"/>
                  <a:gd name="connsiteY7" fmla="*/ 360764 h 1071608"/>
                  <a:gd name="connsiteX8" fmla="*/ 1216168 w 3584121"/>
                  <a:gd name="connsiteY8" fmla="*/ 221406 h 1071608"/>
                  <a:gd name="connsiteX9" fmla="*/ 1076810 w 3584121"/>
                  <a:gd name="connsiteY9" fmla="*/ 82048 h 1071608"/>
                  <a:gd name="connsiteX10" fmla="*/ 227588 w 3584121"/>
                  <a:gd name="connsiteY10" fmla="*/ 0 h 1071608"/>
                  <a:gd name="connsiteX11" fmla="*/ 3356533 w 3584121"/>
                  <a:gd name="connsiteY11" fmla="*/ 0 h 1071608"/>
                  <a:gd name="connsiteX12" fmla="*/ 3584121 w 3584121"/>
                  <a:gd name="connsiteY12" fmla="*/ 227588 h 1071608"/>
                  <a:gd name="connsiteX13" fmla="*/ 3584121 w 3584121"/>
                  <a:gd name="connsiteY13" fmla="*/ 844020 h 1071608"/>
                  <a:gd name="connsiteX14" fmla="*/ 3356533 w 3584121"/>
                  <a:gd name="connsiteY14" fmla="*/ 1071608 h 1071608"/>
                  <a:gd name="connsiteX15" fmla="*/ 227588 w 3584121"/>
                  <a:gd name="connsiteY15" fmla="*/ 1071608 h 1071608"/>
                  <a:gd name="connsiteX16" fmla="*/ 0 w 3584121"/>
                  <a:gd name="connsiteY16" fmla="*/ 844020 h 1071608"/>
                  <a:gd name="connsiteX17" fmla="*/ 0 w 3584121"/>
                  <a:gd name="connsiteY17" fmla="*/ 227588 h 1071608"/>
                  <a:gd name="connsiteX18" fmla="*/ 227588 w 3584121"/>
                  <a:gd name="connsiteY18" fmla="*/ 0 h 107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584121" h="1071608">
                    <a:moveTo>
                      <a:pt x="2527972" y="82048"/>
                    </a:moveTo>
                    <a:cubicBezTo>
                      <a:pt x="2451007" y="82048"/>
                      <a:pt x="2388614" y="144441"/>
                      <a:pt x="2388614" y="221406"/>
                    </a:cubicBezTo>
                    <a:cubicBezTo>
                      <a:pt x="2388614" y="298371"/>
                      <a:pt x="2451007" y="360764"/>
                      <a:pt x="2527972" y="360764"/>
                    </a:cubicBezTo>
                    <a:cubicBezTo>
                      <a:pt x="2604937" y="360764"/>
                      <a:pt x="2667330" y="298371"/>
                      <a:pt x="2667330" y="221406"/>
                    </a:cubicBezTo>
                    <a:cubicBezTo>
                      <a:pt x="2667330" y="144441"/>
                      <a:pt x="2604937" y="82048"/>
                      <a:pt x="2527972" y="82048"/>
                    </a:cubicBezTo>
                    <a:close/>
                    <a:moveTo>
                      <a:pt x="1076810" y="82048"/>
                    </a:moveTo>
                    <a:cubicBezTo>
                      <a:pt x="999845" y="82048"/>
                      <a:pt x="937452" y="144441"/>
                      <a:pt x="937452" y="221406"/>
                    </a:cubicBezTo>
                    <a:cubicBezTo>
                      <a:pt x="937452" y="298371"/>
                      <a:pt x="999845" y="360764"/>
                      <a:pt x="1076810" y="360764"/>
                    </a:cubicBezTo>
                    <a:cubicBezTo>
                      <a:pt x="1153775" y="360764"/>
                      <a:pt x="1216168" y="298371"/>
                      <a:pt x="1216168" y="221406"/>
                    </a:cubicBezTo>
                    <a:cubicBezTo>
                      <a:pt x="1216168" y="144441"/>
                      <a:pt x="1153775" y="82048"/>
                      <a:pt x="1076810" y="82048"/>
                    </a:cubicBezTo>
                    <a:close/>
                    <a:moveTo>
                      <a:pt x="227588" y="0"/>
                    </a:moveTo>
                    <a:lnTo>
                      <a:pt x="3356533" y="0"/>
                    </a:lnTo>
                    <a:cubicBezTo>
                      <a:pt x="3482226" y="0"/>
                      <a:pt x="3584121" y="101895"/>
                      <a:pt x="3584121" y="227588"/>
                    </a:cubicBezTo>
                    <a:lnTo>
                      <a:pt x="3584121" y="844020"/>
                    </a:lnTo>
                    <a:cubicBezTo>
                      <a:pt x="3584121" y="969713"/>
                      <a:pt x="3482226" y="1071608"/>
                      <a:pt x="3356533" y="1071608"/>
                    </a:cubicBezTo>
                    <a:lnTo>
                      <a:pt x="227588" y="1071608"/>
                    </a:lnTo>
                    <a:cubicBezTo>
                      <a:pt x="101895" y="1071608"/>
                      <a:pt x="0" y="969713"/>
                      <a:pt x="0" y="844020"/>
                    </a:cubicBezTo>
                    <a:lnTo>
                      <a:pt x="0" y="227588"/>
                    </a:lnTo>
                    <a:cubicBezTo>
                      <a:pt x="0" y="101895"/>
                      <a:pt x="101895" y="0"/>
                      <a:pt x="227588" y="0"/>
                    </a:cubicBezTo>
                    <a:close/>
                  </a:path>
                </a:pathLst>
              </a:custGeom>
              <a:solidFill>
                <a:srgbClr val="EAE172"/>
              </a:solidFill>
              <a:ln w="38100">
                <a:solidFill>
                  <a:srgbClr val="181717"/>
                </a:solidFill>
              </a:ln>
              <a:effectLst>
                <a:outerShdw dist="101600" dir="2700000" algn="tl" rotWithShape="0">
                  <a:srgbClr val="181717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: Rounded Corners 72">
                <a:extLst>
                  <a:ext uri="{FF2B5EF4-FFF2-40B4-BE49-F238E27FC236}">
                    <a16:creationId xmlns:a16="http://schemas.microsoft.com/office/drawing/2014/main" id="{0AB0DA92-3FFD-4888-86C0-3F3F098F656F}"/>
                  </a:ext>
                </a:extLst>
              </p:cNvPr>
              <p:cNvSpPr/>
              <p:nvPr/>
            </p:nvSpPr>
            <p:spPr>
              <a:xfrm>
                <a:off x="5078393" y="3676264"/>
                <a:ext cx="189151" cy="709922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: Rounded Corners 73">
                <a:extLst>
                  <a:ext uri="{FF2B5EF4-FFF2-40B4-BE49-F238E27FC236}">
                    <a16:creationId xmlns:a16="http://schemas.microsoft.com/office/drawing/2014/main" id="{FD08B92D-1FA3-4C7F-91A5-CF1597727467}"/>
                  </a:ext>
                </a:extLst>
              </p:cNvPr>
              <p:cNvSpPr/>
              <p:nvPr/>
            </p:nvSpPr>
            <p:spPr>
              <a:xfrm>
                <a:off x="6525916" y="3676265"/>
                <a:ext cx="189151" cy="709922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361171-CA5D-433D-A60A-5F60EE6B23B7}"/>
                </a:ext>
              </a:extLst>
            </p:cNvPr>
            <p:cNvSpPr txBox="1"/>
            <p:nvPr/>
          </p:nvSpPr>
          <p:spPr>
            <a:xfrm>
              <a:off x="3593818" y="4528748"/>
              <a:ext cx="364555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anose="030F0702030302020204" pitchFamily="66" charset="0"/>
                </a:rPr>
                <a:t>BATASAN MASALAH</a:t>
              </a:r>
              <a:endPara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62" name="Arrow: Chevron 14">
            <a:extLst>
              <a:ext uri="{FF2B5EF4-FFF2-40B4-BE49-F238E27FC236}">
                <a16:creationId xmlns:a16="http://schemas.microsoft.com/office/drawing/2014/main" id="{7F93EFD7-1CC0-46C2-9EC9-C23F2FD71CF6}"/>
              </a:ext>
            </a:extLst>
          </p:cNvPr>
          <p:cNvSpPr/>
          <p:nvPr/>
        </p:nvSpPr>
        <p:spPr>
          <a:xfrm>
            <a:off x="742136" y="2695857"/>
            <a:ext cx="81280" cy="101510"/>
          </a:xfrm>
          <a:prstGeom prst="chevron">
            <a:avLst>
              <a:gd name="adj" fmla="val 60735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77C5293-8034-44CF-92B1-5D8355B51AC5}"/>
              </a:ext>
            </a:extLst>
          </p:cNvPr>
          <p:cNvSpPr txBox="1"/>
          <p:nvPr/>
        </p:nvSpPr>
        <p:spPr>
          <a:xfrm>
            <a:off x="6797448" y="1676825"/>
            <a:ext cx="4920715" cy="3611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 startAt="4"/>
            </a:pP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Data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transaksi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penjualan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yang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telah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diinput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telah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tersimpan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pada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notepad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sebagai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database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buatan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yang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sederhana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.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Sehingga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walaupun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program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sudah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ditutup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,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ketika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program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dibuka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kembali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data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sebelumnya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tetap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ada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bisa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ditampilkan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melalui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menu view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penjualan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4"/>
            </a:pP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UI program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hanya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cmd.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4"/>
            </a:pP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Terdapat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tampilan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halaman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utama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yang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berisikan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logo minimarket, username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password,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sehingga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owner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pegawai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transaksi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harus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memasukkan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username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password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terlebih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dahulu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1298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7F7857-AA6E-46BC-A430-6C38170BC83A}"/>
              </a:ext>
            </a:extLst>
          </p:cNvPr>
          <p:cNvSpPr/>
          <p:nvPr/>
        </p:nvSpPr>
        <p:spPr>
          <a:xfrm>
            <a:off x="2669584" y="627771"/>
            <a:ext cx="9287358" cy="528330"/>
          </a:xfrm>
          <a:prstGeom prst="rect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D3C354-72BA-453B-B2B1-8F2D15D4882B}"/>
              </a:ext>
            </a:extLst>
          </p:cNvPr>
          <p:cNvSpPr txBox="1"/>
          <p:nvPr/>
        </p:nvSpPr>
        <p:spPr>
          <a:xfrm>
            <a:off x="3177948" y="667852"/>
            <a:ext cx="3523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amGorry-Lights" panose="020F0702020204020204" pitchFamily="34" charset="0"/>
              </a:rPr>
              <a:t>DEMO PROGRAM</a:t>
            </a:r>
            <a:endParaRPr lang="en-US" sz="2400" dirty="0">
              <a:solidFill>
                <a:srgbClr val="4737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amGorry-Lights" panose="020F0702020204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075F3BC-EBCA-4AEC-B139-92902E311655}"/>
              </a:ext>
            </a:extLst>
          </p:cNvPr>
          <p:cNvSpPr/>
          <p:nvPr/>
        </p:nvSpPr>
        <p:spPr>
          <a:xfrm>
            <a:off x="2884633" y="797873"/>
            <a:ext cx="204876" cy="204876"/>
          </a:xfrm>
          <a:prstGeom prst="ellipse">
            <a:avLst/>
          </a:prstGeom>
          <a:solidFill>
            <a:srgbClr val="3F3029"/>
          </a:solidFill>
          <a:ln w="28575">
            <a:solidFill>
              <a:srgbClr val="3F302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C4F2CE4-89A9-49C9-A9DD-03B661E93D65}"/>
              </a:ext>
            </a:extLst>
          </p:cNvPr>
          <p:cNvGrpSpPr/>
          <p:nvPr/>
        </p:nvGrpSpPr>
        <p:grpSpPr>
          <a:xfrm>
            <a:off x="11525534" y="739394"/>
            <a:ext cx="287816" cy="287816"/>
            <a:chOff x="11386972" y="714680"/>
            <a:chExt cx="287816" cy="2878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BB60C7A-8E43-4DCF-966C-2D5857EC502E}"/>
                </a:ext>
              </a:extLst>
            </p:cNvPr>
            <p:cNvSpPr/>
            <p:nvPr/>
          </p:nvSpPr>
          <p:spPr>
            <a:xfrm>
              <a:off x="11386972" y="714680"/>
              <a:ext cx="287816" cy="287816"/>
            </a:xfrm>
            <a:prstGeom prst="roundRect">
              <a:avLst>
                <a:gd name="adj" fmla="val 25492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F98ED3C3-3E0C-43C4-A6EC-604812B8FFBE}"/>
                </a:ext>
              </a:extLst>
            </p:cNvPr>
            <p:cNvSpPr/>
            <p:nvPr/>
          </p:nvSpPr>
          <p:spPr>
            <a:xfrm>
              <a:off x="11480666" y="795057"/>
              <a:ext cx="119584" cy="119584"/>
            </a:xfrm>
            <a:prstGeom prst="chevron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784B009-7D26-48EC-A3D5-2DA64CF4860D}"/>
              </a:ext>
            </a:extLst>
          </p:cNvPr>
          <p:cNvGrpSpPr/>
          <p:nvPr/>
        </p:nvGrpSpPr>
        <p:grpSpPr>
          <a:xfrm>
            <a:off x="11149911" y="739394"/>
            <a:ext cx="287816" cy="287816"/>
            <a:chOff x="11011349" y="714680"/>
            <a:chExt cx="287816" cy="28781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20F6C47-5BE2-4CD5-8779-D7D6B584FB07}"/>
                </a:ext>
              </a:extLst>
            </p:cNvPr>
            <p:cNvSpPr/>
            <p:nvPr/>
          </p:nvSpPr>
          <p:spPr>
            <a:xfrm>
              <a:off x="11011349" y="714680"/>
              <a:ext cx="287816" cy="287816"/>
            </a:xfrm>
            <a:prstGeom prst="roundRect">
              <a:avLst>
                <a:gd name="adj" fmla="val 25492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39C3A47D-65D5-4C83-B796-787BC54AE843}"/>
                </a:ext>
              </a:extLst>
            </p:cNvPr>
            <p:cNvSpPr/>
            <p:nvPr/>
          </p:nvSpPr>
          <p:spPr>
            <a:xfrm flipH="1">
              <a:off x="11095465" y="795057"/>
              <a:ext cx="119584" cy="119584"/>
            </a:xfrm>
            <a:prstGeom prst="chevron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149C25C9-7D8B-4C0E-88A2-CEDA10179CE8}"/>
              </a:ext>
            </a:extLst>
          </p:cNvPr>
          <p:cNvSpPr/>
          <p:nvPr/>
        </p:nvSpPr>
        <p:spPr>
          <a:xfrm flipV="1">
            <a:off x="3748969" y="1569284"/>
            <a:ext cx="7213671" cy="3663116"/>
          </a:xfrm>
          <a:prstGeom prst="wedgeRoundRectCallout">
            <a:avLst>
              <a:gd name="adj1" fmla="val 12672"/>
              <a:gd name="adj2" fmla="val -68535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53975">
            <a:solidFill>
              <a:schemeClr val="tx1">
                <a:lumMod val="95000"/>
                <a:lumOff val="5000"/>
              </a:schemeClr>
            </a:solidFill>
          </a:ln>
          <a:effectLst>
            <a:outerShdw dist="762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A03FF22-2707-4A3C-BB79-7F8BAEEF3C71}"/>
              </a:ext>
            </a:extLst>
          </p:cNvPr>
          <p:cNvSpPr/>
          <p:nvPr/>
        </p:nvSpPr>
        <p:spPr>
          <a:xfrm>
            <a:off x="843240" y="2953571"/>
            <a:ext cx="1401406" cy="2072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0374F2D-22D0-4F24-B915-1E7B04732CC5}"/>
              </a:ext>
            </a:extLst>
          </p:cNvPr>
          <p:cNvSpPr/>
          <p:nvPr/>
        </p:nvSpPr>
        <p:spPr>
          <a:xfrm>
            <a:off x="636597" y="1185351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CCC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9D19D97-1B56-4138-899D-4C54B47143A4}"/>
              </a:ext>
            </a:extLst>
          </p:cNvPr>
          <p:cNvSpPr/>
          <p:nvPr/>
        </p:nvSpPr>
        <p:spPr>
          <a:xfrm>
            <a:off x="648067" y="1660724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295B045-E7C6-4C61-8FEE-A74AB184A472}"/>
              </a:ext>
            </a:extLst>
          </p:cNvPr>
          <p:cNvSpPr/>
          <p:nvPr/>
        </p:nvSpPr>
        <p:spPr>
          <a:xfrm>
            <a:off x="648067" y="4414397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D4B4FE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F55ACE-FC44-4BBB-928D-0617C955AC85}"/>
              </a:ext>
            </a:extLst>
          </p:cNvPr>
          <p:cNvSpPr txBox="1"/>
          <p:nvPr/>
        </p:nvSpPr>
        <p:spPr>
          <a:xfrm>
            <a:off x="947958" y="1201740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Our Team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3E2CC6E-73A6-4C6C-B31A-8E97A8262D7D}"/>
              </a:ext>
            </a:extLst>
          </p:cNvPr>
          <p:cNvSpPr/>
          <p:nvPr/>
        </p:nvSpPr>
        <p:spPr>
          <a:xfrm>
            <a:off x="663602" y="3402818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E142B4-E611-4584-90B3-0F6832534BB9}"/>
              </a:ext>
            </a:extLst>
          </p:cNvPr>
          <p:cNvSpPr txBox="1"/>
          <p:nvPr/>
        </p:nvSpPr>
        <p:spPr>
          <a:xfrm>
            <a:off x="991293" y="3408141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Analysis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ADC38C-2278-485D-9FE6-9793E086D80B}"/>
              </a:ext>
            </a:extLst>
          </p:cNvPr>
          <p:cNvSpPr txBox="1"/>
          <p:nvPr/>
        </p:nvSpPr>
        <p:spPr>
          <a:xfrm>
            <a:off x="963542" y="1673287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Introduction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54572D0-E137-4038-A2D4-7332365519C7}"/>
              </a:ext>
            </a:extLst>
          </p:cNvPr>
          <p:cNvSpPr/>
          <p:nvPr/>
        </p:nvSpPr>
        <p:spPr>
          <a:xfrm>
            <a:off x="658783" y="3890482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EC1BA0-C685-4675-B1FA-AF582FE4C9C3}"/>
              </a:ext>
            </a:extLst>
          </p:cNvPr>
          <p:cNvSpPr txBox="1"/>
          <p:nvPr/>
        </p:nvSpPr>
        <p:spPr>
          <a:xfrm>
            <a:off x="967188" y="3901673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Analysis 2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B25EE0E-44EE-4E39-8B24-21EBFB560B99}"/>
              </a:ext>
            </a:extLst>
          </p:cNvPr>
          <p:cNvSpPr/>
          <p:nvPr/>
        </p:nvSpPr>
        <p:spPr>
          <a:xfrm>
            <a:off x="651221" y="2162625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A88878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757409-637A-49EE-85A8-86FACB47552B}"/>
              </a:ext>
            </a:extLst>
          </p:cNvPr>
          <p:cNvSpPr txBox="1"/>
          <p:nvPr/>
        </p:nvSpPr>
        <p:spPr>
          <a:xfrm>
            <a:off x="960527" y="2166710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rgbClr val="3F3029"/>
                </a:solidFill>
                <a:latin typeface="Comic Sans MS" panose="030F0702030302020204" pitchFamily="66" charset="0"/>
              </a:rPr>
              <a:t>Tujuan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90E75D-BBBD-48AF-882A-799DFBD144EF}"/>
              </a:ext>
            </a:extLst>
          </p:cNvPr>
          <p:cNvSpPr txBox="1"/>
          <p:nvPr/>
        </p:nvSpPr>
        <p:spPr>
          <a:xfrm>
            <a:off x="957468" y="4432519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Conclusion</a:t>
            </a: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0C02BB55-15A6-42D1-A707-48D9BEAC5C5E}"/>
              </a:ext>
            </a:extLst>
          </p:cNvPr>
          <p:cNvSpPr/>
          <p:nvPr/>
        </p:nvSpPr>
        <p:spPr>
          <a:xfrm>
            <a:off x="470147" y="3485974"/>
            <a:ext cx="81280" cy="101510"/>
          </a:xfrm>
          <a:prstGeom prst="chevron">
            <a:avLst>
              <a:gd name="adj" fmla="val 60735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01112E5-F7ED-4D74-9709-C2A63B351A19}"/>
              </a:ext>
            </a:extLst>
          </p:cNvPr>
          <p:cNvSpPr/>
          <p:nvPr/>
        </p:nvSpPr>
        <p:spPr>
          <a:xfrm>
            <a:off x="864805" y="2594829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6F79D5-72AA-4CA3-810E-3E55C8541CF3}"/>
              </a:ext>
            </a:extLst>
          </p:cNvPr>
          <p:cNvSpPr txBox="1"/>
          <p:nvPr/>
        </p:nvSpPr>
        <p:spPr>
          <a:xfrm>
            <a:off x="1113735" y="2569470"/>
            <a:ext cx="184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1476125-59C5-4B0B-9EDE-CBAC612068B2}"/>
              </a:ext>
            </a:extLst>
          </p:cNvPr>
          <p:cNvSpPr/>
          <p:nvPr/>
        </p:nvSpPr>
        <p:spPr>
          <a:xfrm>
            <a:off x="861197" y="2957556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6F06FC-FE56-43DF-89D4-002666857C03}"/>
              </a:ext>
            </a:extLst>
          </p:cNvPr>
          <p:cNvSpPr txBox="1"/>
          <p:nvPr/>
        </p:nvSpPr>
        <p:spPr>
          <a:xfrm>
            <a:off x="1047485" y="2927982"/>
            <a:ext cx="1156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Demo Program</a:t>
            </a:r>
            <a:endParaRPr lang="en-US" sz="11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D9F150B-D677-45C0-8B28-643DF0F02082}"/>
              </a:ext>
            </a:extLst>
          </p:cNvPr>
          <p:cNvSpPr/>
          <p:nvPr/>
        </p:nvSpPr>
        <p:spPr>
          <a:xfrm>
            <a:off x="2418961" y="1285411"/>
            <a:ext cx="209513" cy="2806919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Chevron 43">
            <a:extLst>
              <a:ext uri="{FF2B5EF4-FFF2-40B4-BE49-F238E27FC236}">
                <a16:creationId xmlns:a16="http://schemas.microsoft.com/office/drawing/2014/main" id="{0C02BB55-15A6-42D1-A707-48D9BEAC5C5E}"/>
              </a:ext>
            </a:extLst>
          </p:cNvPr>
          <p:cNvSpPr/>
          <p:nvPr/>
        </p:nvSpPr>
        <p:spPr>
          <a:xfrm>
            <a:off x="730077" y="2989703"/>
            <a:ext cx="81280" cy="101510"/>
          </a:xfrm>
          <a:prstGeom prst="chevron">
            <a:avLst>
              <a:gd name="adj" fmla="val 60735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757409-637A-49EE-85A8-86FACB47552B}"/>
              </a:ext>
            </a:extLst>
          </p:cNvPr>
          <p:cNvSpPr txBox="1"/>
          <p:nvPr/>
        </p:nvSpPr>
        <p:spPr>
          <a:xfrm>
            <a:off x="1064441" y="2547346"/>
            <a:ext cx="1327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rgbClr val="3F3029"/>
                </a:solidFill>
                <a:latin typeface="Comic Sans MS" panose="030F0702030302020204" pitchFamily="66" charset="0"/>
              </a:rPr>
              <a:t>Batasan</a:t>
            </a:r>
            <a:r>
              <a:rPr lang="en-US" sz="1100" b="1" dirty="0" smtClean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 smtClean="0">
                <a:solidFill>
                  <a:srgbClr val="3F3029"/>
                </a:solidFill>
                <a:latin typeface="Comic Sans MS" panose="030F0702030302020204" pitchFamily="66" charset="0"/>
              </a:rPr>
              <a:t>Masalah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757409-637A-49EE-85A8-86FACB47552B}"/>
              </a:ext>
            </a:extLst>
          </p:cNvPr>
          <p:cNvSpPr txBox="1"/>
          <p:nvPr/>
        </p:nvSpPr>
        <p:spPr>
          <a:xfrm>
            <a:off x="4528282" y="2701344"/>
            <a:ext cx="6206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3F3029"/>
                </a:solidFill>
                <a:latin typeface="Comic Sans MS" panose="030F0702030302020204" pitchFamily="66" charset="0"/>
              </a:rPr>
              <a:t>PROGRAM MINIMARKET RISMART</a:t>
            </a:r>
            <a:endParaRPr lang="en-US" sz="36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1091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A94E3B-9F20-4849-9B9A-D2AEEB070CC7}"/>
              </a:ext>
            </a:extLst>
          </p:cNvPr>
          <p:cNvSpPr txBox="1"/>
          <p:nvPr/>
        </p:nvSpPr>
        <p:spPr>
          <a:xfrm>
            <a:off x="4822233" y="2440609"/>
            <a:ext cx="3235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3F3029"/>
                </a:solidFill>
                <a:latin typeface="Comic Sans MS" panose="030F0702030302020204" pitchFamily="66" charset="0"/>
              </a:rPr>
              <a:t>Thank You </a:t>
            </a:r>
            <a:r>
              <a:rPr lang="en-US" sz="2000" b="1" dirty="0">
                <a:solidFill>
                  <a:srgbClr val="3F3029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</a:t>
            </a:r>
          </a:p>
          <a:p>
            <a:pPr algn="ctr"/>
            <a:r>
              <a:rPr lang="en-US" sz="2000" b="1" dirty="0">
                <a:solidFill>
                  <a:srgbClr val="3F3029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See You on </a:t>
            </a:r>
            <a:r>
              <a:rPr lang="en-US" sz="2000" b="1" dirty="0" smtClean="0">
                <a:solidFill>
                  <a:srgbClr val="3F3029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semester 2!</a:t>
            </a:r>
            <a:endParaRPr lang="en-US" sz="20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45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C53B753-D5E8-4F63-97E5-5987B56E069C}"/>
              </a:ext>
            </a:extLst>
          </p:cNvPr>
          <p:cNvSpPr/>
          <p:nvPr/>
        </p:nvSpPr>
        <p:spPr>
          <a:xfrm>
            <a:off x="0" y="0"/>
            <a:ext cx="12227268" cy="6873824"/>
          </a:xfrm>
          <a:prstGeom prst="rect">
            <a:avLst/>
          </a:prstGeom>
          <a:solidFill>
            <a:schemeClr val="tx1">
              <a:lumMod val="95000"/>
              <a:lumOff val="5000"/>
              <a:alpha val="83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6F9CFBA-1422-4701-B49F-6EC51447B7FD}"/>
              </a:ext>
            </a:extLst>
          </p:cNvPr>
          <p:cNvGrpSpPr/>
          <p:nvPr/>
        </p:nvGrpSpPr>
        <p:grpSpPr>
          <a:xfrm>
            <a:off x="4800600" y="1872657"/>
            <a:ext cx="2590800" cy="1295400"/>
            <a:chOff x="5182915" y="2463800"/>
            <a:chExt cx="2590800" cy="12954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C04DEF-DDAB-412D-B910-C5E798A4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2915" y="2463800"/>
              <a:ext cx="1295400" cy="1295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288EC96-E8DA-4A7F-8A90-4A7450805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8315" y="2463800"/>
              <a:ext cx="1295400" cy="129540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22F2AA3-A00F-43B5-B19F-152275733F6C}"/>
              </a:ext>
            </a:extLst>
          </p:cNvPr>
          <p:cNvSpPr txBox="1"/>
          <p:nvPr/>
        </p:nvSpPr>
        <p:spPr>
          <a:xfrm>
            <a:off x="3728492" y="3330591"/>
            <a:ext cx="4735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0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O</a:t>
            </a:r>
            <a:r>
              <a:rPr lang="en-US" sz="2000" b="1" dirty="0" smtClean="0">
                <a:solidFill>
                  <a:srgbClr val="FFF0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ur </a:t>
            </a:r>
            <a:r>
              <a:rPr lang="en-US" sz="2000" b="1" dirty="0">
                <a:solidFill>
                  <a:srgbClr val="FFF0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presentation begins...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642EE6-A5DC-4119-9B08-91B5E0AACBCD}"/>
              </a:ext>
            </a:extLst>
          </p:cNvPr>
          <p:cNvSpPr/>
          <p:nvPr/>
        </p:nvSpPr>
        <p:spPr>
          <a:xfrm>
            <a:off x="4990388" y="3963687"/>
            <a:ext cx="2378491" cy="617951"/>
          </a:xfrm>
          <a:prstGeom prst="roundRect">
            <a:avLst>
              <a:gd name="adj" fmla="val 17059"/>
            </a:avLst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hlinkClick r:id="rId4" action="ppaction://hlinksldjump"/>
            <a:extLst>
              <a:ext uri="{FF2B5EF4-FFF2-40B4-BE49-F238E27FC236}">
                <a16:creationId xmlns:a16="http://schemas.microsoft.com/office/drawing/2014/main" id="{91808E4C-DF19-4E55-ADDB-6B634D492B72}"/>
              </a:ext>
            </a:extLst>
          </p:cNvPr>
          <p:cNvSpPr/>
          <p:nvPr/>
        </p:nvSpPr>
        <p:spPr>
          <a:xfrm>
            <a:off x="4929354" y="3893235"/>
            <a:ext cx="2333292" cy="596322"/>
          </a:xfrm>
          <a:prstGeom prst="roundRect">
            <a:avLst>
              <a:gd name="adj" fmla="val 16109"/>
            </a:avLst>
          </a:prstGeom>
          <a:solidFill>
            <a:srgbClr val="FF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372F"/>
                </a:solidFill>
                <a:latin typeface="Comic Sans MS" panose="030F0702030302020204" pitchFamily="66" charset="0"/>
              </a:rPr>
              <a:t>Start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333141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8EF84F1-D70E-4471-B278-FE40416BD0A4}"/>
              </a:ext>
            </a:extLst>
          </p:cNvPr>
          <p:cNvSpPr/>
          <p:nvPr/>
        </p:nvSpPr>
        <p:spPr>
          <a:xfrm>
            <a:off x="291566" y="258740"/>
            <a:ext cx="521208" cy="420270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A88878"/>
          </a:solidFill>
          <a:ln w="28575">
            <a:solidFill>
              <a:srgbClr val="3F302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A99AC4-01C9-40F0-9D14-12EC2880A61E}"/>
              </a:ext>
            </a:extLst>
          </p:cNvPr>
          <p:cNvSpPr txBox="1"/>
          <p:nvPr/>
        </p:nvSpPr>
        <p:spPr>
          <a:xfrm>
            <a:off x="85193" y="706458"/>
            <a:ext cx="968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47372F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rPr>
              <a:t>Presentation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F63E253-29B7-4C39-8768-3BCD0AF8D417}"/>
              </a:ext>
            </a:extLst>
          </p:cNvPr>
          <p:cNvSpPr/>
          <p:nvPr/>
        </p:nvSpPr>
        <p:spPr>
          <a:xfrm>
            <a:off x="270412" y="1316511"/>
            <a:ext cx="521208" cy="420270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A88878"/>
          </a:solidFill>
          <a:ln w="28575">
            <a:solidFill>
              <a:srgbClr val="3F302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CDCBD-C6CE-41DE-90A2-FC39166F972B}"/>
              </a:ext>
            </a:extLst>
          </p:cNvPr>
          <p:cNvSpPr txBox="1"/>
          <p:nvPr/>
        </p:nvSpPr>
        <p:spPr>
          <a:xfrm>
            <a:off x="64039" y="1764229"/>
            <a:ext cx="854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47372F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rPr>
              <a:t>Videos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60BD5EF-1019-442A-ACF4-7210F8C6EF18}"/>
              </a:ext>
            </a:extLst>
          </p:cNvPr>
          <p:cNvSpPr/>
          <p:nvPr/>
        </p:nvSpPr>
        <p:spPr>
          <a:xfrm>
            <a:off x="270412" y="2366994"/>
            <a:ext cx="521208" cy="420270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A88878"/>
          </a:solidFill>
          <a:ln w="28575">
            <a:solidFill>
              <a:srgbClr val="3F302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1BC15-5CDE-4F34-BF82-B0605F7C223C}"/>
              </a:ext>
            </a:extLst>
          </p:cNvPr>
          <p:cNvSpPr txBox="1"/>
          <p:nvPr/>
        </p:nvSpPr>
        <p:spPr>
          <a:xfrm>
            <a:off x="52896" y="2814712"/>
            <a:ext cx="956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47372F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rPr>
              <a:t>Documents</a:t>
            </a:r>
          </a:p>
        </p:txBody>
      </p:sp>
    </p:spTree>
    <p:extLst>
      <p:ext uri="{BB962C8B-B14F-4D97-AF65-F5344CB8AC3E}">
        <p14:creationId xmlns:p14="http://schemas.microsoft.com/office/powerpoint/2010/main" val="48796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1F72F2B-09E3-4B8B-9D02-4DA192A1D8A5}"/>
              </a:ext>
            </a:extLst>
          </p:cNvPr>
          <p:cNvSpPr/>
          <p:nvPr/>
        </p:nvSpPr>
        <p:spPr>
          <a:xfrm>
            <a:off x="291566" y="258740"/>
            <a:ext cx="521208" cy="420270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A88878"/>
          </a:solidFill>
          <a:ln>
            <a:solidFill>
              <a:srgbClr val="A88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7ED9EE-F418-4F78-BCD1-17091687C874}"/>
              </a:ext>
            </a:extLst>
          </p:cNvPr>
          <p:cNvSpPr txBox="1"/>
          <p:nvPr/>
        </p:nvSpPr>
        <p:spPr>
          <a:xfrm>
            <a:off x="85193" y="706458"/>
            <a:ext cx="968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47372F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rPr>
              <a:t>Presentation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0C6B31B-CEAE-434A-9933-2F183FFF9553}"/>
              </a:ext>
            </a:extLst>
          </p:cNvPr>
          <p:cNvSpPr/>
          <p:nvPr/>
        </p:nvSpPr>
        <p:spPr>
          <a:xfrm>
            <a:off x="270412" y="1316511"/>
            <a:ext cx="521208" cy="420270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A88878"/>
          </a:solidFill>
          <a:ln>
            <a:solidFill>
              <a:srgbClr val="A88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5659B-B842-4D45-B98E-3F9C0A57D9E3}"/>
              </a:ext>
            </a:extLst>
          </p:cNvPr>
          <p:cNvSpPr txBox="1"/>
          <p:nvPr/>
        </p:nvSpPr>
        <p:spPr>
          <a:xfrm>
            <a:off x="64039" y="1764229"/>
            <a:ext cx="854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47372F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rPr>
              <a:t>Videos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BA4E894-43E9-4C60-8E67-68FB90288865}"/>
              </a:ext>
            </a:extLst>
          </p:cNvPr>
          <p:cNvSpPr/>
          <p:nvPr/>
        </p:nvSpPr>
        <p:spPr>
          <a:xfrm>
            <a:off x="270412" y="2366994"/>
            <a:ext cx="521208" cy="420270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A88878"/>
          </a:solidFill>
          <a:ln>
            <a:solidFill>
              <a:srgbClr val="A88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088ADA-DBA3-4178-9A13-B85A40B360E4}"/>
              </a:ext>
            </a:extLst>
          </p:cNvPr>
          <p:cNvSpPr txBox="1"/>
          <p:nvPr/>
        </p:nvSpPr>
        <p:spPr>
          <a:xfrm>
            <a:off x="52896" y="2814712"/>
            <a:ext cx="956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47372F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rPr>
              <a:t>Documents</a:t>
            </a:r>
          </a:p>
        </p:txBody>
      </p:sp>
      <p:sp>
        <p:nvSpPr>
          <p:cNvPr id="8" name="Freeform: Shape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0193D49-D190-43EB-B4D6-6A348ABEAC18}"/>
              </a:ext>
            </a:extLst>
          </p:cNvPr>
          <p:cNvSpPr/>
          <p:nvPr/>
        </p:nvSpPr>
        <p:spPr>
          <a:xfrm>
            <a:off x="3274591" y="1473248"/>
            <a:ext cx="1181382" cy="952595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CCC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76200" dist="88900" dir="2700000" algn="tl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96CFA6C-83D9-4BF0-AF1A-55C5AA5542F5}"/>
              </a:ext>
            </a:extLst>
          </p:cNvPr>
          <p:cNvSpPr/>
          <p:nvPr/>
        </p:nvSpPr>
        <p:spPr>
          <a:xfrm>
            <a:off x="3274591" y="3459088"/>
            <a:ext cx="1181382" cy="952595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0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76200" dist="88900" dir="2700000" algn="tl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FBFD719-CF5C-42A4-A469-5FFAB0C46653}"/>
              </a:ext>
            </a:extLst>
          </p:cNvPr>
          <p:cNvSpPr/>
          <p:nvPr/>
        </p:nvSpPr>
        <p:spPr>
          <a:xfrm>
            <a:off x="5568638" y="1486136"/>
            <a:ext cx="1181382" cy="952595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92D05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76200" dist="88900" dir="2700000" algn="tl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2978DE-8112-4AB9-B473-3579592A0518}"/>
              </a:ext>
            </a:extLst>
          </p:cNvPr>
          <p:cNvSpPr/>
          <p:nvPr/>
        </p:nvSpPr>
        <p:spPr>
          <a:xfrm>
            <a:off x="5568637" y="3433091"/>
            <a:ext cx="1181382" cy="952595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76200" dist="88900" dir="2700000" algn="tl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203AEF5-7B3F-4081-A121-086894CB5AE0}"/>
              </a:ext>
            </a:extLst>
          </p:cNvPr>
          <p:cNvSpPr/>
          <p:nvPr/>
        </p:nvSpPr>
        <p:spPr>
          <a:xfrm>
            <a:off x="7810007" y="1515780"/>
            <a:ext cx="1181382" cy="952595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A88878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76200" dist="88900" dir="2700000" algn="tl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4624DF1-B037-46C0-BFAF-B6F6618AD544}"/>
              </a:ext>
            </a:extLst>
          </p:cNvPr>
          <p:cNvSpPr/>
          <p:nvPr/>
        </p:nvSpPr>
        <p:spPr>
          <a:xfrm>
            <a:off x="7810006" y="3462735"/>
            <a:ext cx="1181382" cy="952595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D4B4FE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76200" dist="88900" dir="2700000" algn="tl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57198B-0A57-41BF-A408-788DF2DA6DDB}"/>
              </a:ext>
            </a:extLst>
          </p:cNvPr>
          <p:cNvSpPr txBox="1"/>
          <p:nvPr/>
        </p:nvSpPr>
        <p:spPr>
          <a:xfrm>
            <a:off x="3343006" y="2524894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3F3029"/>
                </a:solidFill>
                <a:latin typeface="Comic Sans MS" panose="030F0702030302020204" pitchFamily="66" charset="0"/>
              </a:rPr>
              <a:t>Anggota</a:t>
            </a:r>
            <a:r>
              <a:rPr lang="en-US" b="1" dirty="0" smtClean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0D236B-B62E-4262-971B-D812D40A9B1F}"/>
              </a:ext>
            </a:extLst>
          </p:cNvPr>
          <p:cNvSpPr txBox="1"/>
          <p:nvPr/>
        </p:nvSpPr>
        <p:spPr>
          <a:xfrm>
            <a:off x="3272821" y="4507123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F3029"/>
                </a:solidFill>
                <a:latin typeface="Comic Sans MS" panose="030F0702030302020204" pitchFamily="66" charset="0"/>
              </a:rPr>
              <a:t>Analysis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1E5D8E-0157-44EA-A900-2F2EF770112A}"/>
              </a:ext>
            </a:extLst>
          </p:cNvPr>
          <p:cNvSpPr txBox="1"/>
          <p:nvPr/>
        </p:nvSpPr>
        <p:spPr>
          <a:xfrm>
            <a:off x="5394391" y="259838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F3029"/>
                </a:solidFill>
                <a:latin typeface="Comic Sans MS" panose="030F0702030302020204" pitchFamily="66" charset="0"/>
              </a:rPr>
              <a:t>Introduction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3AA74F-B171-451D-B490-5B9850FA6C64}"/>
              </a:ext>
            </a:extLst>
          </p:cNvPr>
          <p:cNvSpPr txBox="1"/>
          <p:nvPr/>
        </p:nvSpPr>
        <p:spPr>
          <a:xfrm>
            <a:off x="5570135" y="4507123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F3029"/>
                </a:solidFill>
                <a:latin typeface="Comic Sans MS" panose="030F0702030302020204" pitchFamily="66" charset="0"/>
              </a:rPr>
              <a:t>Analysis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D1F1BD-8103-4BA8-8F9A-97384CC40E6B}"/>
              </a:ext>
            </a:extLst>
          </p:cNvPr>
          <p:cNvSpPr txBox="1"/>
          <p:nvPr/>
        </p:nvSpPr>
        <p:spPr>
          <a:xfrm>
            <a:off x="7670614" y="259838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F3029"/>
                </a:solidFill>
                <a:latin typeface="Comic Sans MS" panose="030F0702030302020204" pitchFamily="66" charset="0"/>
              </a:rPr>
              <a:t>Presentation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5F65F0-3F92-4E48-A8FB-CB8E0393EBBA}"/>
              </a:ext>
            </a:extLst>
          </p:cNvPr>
          <p:cNvSpPr txBox="1"/>
          <p:nvPr/>
        </p:nvSpPr>
        <p:spPr>
          <a:xfrm>
            <a:off x="7756129" y="4507123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F3029"/>
                </a:solidFill>
                <a:latin typeface="Comic Sans MS" panose="030F0702030302020204" pitchFamily="66" charset="0"/>
              </a:rPr>
              <a:t>Conclusion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067BBD-33B8-4132-AD89-30ED8F850103}"/>
              </a:ext>
            </a:extLst>
          </p:cNvPr>
          <p:cNvSpPr txBox="1"/>
          <p:nvPr/>
        </p:nvSpPr>
        <p:spPr>
          <a:xfrm>
            <a:off x="5603338" y="374394"/>
            <a:ext cx="1368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amGorry-Lights" panose="020F0702020204020204" pitchFamily="34" charset="0"/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618090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9D0814-AE58-4074-B512-697D2AB245D9}"/>
              </a:ext>
            </a:extLst>
          </p:cNvPr>
          <p:cNvSpPr/>
          <p:nvPr/>
        </p:nvSpPr>
        <p:spPr>
          <a:xfrm>
            <a:off x="732059" y="1228265"/>
            <a:ext cx="1437203" cy="2347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FD1BFE-DA7B-4B0F-A055-8956910EE61E}"/>
              </a:ext>
            </a:extLst>
          </p:cNvPr>
          <p:cNvSpPr/>
          <p:nvPr/>
        </p:nvSpPr>
        <p:spPr>
          <a:xfrm>
            <a:off x="641789" y="1198138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CCC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1C42CCE-FA57-4583-A41B-6135169147BA}"/>
              </a:ext>
            </a:extLst>
          </p:cNvPr>
          <p:cNvSpPr/>
          <p:nvPr/>
        </p:nvSpPr>
        <p:spPr>
          <a:xfrm>
            <a:off x="653259" y="1673511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FB5F10-75BD-4E4E-A956-81AC3CFB0763}"/>
              </a:ext>
            </a:extLst>
          </p:cNvPr>
          <p:cNvSpPr/>
          <p:nvPr/>
        </p:nvSpPr>
        <p:spPr>
          <a:xfrm>
            <a:off x="653259" y="3711162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D4B4FE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1DE0DD-1B2E-452A-8EBB-98B45ED1C100}"/>
              </a:ext>
            </a:extLst>
          </p:cNvPr>
          <p:cNvSpPr txBox="1"/>
          <p:nvPr/>
        </p:nvSpPr>
        <p:spPr>
          <a:xfrm>
            <a:off x="953150" y="1214527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Our Team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128B66C-60A9-4375-92B5-111EC5CBA300}"/>
              </a:ext>
            </a:extLst>
          </p:cNvPr>
          <p:cNvSpPr/>
          <p:nvPr/>
        </p:nvSpPr>
        <p:spPr>
          <a:xfrm>
            <a:off x="668794" y="2699583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1CFD3A-901E-41C1-B314-EFFF7414F6FF}"/>
              </a:ext>
            </a:extLst>
          </p:cNvPr>
          <p:cNvSpPr txBox="1"/>
          <p:nvPr/>
        </p:nvSpPr>
        <p:spPr>
          <a:xfrm>
            <a:off x="996485" y="2704906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Analysis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00D1BD-BDA8-4253-A49F-A5C63CD630B4}"/>
              </a:ext>
            </a:extLst>
          </p:cNvPr>
          <p:cNvSpPr txBox="1"/>
          <p:nvPr/>
        </p:nvSpPr>
        <p:spPr>
          <a:xfrm>
            <a:off x="968734" y="1686074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Introduction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27A1ED-A7B1-4FFC-9603-577655B84C40}"/>
              </a:ext>
            </a:extLst>
          </p:cNvPr>
          <p:cNvSpPr/>
          <p:nvPr/>
        </p:nvSpPr>
        <p:spPr>
          <a:xfrm>
            <a:off x="663975" y="3187247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6C3B18-9434-4F0B-B38E-B977FF20E727}"/>
              </a:ext>
            </a:extLst>
          </p:cNvPr>
          <p:cNvSpPr txBox="1"/>
          <p:nvPr/>
        </p:nvSpPr>
        <p:spPr>
          <a:xfrm>
            <a:off x="972380" y="3198438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Analysis 2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D3C681-2EFD-4B27-81F7-B3890E8C6983}"/>
              </a:ext>
            </a:extLst>
          </p:cNvPr>
          <p:cNvSpPr/>
          <p:nvPr/>
        </p:nvSpPr>
        <p:spPr>
          <a:xfrm>
            <a:off x="656413" y="2175412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A88878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BA687-365B-4EA1-A099-F8256BD88B1A}"/>
              </a:ext>
            </a:extLst>
          </p:cNvPr>
          <p:cNvSpPr txBox="1"/>
          <p:nvPr/>
        </p:nvSpPr>
        <p:spPr>
          <a:xfrm>
            <a:off x="965719" y="2179497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Presentation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4753AA-B14B-4248-A885-771074088728}"/>
              </a:ext>
            </a:extLst>
          </p:cNvPr>
          <p:cNvSpPr txBox="1"/>
          <p:nvPr/>
        </p:nvSpPr>
        <p:spPr>
          <a:xfrm>
            <a:off x="962660" y="3729284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Conclusion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90AC2E41-AB48-43DA-8AA2-8CEF7C4DCF78}"/>
              </a:ext>
            </a:extLst>
          </p:cNvPr>
          <p:cNvSpPr/>
          <p:nvPr/>
        </p:nvSpPr>
        <p:spPr>
          <a:xfrm>
            <a:off x="475339" y="2782739"/>
            <a:ext cx="81280" cy="101510"/>
          </a:xfrm>
          <a:prstGeom prst="chevron">
            <a:avLst>
              <a:gd name="adj" fmla="val 60735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7FB98646-2689-4B3D-9237-1BC2EEA72E58}"/>
              </a:ext>
            </a:extLst>
          </p:cNvPr>
          <p:cNvSpPr/>
          <p:nvPr/>
        </p:nvSpPr>
        <p:spPr>
          <a:xfrm>
            <a:off x="488166" y="2258106"/>
            <a:ext cx="81280" cy="101510"/>
          </a:xfrm>
          <a:prstGeom prst="chevron">
            <a:avLst>
              <a:gd name="adj" fmla="val 60735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7421988-6856-4EA9-AFE6-4C4ED706CA74}"/>
              </a:ext>
            </a:extLst>
          </p:cNvPr>
          <p:cNvSpPr/>
          <p:nvPr/>
        </p:nvSpPr>
        <p:spPr>
          <a:xfrm>
            <a:off x="9645521" y="1701641"/>
            <a:ext cx="1582345" cy="158234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 cap="rnd">
            <a:solidFill>
              <a:schemeClr val="tx1"/>
            </a:solidFill>
            <a:prstDash val="lgDash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65A8527-EC78-4644-9211-22971AB187F7}"/>
              </a:ext>
            </a:extLst>
          </p:cNvPr>
          <p:cNvSpPr/>
          <p:nvPr/>
        </p:nvSpPr>
        <p:spPr>
          <a:xfrm>
            <a:off x="7504586" y="1768529"/>
            <a:ext cx="1551251" cy="1551251"/>
          </a:xfrm>
          <a:prstGeom prst="roundRect">
            <a:avLst/>
          </a:prstGeom>
          <a:solidFill>
            <a:srgbClr val="FFC000"/>
          </a:solidFill>
          <a:ln w="41275" cap="rnd">
            <a:solidFill>
              <a:schemeClr val="tx1"/>
            </a:solidFill>
            <a:prstDash val="lgDash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DF09FF9-613C-41F1-8296-8DF743CC1308}"/>
              </a:ext>
            </a:extLst>
          </p:cNvPr>
          <p:cNvGrpSpPr/>
          <p:nvPr/>
        </p:nvGrpSpPr>
        <p:grpSpPr>
          <a:xfrm>
            <a:off x="5371883" y="1751537"/>
            <a:ext cx="1582345" cy="1582345"/>
            <a:chOff x="3610574" y="1647974"/>
            <a:chExt cx="2132146" cy="2132146"/>
          </a:xfrm>
          <a:effectLst>
            <a:outerShdw blurRad="127000" dist="114300" dir="2700000" algn="tl" rotWithShape="0">
              <a:prstClr val="black">
                <a:alpha val="29000"/>
              </a:prstClr>
            </a:outerShdw>
          </a:effectLst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DFDCF11-AF7B-4937-A548-7B73F4DEA77A}"/>
                </a:ext>
              </a:extLst>
            </p:cNvPr>
            <p:cNvSpPr/>
            <p:nvPr/>
          </p:nvSpPr>
          <p:spPr>
            <a:xfrm>
              <a:off x="3610574" y="1647974"/>
              <a:ext cx="2132146" cy="2132146"/>
            </a:xfrm>
            <a:prstGeom prst="ellipse">
              <a:avLst/>
            </a:prstGeom>
            <a:solidFill>
              <a:srgbClr val="92D050"/>
            </a:solidFill>
            <a:ln w="38100" cap="rnd">
              <a:solidFill>
                <a:schemeClr val="tx1"/>
              </a:solidFill>
              <a:prstDash val="lgDash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95DBC39-1C0C-4519-B123-6EE68C640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78262" y="1809295"/>
              <a:ext cx="1667539" cy="1667539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A338970-FE63-48F4-8163-332390B55FB4}"/>
              </a:ext>
            </a:extLst>
          </p:cNvPr>
          <p:cNvSpPr txBox="1"/>
          <p:nvPr/>
        </p:nvSpPr>
        <p:spPr>
          <a:xfrm>
            <a:off x="4645235" y="789879"/>
            <a:ext cx="4735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amGorry-Lights" panose="020F0702020204020204" pitchFamily="34" charset="0"/>
              </a:rPr>
              <a:t>KELOMPOK 3</a:t>
            </a:r>
            <a:endParaRPr lang="en-US" sz="4800" dirty="0">
              <a:solidFill>
                <a:srgbClr val="4737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amGorry-Lights" panose="020F0702020204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50C2FA9-2050-4334-8EB9-7034EB18496F}"/>
              </a:ext>
            </a:extLst>
          </p:cNvPr>
          <p:cNvSpPr/>
          <p:nvPr/>
        </p:nvSpPr>
        <p:spPr>
          <a:xfrm>
            <a:off x="3275774" y="1823182"/>
            <a:ext cx="1551251" cy="1551251"/>
          </a:xfrm>
          <a:prstGeom prst="roundRect">
            <a:avLst/>
          </a:prstGeom>
          <a:solidFill>
            <a:srgbClr val="FFCCCC"/>
          </a:solidFill>
          <a:ln w="41275" cap="rnd">
            <a:solidFill>
              <a:schemeClr val="tx1"/>
            </a:solidFill>
            <a:prstDash val="lgDash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7" t="12829" r="51170" b="5196"/>
          <a:stretch/>
        </p:blipFill>
        <p:spPr>
          <a:xfrm>
            <a:off x="3407466" y="1875243"/>
            <a:ext cx="1287865" cy="1480443"/>
          </a:xfrm>
          <a:prstGeom prst="rect">
            <a:avLst/>
          </a:prstGeom>
        </p:spPr>
      </p:pic>
      <p:sp>
        <p:nvSpPr>
          <p:cNvPr id="32" name="Rectangle: Rounded Corners 31">
            <a:hlinkClick r:id="rId4" action="ppaction://hlinksldjump"/>
            <a:extLst>
              <a:ext uri="{FF2B5EF4-FFF2-40B4-BE49-F238E27FC236}">
                <a16:creationId xmlns:a16="http://schemas.microsoft.com/office/drawing/2014/main" id="{1B8D6860-2771-444A-9F2C-5983729A9C42}"/>
              </a:ext>
            </a:extLst>
          </p:cNvPr>
          <p:cNvSpPr/>
          <p:nvPr/>
        </p:nvSpPr>
        <p:spPr>
          <a:xfrm>
            <a:off x="3301539" y="3139523"/>
            <a:ext cx="1551251" cy="606141"/>
          </a:xfrm>
          <a:prstGeom prst="roundRect">
            <a:avLst>
              <a:gd name="adj" fmla="val 28358"/>
            </a:avLst>
          </a:prstGeom>
          <a:solidFill>
            <a:srgbClr val="FFF0E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47372F"/>
                </a:solidFill>
                <a:latin typeface="Comic Sans MS" panose="030F0702030302020204" pitchFamily="66" charset="0"/>
              </a:rPr>
              <a:t>Angeline Mega </a:t>
            </a:r>
            <a:endParaRPr lang="en-US" sz="1400" b="1" dirty="0">
              <a:solidFill>
                <a:srgbClr val="47372F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1400" b="1" dirty="0" smtClean="0">
                <a:solidFill>
                  <a:srgbClr val="47372F"/>
                </a:solidFill>
                <a:latin typeface="Comic Sans MS" panose="030F0702030302020204" pitchFamily="66" charset="0"/>
              </a:rPr>
              <a:t>2110512120</a:t>
            </a:r>
            <a:endParaRPr lang="en-US" sz="1400" b="1" dirty="0">
              <a:solidFill>
                <a:srgbClr val="47372F"/>
              </a:solidFill>
              <a:latin typeface="Comic Sans MS" panose="030F0702030302020204" pitchFamily="66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57" t="13351" r="2430" b="4673"/>
          <a:stretch/>
        </p:blipFill>
        <p:spPr>
          <a:xfrm>
            <a:off x="7677997" y="1839139"/>
            <a:ext cx="1287865" cy="1480443"/>
          </a:xfrm>
          <a:prstGeom prst="rect">
            <a:avLst/>
          </a:prstGeom>
        </p:spPr>
      </p:pic>
      <p:sp>
        <p:nvSpPr>
          <p:cNvPr id="34" name="Rectangle: Rounded Corners 33">
            <a:hlinkClick r:id="rId4" action="ppaction://hlinksldjump"/>
            <a:extLst>
              <a:ext uri="{FF2B5EF4-FFF2-40B4-BE49-F238E27FC236}">
                <a16:creationId xmlns:a16="http://schemas.microsoft.com/office/drawing/2014/main" id="{2419090E-BB83-4A66-AC4F-C812059E56A9}"/>
              </a:ext>
            </a:extLst>
          </p:cNvPr>
          <p:cNvSpPr/>
          <p:nvPr/>
        </p:nvSpPr>
        <p:spPr>
          <a:xfrm>
            <a:off x="7546303" y="3101422"/>
            <a:ext cx="1551251" cy="606141"/>
          </a:xfrm>
          <a:prstGeom prst="roundRect">
            <a:avLst>
              <a:gd name="adj" fmla="val 28358"/>
            </a:avLst>
          </a:prstGeom>
          <a:solidFill>
            <a:srgbClr val="FFF0E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rgbClr val="47372F"/>
                </a:solidFill>
                <a:latin typeface="Comic Sans MS" panose="030F0702030302020204" pitchFamily="66" charset="0"/>
              </a:rPr>
              <a:t>Risma</a:t>
            </a:r>
            <a:r>
              <a:rPr lang="en-US" sz="1300" b="1" dirty="0" smtClean="0">
                <a:solidFill>
                  <a:srgbClr val="47372F"/>
                </a:solidFill>
                <a:latin typeface="Comic Sans MS" panose="030F0702030302020204" pitchFamily="66" charset="0"/>
              </a:rPr>
              <a:t> </a:t>
            </a:r>
            <a:r>
              <a:rPr lang="en-US" sz="1300" b="1" dirty="0" err="1" smtClean="0">
                <a:solidFill>
                  <a:srgbClr val="47372F"/>
                </a:solidFill>
                <a:latin typeface="Comic Sans MS" panose="030F0702030302020204" pitchFamily="66" charset="0"/>
              </a:rPr>
              <a:t>Nurcahyani</a:t>
            </a:r>
            <a:r>
              <a:rPr lang="en-US" sz="1300" b="1" dirty="0" smtClean="0">
                <a:solidFill>
                  <a:srgbClr val="47372F"/>
                </a:solidFill>
                <a:latin typeface="Comic Sans MS" panose="030F0702030302020204" pitchFamily="66" charset="0"/>
              </a:rPr>
              <a:t> </a:t>
            </a:r>
            <a:endParaRPr lang="en-US" sz="1300" b="1" dirty="0">
              <a:solidFill>
                <a:srgbClr val="47372F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1300" b="1" dirty="0">
                <a:solidFill>
                  <a:srgbClr val="47372F"/>
                </a:solidFill>
                <a:latin typeface="Comic Sans MS" panose="030F0702030302020204" pitchFamily="66" charset="0"/>
              </a:rPr>
              <a:t>2110512102</a:t>
            </a:r>
            <a:endParaRPr lang="en-US" sz="1300" b="1" dirty="0">
              <a:solidFill>
                <a:srgbClr val="47372F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474325" y="1871260"/>
            <a:ext cx="1333762" cy="123016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41" t="-1" r="8530" b="47683"/>
          <a:stretch/>
        </p:blipFill>
        <p:spPr>
          <a:xfrm>
            <a:off x="5436475" y="1701641"/>
            <a:ext cx="1409461" cy="15694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3380950-2244-4BB2-A299-1B92422F4AE4}"/>
              </a:ext>
            </a:extLst>
          </p:cNvPr>
          <p:cNvSpPr/>
          <p:nvPr/>
        </p:nvSpPr>
        <p:spPr>
          <a:xfrm>
            <a:off x="2418961" y="951820"/>
            <a:ext cx="209513" cy="2806919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hlinkClick r:id="rId4" action="ppaction://hlinksldjump"/>
            <a:extLst>
              <a:ext uri="{FF2B5EF4-FFF2-40B4-BE49-F238E27FC236}">
                <a16:creationId xmlns:a16="http://schemas.microsoft.com/office/drawing/2014/main" id="{864CA949-30D8-40AA-9B92-7308F35974BD}"/>
              </a:ext>
            </a:extLst>
          </p:cNvPr>
          <p:cNvSpPr/>
          <p:nvPr/>
        </p:nvSpPr>
        <p:spPr>
          <a:xfrm>
            <a:off x="5425453" y="3143352"/>
            <a:ext cx="1551251" cy="606141"/>
          </a:xfrm>
          <a:prstGeom prst="roundRect">
            <a:avLst>
              <a:gd name="adj" fmla="val 28358"/>
            </a:avLst>
          </a:prstGeom>
          <a:solidFill>
            <a:srgbClr val="FFF0E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rgbClr val="47372F"/>
                </a:solidFill>
                <a:latin typeface="Comic Sans MS" panose="030F0702030302020204" pitchFamily="66" charset="0"/>
              </a:rPr>
              <a:t>Arif</a:t>
            </a:r>
            <a:r>
              <a:rPr lang="en-US" sz="1400" b="1" dirty="0" smtClean="0">
                <a:solidFill>
                  <a:srgbClr val="47372F"/>
                </a:solidFill>
                <a:latin typeface="Comic Sans MS" panose="030F0702030302020204" pitchFamily="66" charset="0"/>
              </a:rPr>
              <a:t> Rahman </a:t>
            </a:r>
            <a:endParaRPr lang="en-US" sz="1400" b="1" dirty="0">
              <a:solidFill>
                <a:srgbClr val="47372F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1400" b="1" dirty="0">
                <a:solidFill>
                  <a:srgbClr val="47372F"/>
                </a:solidFill>
                <a:latin typeface="Comic Sans MS" panose="030F0702030302020204" pitchFamily="66" charset="0"/>
              </a:rPr>
              <a:t>2110512092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1" t="1570" r="70220" b="46112"/>
          <a:stretch/>
        </p:blipFill>
        <p:spPr>
          <a:xfrm>
            <a:off x="9751207" y="1701288"/>
            <a:ext cx="1409461" cy="1569400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C7421988-6856-4EA9-AFE6-4C4ED706CA74}"/>
              </a:ext>
            </a:extLst>
          </p:cNvPr>
          <p:cNvSpPr/>
          <p:nvPr/>
        </p:nvSpPr>
        <p:spPr>
          <a:xfrm>
            <a:off x="5371883" y="3921579"/>
            <a:ext cx="1582345" cy="1582345"/>
          </a:xfrm>
          <a:prstGeom prst="ellipse">
            <a:avLst/>
          </a:prstGeom>
          <a:solidFill>
            <a:srgbClr val="FF4B4B"/>
          </a:solidFill>
          <a:ln w="38100" cap="rnd">
            <a:solidFill>
              <a:schemeClr val="tx1"/>
            </a:solidFill>
            <a:prstDash val="lgDash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421988-6856-4EA9-AFE6-4C4ED706CA74}"/>
              </a:ext>
            </a:extLst>
          </p:cNvPr>
          <p:cNvSpPr/>
          <p:nvPr/>
        </p:nvSpPr>
        <p:spPr>
          <a:xfrm>
            <a:off x="7515209" y="3921579"/>
            <a:ext cx="1582345" cy="1582345"/>
          </a:xfrm>
          <a:prstGeom prst="ellipse">
            <a:avLst/>
          </a:prstGeom>
          <a:solidFill>
            <a:srgbClr val="DCB894"/>
          </a:solidFill>
          <a:ln w="38100" cap="rnd">
            <a:solidFill>
              <a:schemeClr val="tx1"/>
            </a:solidFill>
            <a:prstDash val="lgDash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hlinkClick r:id="rId4" action="ppaction://hlinksldjump"/>
            <a:extLst>
              <a:ext uri="{FF2B5EF4-FFF2-40B4-BE49-F238E27FC236}">
                <a16:creationId xmlns:a16="http://schemas.microsoft.com/office/drawing/2014/main" id="{EB769C2A-3195-402B-BB65-8865BE626B05}"/>
              </a:ext>
            </a:extLst>
          </p:cNvPr>
          <p:cNvSpPr/>
          <p:nvPr/>
        </p:nvSpPr>
        <p:spPr>
          <a:xfrm>
            <a:off x="9698659" y="3052312"/>
            <a:ext cx="1551251" cy="606141"/>
          </a:xfrm>
          <a:prstGeom prst="roundRect">
            <a:avLst>
              <a:gd name="adj" fmla="val 28358"/>
            </a:avLst>
          </a:prstGeom>
          <a:solidFill>
            <a:srgbClr val="FFF0E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rgbClr val="47372F"/>
                </a:solidFill>
                <a:latin typeface="Comic Sans MS" panose="030F0702030302020204" pitchFamily="66" charset="0"/>
              </a:rPr>
              <a:t>Andes </a:t>
            </a:r>
            <a:r>
              <a:rPr lang="en-US" sz="1300" b="1" dirty="0" err="1" smtClean="0">
                <a:solidFill>
                  <a:srgbClr val="47372F"/>
                </a:solidFill>
                <a:latin typeface="Comic Sans MS" panose="030F0702030302020204" pitchFamily="66" charset="0"/>
              </a:rPr>
              <a:t>Andedia</a:t>
            </a:r>
            <a:endParaRPr lang="en-US" sz="1300" b="1" dirty="0">
              <a:solidFill>
                <a:srgbClr val="47372F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1300" b="1" dirty="0">
                <a:solidFill>
                  <a:srgbClr val="47372F"/>
                </a:solidFill>
                <a:latin typeface="Comic Sans MS" panose="030F0702030302020204" pitchFamily="66" charset="0"/>
              </a:rPr>
              <a:t>2110512101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2" t="-356" r="36109" b="48038"/>
          <a:stretch/>
        </p:blipFill>
        <p:spPr>
          <a:xfrm>
            <a:off x="5495915" y="3878156"/>
            <a:ext cx="1409461" cy="1569400"/>
          </a:xfrm>
          <a:prstGeom prst="rect">
            <a:avLst/>
          </a:prstGeom>
        </p:spPr>
      </p:pic>
      <p:sp>
        <p:nvSpPr>
          <p:cNvPr id="43" name="Rectangle: Rounded Corners 34">
            <a:hlinkClick r:id="rId4" action="ppaction://hlinksldjump"/>
            <a:extLst>
              <a:ext uri="{FF2B5EF4-FFF2-40B4-BE49-F238E27FC236}">
                <a16:creationId xmlns:a16="http://schemas.microsoft.com/office/drawing/2014/main" id="{EB769C2A-3195-402B-BB65-8865BE626B05}"/>
              </a:ext>
            </a:extLst>
          </p:cNvPr>
          <p:cNvSpPr/>
          <p:nvPr/>
        </p:nvSpPr>
        <p:spPr>
          <a:xfrm>
            <a:off x="5425021" y="5272250"/>
            <a:ext cx="1551251" cy="606141"/>
          </a:xfrm>
          <a:prstGeom prst="roundRect">
            <a:avLst>
              <a:gd name="adj" fmla="val 28358"/>
            </a:avLst>
          </a:prstGeom>
          <a:solidFill>
            <a:srgbClr val="FFF0E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47372F"/>
                </a:solidFill>
                <a:latin typeface="Comic Sans MS" panose="030F0702030302020204" pitchFamily="66" charset="0"/>
              </a:rPr>
              <a:t> </a:t>
            </a:r>
            <a:r>
              <a:rPr lang="en-US" sz="1300" b="1" dirty="0" smtClean="0">
                <a:solidFill>
                  <a:srgbClr val="47372F"/>
                </a:solidFill>
                <a:latin typeface="Comic Sans MS" panose="030F0702030302020204" pitchFamily="66" charset="0"/>
              </a:rPr>
              <a:t>Muhammad </a:t>
            </a:r>
            <a:r>
              <a:rPr lang="en-US" sz="1300" b="1" dirty="0" err="1" smtClean="0">
                <a:solidFill>
                  <a:srgbClr val="47372F"/>
                </a:solidFill>
                <a:latin typeface="Comic Sans MS" panose="030F0702030302020204" pitchFamily="66" charset="0"/>
              </a:rPr>
              <a:t>Zaki</a:t>
            </a:r>
            <a:endParaRPr lang="en-US" sz="1300" b="1" dirty="0" smtClean="0">
              <a:solidFill>
                <a:srgbClr val="47372F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1300" b="1" dirty="0">
                <a:solidFill>
                  <a:srgbClr val="47372F"/>
                </a:solidFill>
                <a:latin typeface="Comic Sans MS" panose="030F0702030302020204" pitchFamily="66" charset="0"/>
              </a:rPr>
              <a:t>2110512106</a:t>
            </a:r>
            <a:endParaRPr lang="en-US" sz="1300" b="1" dirty="0" smtClean="0">
              <a:solidFill>
                <a:srgbClr val="47372F"/>
              </a:solidFill>
              <a:latin typeface="Comic Sans MS" panose="030F0702030302020204" pitchFamily="66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1" t="52268" r="36650" b="-4586"/>
          <a:stretch/>
        </p:blipFill>
        <p:spPr>
          <a:xfrm>
            <a:off x="7617197" y="3990894"/>
            <a:ext cx="1409461" cy="1569400"/>
          </a:xfrm>
          <a:prstGeom prst="rect">
            <a:avLst/>
          </a:prstGeom>
        </p:spPr>
      </p:pic>
      <p:sp>
        <p:nvSpPr>
          <p:cNvPr id="45" name="Rectangle: Rounded Corners 34">
            <a:hlinkClick r:id="rId4" action="ppaction://hlinksldjump"/>
            <a:extLst>
              <a:ext uri="{FF2B5EF4-FFF2-40B4-BE49-F238E27FC236}">
                <a16:creationId xmlns:a16="http://schemas.microsoft.com/office/drawing/2014/main" id="{EB769C2A-3195-402B-BB65-8865BE626B05}"/>
              </a:ext>
            </a:extLst>
          </p:cNvPr>
          <p:cNvSpPr/>
          <p:nvPr/>
        </p:nvSpPr>
        <p:spPr>
          <a:xfrm>
            <a:off x="7568347" y="5272250"/>
            <a:ext cx="1551251" cy="606141"/>
          </a:xfrm>
          <a:prstGeom prst="roundRect">
            <a:avLst>
              <a:gd name="adj" fmla="val 28358"/>
            </a:avLst>
          </a:prstGeom>
          <a:solidFill>
            <a:srgbClr val="FFF0E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rgbClr val="47372F"/>
                </a:solidFill>
                <a:latin typeface="Comic Sans MS" panose="030F0702030302020204" pitchFamily="66" charset="0"/>
              </a:rPr>
              <a:t>Bramastasetya</a:t>
            </a:r>
            <a:r>
              <a:rPr lang="en-US" sz="1300" b="1" dirty="0" smtClean="0">
                <a:solidFill>
                  <a:srgbClr val="47372F"/>
                </a:solidFill>
                <a:latin typeface="Comic Sans MS" panose="030F0702030302020204" pitchFamily="66" charset="0"/>
              </a:rPr>
              <a:t> </a:t>
            </a:r>
            <a:r>
              <a:rPr lang="en-US" sz="1300" b="1" dirty="0" err="1" smtClean="0">
                <a:solidFill>
                  <a:srgbClr val="47372F"/>
                </a:solidFill>
                <a:latin typeface="Comic Sans MS" panose="030F0702030302020204" pitchFamily="66" charset="0"/>
              </a:rPr>
              <a:t>Arie</a:t>
            </a:r>
            <a:r>
              <a:rPr lang="en-US" sz="1300" b="1" dirty="0" smtClean="0">
                <a:solidFill>
                  <a:srgbClr val="47372F"/>
                </a:solidFill>
                <a:latin typeface="Comic Sans MS" panose="030F0702030302020204" pitchFamily="66" charset="0"/>
              </a:rPr>
              <a:t> </a:t>
            </a:r>
          </a:p>
          <a:p>
            <a:pPr algn="ctr"/>
            <a:r>
              <a:rPr lang="en-US" sz="1300" b="1" dirty="0">
                <a:solidFill>
                  <a:srgbClr val="47372F"/>
                </a:solidFill>
                <a:latin typeface="Comic Sans MS" panose="030F0702030302020204" pitchFamily="66" charset="0"/>
              </a:rPr>
              <a:t>2110512118</a:t>
            </a:r>
            <a:endParaRPr lang="en-US" sz="1300" b="1" dirty="0" smtClean="0">
              <a:solidFill>
                <a:srgbClr val="47372F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5780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2F0858-943D-4A12-A27C-50EF65E40ABA}"/>
              </a:ext>
            </a:extLst>
          </p:cNvPr>
          <p:cNvSpPr/>
          <p:nvPr/>
        </p:nvSpPr>
        <p:spPr>
          <a:xfrm>
            <a:off x="733558" y="1663712"/>
            <a:ext cx="1437203" cy="2347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427AE45-921A-4DB3-AAF8-EB4FE42C8B04}"/>
              </a:ext>
            </a:extLst>
          </p:cNvPr>
          <p:cNvSpPr/>
          <p:nvPr/>
        </p:nvSpPr>
        <p:spPr>
          <a:xfrm>
            <a:off x="643288" y="1160237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CCC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6D77182-4543-4774-8DB3-39D29621F8BD}"/>
              </a:ext>
            </a:extLst>
          </p:cNvPr>
          <p:cNvSpPr/>
          <p:nvPr/>
        </p:nvSpPr>
        <p:spPr>
          <a:xfrm>
            <a:off x="654758" y="1635610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761D329-576D-48D5-98FE-C2B86B35A9E8}"/>
              </a:ext>
            </a:extLst>
          </p:cNvPr>
          <p:cNvSpPr/>
          <p:nvPr/>
        </p:nvSpPr>
        <p:spPr>
          <a:xfrm>
            <a:off x="654758" y="3673261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D4B4FE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ABE458-C6F9-4606-9EEC-B512BB925D2B}"/>
              </a:ext>
            </a:extLst>
          </p:cNvPr>
          <p:cNvSpPr txBox="1"/>
          <p:nvPr/>
        </p:nvSpPr>
        <p:spPr>
          <a:xfrm>
            <a:off x="954649" y="1176626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Our Team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421DCE-64AC-45D7-A2B5-EB1ECD42B350}"/>
              </a:ext>
            </a:extLst>
          </p:cNvPr>
          <p:cNvSpPr/>
          <p:nvPr/>
        </p:nvSpPr>
        <p:spPr>
          <a:xfrm>
            <a:off x="670293" y="2661682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FC75A-AF39-4E3C-9BD0-D00D45A96D79}"/>
              </a:ext>
            </a:extLst>
          </p:cNvPr>
          <p:cNvSpPr txBox="1"/>
          <p:nvPr/>
        </p:nvSpPr>
        <p:spPr>
          <a:xfrm>
            <a:off x="997984" y="2667005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Analysis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C53295-9E66-4F65-A782-B3185DB5AE6F}"/>
              </a:ext>
            </a:extLst>
          </p:cNvPr>
          <p:cNvSpPr txBox="1"/>
          <p:nvPr/>
        </p:nvSpPr>
        <p:spPr>
          <a:xfrm>
            <a:off x="970233" y="1648173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Introduction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42CC79-8994-4134-BF48-6A7CD5C3A2B3}"/>
              </a:ext>
            </a:extLst>
          </p:cNvPr>
          <p:cNvSpPr/>
          <p:nvPr/>
        </p:nvSpPr>
        <p:spPr>
          <a:xfrm>
            <a:off x="665474" y="3149346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4132FB-2D7B-42A7-AA2A-556062D66CE7}"/>
              </a:ext>
            </a:extLst>
          </p:cNvPr>
          <p:cNvSpPr txBox="1"/>
          <p:nvPr/>
        </p:nvSpPr>
        <p:spPr>
          <a:xfrm>
            <a:off x="973879" y="3160537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Analysis 2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2F27F2-B5A0-4F6D-9D66-017FF47C30E4}"/>
              </a:ext>
            </a:extLst>
          </p:cNvPr>
          <p:cNvSpPr/>
          <p:nvPr/>
        </p:nvSpPr>
        <p:spPr>
          <a:xfrm>
            <a:off x="657912" y="2137511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A88878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711B3E-8BD6-4839-840F-80DBB18A94E6}"/>
              </a:ext>
            </a:extLst>
          </p:cNvPr>
          <p:cNvSpPr txBox="1"/>
          <p:nvPr/>
        </p:nvSpPr>
        <p:spPr>
          <a:xfrm>
            <a:off x="967218" y="2141596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Presentation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C4DB78-CB33-4756-96AA-0D3492ECAA08}"/>
              </a:ext>
            </a:extLst>
          </p:cNvPr>
          <p:cNvSpPr txBox="1"/>
          <p:nvPr/>
        </p:nvSpPr>
        <p:spPr>
          <a:xfrm>
            <a:off x="964159" y="3691383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Conclusion</a:t>
            </a: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EEBC792-35B5-40F9-92BF-F2EEE72353CF}"/>
              </a:ext>
            </a:extLst>
          </p:cNvPr>
          <p:cNvSpPr/>
          <p:nvPr/>
        </p:nvSpPr>
        <p:spPr>
          <a:xfrm>
            <a:off x="476838" y="2744838"/>
            <a:ext cx="81280" cy="101510"/>
          </a:xfrm>
          <a:prstGeom prst="chevron">
            <a:avLst>
              <a:gd name="adj" fmla="val 60735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61927A08-A19F-49DF-B955-DC340A94B35F}"/>
              </a:ext>
            </a:extLst>
          </p:cNvPr>
          <p:cNvSpPr/>
          <p:nvPr/>
        </p:nvSpPr>
        <p:spPr>
          <a:xfrm>
            <a:off x="489665" y="2220205"/>
            <a:ext cx="81280" cy="101510"/>
          </a:xfrm>
          <a:prstGeom prst="chevron">
            <a:avLst>
              <a:gd name="adj" fmla="val 60735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6242D82-66C1-4FD4-A309-27C81EED4131}"/>
              </a:ext>
            </a:extLst>
          </p:cNvPr>
          <p:cNvSpPr/>
          <p:nvPr/>
        </p:nvSpPr>
        <p:spPr>
          <a:xfrm>
            <a:off x="2893913" y="2479385"/>
            <a:ext cx="3242837" cy="2062746"/>
          </a:xfrm>
          <a:prstGeom prst="roundRect">
            <a:avLst>
              <a:gd name="adj" fmla="val 1118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744ACC-E1D0-4804-A4ED-C9C832D283D6}"/>
              </a:ext>
            </a:extLst>
          </p:cNvPr>
          <p:cNvSpPr/>
          <p:nvPr/>
        </p:nvSpPr>
        <p:spPr>
          <a:xfrm>
            <a:off x="2666051" y="639496"/>
            <a:ext cx="9290843" cy="528330"/>
          </a:xfrm>
          <a:prstGeom prst="rect">
            <a:avLst/>
          </a:prstGeom>
          <a:solidFill>
            <a:srgbClr val="E2C6B4"/>
          </a:solidFill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CC323B-6046-4CF9-9A6C-B568A3BB0D1D}"/>
              </a:ext>
            </a:extLst>
          </p:cNvPr>
          <p:cNvSpPr txBox="1"/>
          <p:nvPr/>
        </p:nvSpPr>
        <p:spPr>
          <a:xfrm>
            <a:off x="2941101" y="624241"/>
            <a:ext cx="2891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amGorry-Lights" panose="020F0702020204020204" pitchFamily="34" charset="0"/>
              </a:rPr>
              <a:t>INTRODUCTION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4964E26-263E-4B00-8697-EDE990D01033}"/>
              </a:ext>
            </a:extLst>
          </p:cNvPr>
          <p:cNvSpPr/>
          <p:nvPr/>
        </p:nvSpPr>
        <p:spPr>
          <a:xfrm>
            <a:off x="2830263" y="798581"/>
            <a:ext cx="204876" cy="204876"/>
          </a:xfrm>
          <a:prstGeom prst="ellipse">
            <a:avLst/>
          </a:prstGeom>
          <a:solidFill>
            <a:srgbClr val="3F3029"/>
          </a:solidFill>
          <a:ln w="28575">
            <a:solidFill>
              <a:srgbClr val="3F302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B8CF844-DC25-4E4B-8775-11735290B4E9}"/>
              </a:ext>
            </a:extLst>
          </p:cNvPr>
          <p:cNvGrpSpPr/>
          <p:nvPr/>
        </p:nvGrpSpPr>
        <p:grpSpPr>
          <a:xfrm>
            <a:off x="11546882" y="751119"/>
            <a:ext cx="287816" cy="287816"/>
            <a:chOff x="11386972" y="714680"/>
            <a:chExt cx="287816" cy="2878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423D781-899F-4AC8-9540-6C16D6A57EF4}"/>
                </a:ext>
              </a:extLst>
            </p:cNvPr>
            <p:cNvSpPr/>
            <p:nvPr/>
          </p:nvSpPr>
          <p:spPr>
            <a:xfrm>
              <a:off x="11386972" y="714680"/>
              <a:ext cx="287816" cy="287816"/>
            </a:xfrm>
            <a:prstGeom prst="roundRect">
              <a:avLst>
                <a:gd name="adj" fmla="val 25492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Chevron 30">
              <a:extLst>
                <a:ext uri="{FF2B5EF4-FFF2-40B4-BE49-F238E27FC236}">
                  <a16:creationId xmlns:a16="http://schemas.microsoft.com/office/drawing/2014/main" id="{C4DD7FDE-0A80-471E-9F82-047313E4F104}"/>
                </a:ext>
              </a:extLst>
            </p:cNvPr>
            <p:cNvSpPr/>
            <p:nvPr/>
          </p:nvSpPr>
          <p:spPr>
            <a:xfrm>
              <a:off x="11480666" y="795057"/>
              <a:ext cx="119584" cy="119584"/>
            </a:xfrm>
            <a:prstGeom prst="chevron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FC69E42-9652-46A4-9DEE-A4FD50F51EC1}"/>
              </a:ext>
            </a:extLst>
          </p:cNvPr>
          <p:cNvGrpSpPr/>
          <p:nvPr/>
        </p:nvGrpSpPr>
        <p:grpSpPr>
          <a:xfrm>
            <a:off x="11171259" y="751119"/>
            <a:ext cx="287816" cy="287816"/>
            <a:chOff x="11011349" y="714680"/>
            <a:chExt cx="287816" cy="28781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0929B7D-7515-4EC0-8C56-D2F6446EAE92}"/>
                </a:ext>
              </a:extLst>
            </p:cNvPr>
            <p:cNvSpPr/>
            <p:nvPr/>
          </p:nvSpPr>
          <p:spPr>
            <a:xfrm>
              <a:off x="11011349" y="714680"/>
              <a:ext cx="287816" cy="287816"/>
            </a:xfrm>
            <a:prstGeom prst="roundRect">
              <a:avLst>
                <a:gd name="adj" fmla="val 25492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Chevron 33">
              <a:extLst>
                <a:ext uri="{FF2B5EF4-FFF2-40B4-BE49-F238E27FC236}">
                  <a16:creationId xmlns:a16="http://schemas.microsoft.com/office/drawing/2014/main" id="{7E235C52-248E-47DD-B52B-4A06FDA6C465}"/>
                </a:ext>
              </a:extLst>
            </p:cNvPr>
            <p:cNvSpPr/>
            <p:nvPr/>
          </p:nvSpPr>
          <p:spPr>
            <a:xfrm flipH="1">
              <a:off x="11095465" y="795057"/>
              <a:ext cx="119584" cy="119584"/>
            </a:xfrm>
            <a:prstGeom prst="chevron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8E799282-68FA-437D-9BA3-FB6CA9FAC8F0}"/>
              </a:ext>
            </a:extLst>
          </p:cNvPr>
          <p:cNvSpPr/>
          <p:nvPr/>
        </p:nvSpPr>
        <p:spPr>
          <a:xfrm>
            <a:off x="5758735" y="809462"/>
            <a:ext cx="204876" cy="204876"/>
          </a:xfrm>
          <a:prstGeom prst="ellipse">
            <a:avLst/>
          </a:prstGeom>
          <a:solidFill>
            <a:srgbClr val="3F3029"/>
          </a:solidFill>
          <a:ln w="28575">
            <a:solidFill>
              <a:srgbClr val="3F302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5878927-2DE0-48D2-BD03-3527A88ECB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0" r="8078"/>
          <a:stretch/>
        </p:blipFill>
        <p:spPr>
          <a:xfrm>
            <a:off x="3004205" y="2403206"/>
            <a:ext cx="3182924" cy="2021685"/>
          </a:xfrm>
          <a:prstGeom prst="roundRect">
            <a:avLst>
              <a:gd name="adj" fmla="val 8064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6497B16-3A38-4D99-BB4B-9734EB74B7EF}"/>
              </a:ext>
            </a:extLst>
          </p:cNvPr>
          <p:cNvSpPr/>
          <p:nvPr/>
        </p:nvSpPr>
        <p:spPr>
          <a:xfrm>
            <a:off x="2418961" y="1067502"/>
            <a:ext cx="209513" cy="2806919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741343" y="2760283"/>
            <a:ext cx="1932447" cy="1398354"/>
          </a:xfrm>
          <a:prstGeom prst="roundRect">
            <a:avLst/>
          </a:prstGeom>
          <a:solidFill>
            <a:srgbClr val="ECD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711B3E-8BD6-4839-840F-80DBB18A94E6}"/>
              </a:ext>
            </a:extLst>
          </p:cNvPr>
          <p:cNvSpPr txBox="1"/>
          <p:nvPr/>
        </p:nvSpPr>
        <p:spPr>
          <a:xfrm>
            <a:off x="3044371" y="2842398"/>
            <a:ext cx="30623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3F3029"/>
                </a:solidFill>
                <a:latin typeface="Comic Sans MS" panose="030F0702030302020204" pitchFamily="66" charset="0"/>
              </a:rPr>
              <a:t>LATAR BELAKANG</a:t>
            </a:r>
            <a:endParaRPr lang="en-US" sz="28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7C5293-8034-44CF-92B1-5D8355B51AC5}"/>
              </a:ext>
            </a:extLst>
          </p:cNvPr>
          <p:cNvSpPr txBox="1"/>
          <p:nvPr/>
        </p:nvSpPr>
        <p:spPr>
          <a:xfrm>
            <a:off x="6452569" y="1411300"/>
            <a:ext cx="5307591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Minimarket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merupakan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toko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atau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warung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modern yang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mudah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ditemui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karena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berlokasi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di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jalan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besar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mudah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dikunjungi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oleh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semua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orang. Minimarket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biasanya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menjual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bermacam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kebutuhan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sehari-hari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dari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makanan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,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minuman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hingga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kebutuhan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rumah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tangga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sekalipun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sehingga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keberadaannya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sangat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berpengaruh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bagi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masyarakat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umum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. </a:t>
            </a:r>
            <a:endParaRPr lang="en-US" sz="1400" b="1" dirty="0" smtClean="0">
              <a:solidFill>
                <a:srgbClr val="564238"/>
              </a:solidFill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b="1" dirty="0" err="1" smtClean="0">
                <a:solidFill>
                  <a:srgbClr val="564238"/>
                </a:solidFill>
                <a:latin typeface="Comic Sans MS" panose="030F0702030302020204" pitchFamily="66" charset="0"/>
              </a:rPr>
              <a:t>Namun</a:t>
            </a:r>
            <a:r>
              <a:rPr lang="en-US" sz="1400" b="1" dirty="0" smtClean="0">
                <a:solidFill>
                  <a:srgbClr val="564238"/>
                </a:solidFill>
                <a:latin typeface="Comic Sans MS" panose="030F0702030302020204" pitchFamily="66" charset="0"/>
              </a:rPr>
              <a:t>, </a:t>
            </a:r>
            <a:r>
              <a:rPr lang="en-US" sz="1400" b="1" dirty="0" err="1" smtClean="0">
                <a:solidFill>
                  <a:srgbClr val="564238"/>
                </a:solidFill>
                <a:latin typeface="Comic Sans MS" panose="030F0702030302020204" pitchFamily="66" charset="0"/>
              </a:rPr>
              <a:t>cukup</a:t>
            </a:r>
            <a:r>
              <a:rPr lang="en-US" sz="1400" b="1" dirty="0" smtClean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banyak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minimarket yang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masih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menggunakan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transaksi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penjualan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secara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manual,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menghitung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stok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barang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secara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manual,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melihat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daftar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total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transaksi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secara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manual.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Banyaknya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kegiatan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yang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dilakukan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secara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manual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tentunya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akan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berdampak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terhadap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sering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terjadinya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human </a:t>
            </a:r>
            <a:r>
              <a:rPr lang="en-US" sz="1400" b="1" dirty="0" smtClean="0">
                <a:solidFill>
                  <a:srgbClr val="564238"/>
                </a:solidFill>
                <a:latin typeface="Comic Sans MS" panose="030F0702030302020204" pitchFamily="66" charset="0"/>
              </a:rPr>
              <a:t>error.</a:t>
            </a:r>
            <a:endParaRPr lang="en-US" sz="1600" b="1" dirty="0">
              <a:solidFill>
                <a:srgbClr val="564238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5450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2F0858-943D-4A12-A27C-50EF65E40ABA}"/>
              </a:ext>
            </a:extLst>
          </p:cNvPr>
          <p:cNvSpPr/>
          <p:nvPr/>
        </p:nvSpPr>
        <p:spPr>
          <a:xfrm>
            <a:off x="733558" y="1663712"/>
            <a:ext cx="1437203" cy="2347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427AE45-921A-4DB3-AAF8-EB4FE42C8B04}"/>
              </a:ext>
            </a:extLst>
          </p:cNvPr>
          <p:cNvSpPr/>
          <p:nvPr/>
        </p:nvSpPr>
        <p:spPr>
          <a:xfrm>
            <a:off x="643288" y="1160237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CCC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6D77182-4543-4774-8DB3-39D29621F8BD}"/>
              </a:ext>
            </a:extLst>
          </p:cNvPr>
          <p:cNvSpPr/>
          <p:nvPr/>
        </p:nvSpPr>
        <p:spPr>
          <a:xfrm>
            <a:off x="654758" y="1635610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761D329-576D-48D5-98FE-C2B86B35A9E8}"/>
              </a:ext>
            </a:extLst>
          </p:cNvPr>
          <p:cNvSpPr/>
          <p:nvPr/>
        </p:nvSpPr>
        <p:spPr>
          <a:xfrm>
            <a:off x="654758" y="3673261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D4B4FE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ABE458-C6F9-4606-9EEC-B512BB925D2B}"/>
              </a:ext>
            </a:extLst>
          </p:cNvPr>
          <p:cNvSpPr txBox="1"/>
          <p:nvPr/>
        </p:nvSpPr>
        <p:spPr>
          <a:xfrm>
            <a:off x="954649" y="1176626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Our Team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421DCE-64AC-45D7-A2B5-EB1ECD42B350}"/>
              </a:ext>
            </a:extLst>
          </p:cNvPr>
          <p:cNvSpPr/>
          <p:nvPr/>
        </p:nvSpPr>
        <p:spPr>
          <a:xfrm>
            <a:off x="670293" y="2661682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FC75A-AF39-4E3C-9BD0-D00D45A96D79}"/>
              </a:ext>
            </a:extLst>
          </p:cNvPr>
          <p:cNvSpPr txBox="1"/>
          <p:nvPr/>
        </p:nvSpPr>
        <p:spPr>
          <a:xfrm>
            <a:off x="997984" y="2667005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Analysis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C53295-9E66-4F65-A782-B3185DB5AE6F}"/>
              </a:ext>
            </a:extLst>
          </p:cNvPr>
          <p:cNvSpPr txBox="1"/>
          <p:nvPr/>
        </p:nvSpPr>
        <p:spPr>
          <a:xfrm>
            <a:off x="970233" y="1648173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Introduction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42CC79-8994-4134-BF48-6A7CD5C3A2B3}"/>
              </a:ext>
            </a:extLst>
          </p:cNvPr>
          <p:cNvSpPr/>
          <p:nvPr/>
        </p:nvSpPr>
        <p:spPr>
          <a:xfrm>
            <a:off x="665474" y="3149346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4132FB-2D7B-42A7-AA2A-556062D66CE7}"/>
              </a:ext>
            </a:extLst>
          </p:cNvPr>
          <p:cNvSpPr txBox="1"/>
          <p:nvPr/>
        </p:nvSpPr>
        <p:spPr>
          <a:xfrm>
            <a:off x="973879" y="3160537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Analysis 2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2F27F2-B5A0-4F6D-9D66-017FF47C30E4}"/>
              </a:ext>
            </a:extLst>
          </p:cNvPr>
          <p:cNvSpPr/>
          <p:nvPr/>
        </p:nvSpPr>
        <p:spPr>
          <a:xfrm>
            <a:off x="657912" y="2137511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A88878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711B3E-8BD6-4839-840F-80DBB18A94E6}"/>
              </a:ext>
            </a:extLst>
          </p:cNvPr>
          <p:cNvSpPr txBox="1"/>
          <p:nvPr/>
        </p:nvSpPr>
        <p:spPr>
          <a:xfrm>
            <a:off x="967218" y="2141596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Presentation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C4DB78-CB33-4756-96AA-0D3492ECAA08}"/>
              </a:ext>
            </a:extLst>
          </p:cNvPr>
          <p:cNvSpPr txBox="1"/>
          <p:nvPr/>
        </p:nvSpPr>
        <p:spPr>
          <a:xfrm>
            <a:off x="964159" y="3691383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Conclusion</a:t>
            </a: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EEBC792-35B5-40F9-92BF-F2EEE72353CF}"/>
              </a:ext>
            </a:extLst>
          </p:cNvPr>
          <p:cNvSpPr/>
          <p:nvPr/>
        </p:nvSpPr>
        <p:spPr>
          <a:xfrm>
            <a:off x="476838" y="2744838"/>
            <a:ext cx="81280" cy="101510"/>
          </a:xfrm>
          <a:prstGeom prst="chevron">
            <a:avLst>
              <a:gd name="adj" fmla="val 60735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61927A08-A19F-49DF-B955-DC340A94B35F}"/>
              </a:ext>
            </a:extLst>
          </p:cNvPr>
          <p:cNvSpPr/>
          <p:nvPr/>
        </p:nvSpPr>
        <p:spPr>
          <a:xfrm>
            <a:off x="489665" y="2220205"/>
            <a:ext cx="81280" cy="101510"/>
          </a:xfrm>
          <a:prstGeom prst="chevron">
            <a:avLst>
              <a:gd name="adj" fmla="val 60735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6242D82-66C1-4FD4-A309-27C81EED4131}"/>
              </a:ext>
            </a:extLst>
          </p:cNvPr>
          <p:cNvSpPr/>
          <p:nvPr/>
        </p:nvSpPr>
        <p:spPr>
          <a:xfrm>
            <a:off x="2893913" y="2479385"/>
            <a:ext cx="3242837" cy="2062746"/>
          </a:xfrm>
          <a:prstGeom prst="roundRect">
            <a:avLst>
              <a:gd name="adj" fmla="val 1118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744ACC-E1D0-4804-A4ED-C9C832D283D6}"/>
              </a:ext>
            </a:extLst>
          </p:cNvPr>
          <p:cNvSpPr/>
          <p:nvPr/>
        </p:nvSpPr>
        <p:spPr>
          <a:xfrm>
            <a:off x="2666051" y="639496"/>
            <a:ext cx="9290843" cy="528330"/>
          </a:xfrm>
          <a:prstGeom prst="rect">
            <a:avLst/>
          </a:prstGeom>
          <a:solidFill>
            <a:srgbClr val="E2C6B4"/>
          </a:solidFill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CC323B-6046-4CF9-9A6C-B568A3BB0D1D}"/>
              </a:ext>
            </a:extLst>
          </p:cNvPr>
          <p:cNvSpPr txBox="1"/>
          <p:nvPr/>
        </p:nvSpPr>
        <p:spPr>
          <a:xfrm>
            <a:off x="2941101" y="624241"/>
            <a:ext cx="2891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amGorry-Lights" panose="020F0702020204020204" pitchFamily="34" charset="0"/>
              </a:rPr>
              <a:t>INTRODUCTION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4964E26-263E-4B00-8697-EDE990D01033}"/>
              </a:ext>
            </a:extLst>
          </p:cNvPr>
          <p:cNvSpPr/>
          <p:nvPr/>
        </p:nvSpPr>
        <p:spPr>
          <a:xfrm>
            <a:off x="2830263" y="798581"/>
            <a:ext cx="204876" cy="204876"/>
          </a:xfrm>
          <a:prstGeom prst="ellipse">
            <a:avLst/>
          </a:prstGeom>
          <a:solidFill>
            <a:srgbClr val="3F3029"/>
          </a:solidFill>
          <a:ln w="28575">
            <a:solidFill>
              <a:srgbClr val="3F302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B8CF844-DC25-4E4B-8775-11735290B4E9}"/>
              </a:ext>
            </a:extLst>
          </p:cNvPr>
          <p:cNvGrpSpPr/>
          <p:nvPr/>
        </p:nvGrpSpPr>
        <p:grpSpPr>
          <a:xfrm>
            <a:off x="11546882" y="751119"/>
            <a:ext cx="287816" cy="287816"/>
            <a:chOff x="11386972" y="714680"/>
            <a:chExt cx="287816" cy="2878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423D781-899F-4AC8-9540-6C16D6A57EF4}"/>
                </a:ext>
              </a:extLst>
            </p:cNvPr>
            <p:cNvSpPr/>
            <p:nvPr/>
          </p:nvSpPr>
          <p:spPr>
            <a:xfrm>
              <a:off x="11386972" y="714680"/>
              <a:ext cx="287816" cy="287816"/>
            </a:xfrm>
            <a:prstGeom prst="roundRect">
              <a:avLst>
                <a:gd name="adj" fmla="val 25492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Chevron 30">
              <a:extLst>
                <a:ext uri="{FF2B5EF4-FFF2-40B4-BE49-F238E27FC236}">
                  <a16:creationId xmlns:a16="http://schemas.microsoft.com/office/drawing/2014/main" id="{C4DD7FDE-0A80-471E-9F82-047313E4F104}"/>
                </a:ext>
              </a:extLst>
            </p:cNvPr>
            <p:cNvSpPr/>
            <p:nvPr/>
          </p:nvSpPr>
          <p:spPr>
            <a:xfrm>
              <a:off x="11480666" y="795057"/>
              <a:ext cx="119584" cy="119584"/>
            </a:xfrm>
            <a:prstGeom prst="chevron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FC69E42-9652-46A4-9DEE-A4FD50F51EC1}"/>
              </a:ext>
            </a:extLst>
          </p:cNvPr>
          <p:cNvGrpSpPr/>
          <p:nvPr/>
        </p:nvGrpSpPr>
        <p:grpSpPr>
          <a:xfrm>
            <a:off x="11171259" y="751119"/>
            <a:ext cx="287816" cy="287816"/>
            <a:chOff x="11011349" y="714680"/>
            <a:chExt cx="287816" cy="28781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0929B7D-7515-4EC0-8C56-D2F6446EAE92}"/>
                </a:ext>
              </a:extLst>
            </p:cNvPr>
            <p:cNvSpPr/>
            <p:nvPr/>
          </p:nvSpPr>
          <p:spPr>
            <a:xfrm>
              <a:off x="11011349" y="714680"/>
              <a:ext cx="287816" cy="287816"/>
            </a:xfrm>
            <a:prstGeom prst="roundRect">
              <a:avLst>
                <a:gd name="adj" fmla="val 25492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Chevron 33">
              <a:extLst>
                <a:ext uri="{FF2B5EF4-FFF2-40B4-BE49-F238E27FC236}">
                  <a16:creationId xmlns:a16="http://schemas.microsoft.com/office/drawing/2014/main" id="{7E235C52-248E-47DD-B52B-4A06FDA6C465}"/>
                </a:ext>
              </a:extLst>
            </p:cNvPr>
            <p:cNvSpPr/>
            <p:nvPr/>
          </p:nvSpPr>
          <p:spPr>
            <a:xfrm flipH="1">
              <a:off x="11095465" y="795057"/>
              <a:ext cx="119584" cy="119584"/>
            </a:xfrm>
            <a:prstGeom prst="chevron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8E799282-68FA-437D-9BA3-FB6CA9FAC8F0}"/>
              </a:ext>
            </a:extLst>
          </p:cNvPr>
          <p:cNvSpPr/>
          <p:nvPr/>
        </p:nvSpPr>
        <p:spPr>
          <a:xfrm>
            <a:off x="5758735" y="809462"/>
            <a:ext cx="204876" cy="204876"/>
          </a:xfrm>
          <a:prstGeom prst="ellipse">
            <a:avLst/>
          </a:prstGeom>
          <a:solidFill>
            <a:srgbClr val="3F3029"/>
          </a:solidFill>
          <a:ln w="28575">
            <a:solidFill>
              <a:srgbClr val="3F302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5878927-2DE0-48D2-BD03-3527A88ECB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0" r="8078"/>
          <a:stretch/>
        </p:blipFill>
        <p:spPr>
          <a:xfrm>
            <a:off x="3004205" y="2403206"/>
            <a:ext cx="3182924" cy="2021685"/>
          </a:xfrm>
          <a:prstGeom prst="roundRect">
            <a:avLst>
              <a:gd name="adj" fmla="val 8064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6497B16-3A38-4D99-BB4B-9734EB74B7EF}"/>
              </a:ext>
            </a:extLst>
          </p:cNvPr>
          <p:cNvSpPr/>
          <p:nvPr/>
        </p:nvSpPr>
        <p:spPr>
          <a:xfrm>
            <a:off x="2418961" y="1067502"/>
            <a:ext cx="209513" cy="2806919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741343" y="2760283"/>
            <a:ext cx="1932447" cy="1398354"/>
          </a:xfrm>
          <a:prstGeom prst="roundRect">
            <a:avLst/>
          </a:prstGeom>
          <a:solidFill>
            <a:srgbClr val="ECD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711B3E-8BD6-4839-840F-80DBB18A94E6}"/>
              </a:ext>
            </a:extLst>
          </p:cNvPr>
          <p:cNvSpPr txBox="1"/>
          <p:nvPr/>
        </p:nvSpPr>
        <p:spPr>
          <a:xfrm>
            <a:off x="3044371" y="2842398"/>
            <a:ext cx="30623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3F3029"/>
                </a:solidFill>
                <a:latin typeface="Comic Sans MS" panose="030F0702030302020204" pitchFamily="66" charset="0"/>
              </a:rPr>
              <a:t>LATAR BELAKANG</a:t>
            </a:r>
            <a:endParaRPr lang="en-US" sz="28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7C5293-8034-44CF-92B1-5D8355B51AC5}"/>
              </a:ext>
            </a:extLst>
          </p:cNvPr>
          <p:cNvSpPr txBox="1"/>
          <p:nvPr/>
        </p:nvSpPr>
        <p:spPr>
          <a:xfrm>
            <a:off x="6392777" y="1675315"/>
            <a:ext cx="53075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dirty="0" smtClean="0">
                <a:solidFill>
                  <a:srgbClr val="564238"/>
                </a:solidFill>
                <a:latin typeface="Comic Sans MS" panose="030F0702030302020204" pitchFamily="66" charset="0"/>
              </a:rPr>
              <a:t>Human error </a:t>
            </a:r>
            <a:r>
              <a:rPr lang="en-US" sz="1400" b="1" dirty="0" err="1" smtClean="0">
                <a:solidFill>
                  <a:srgbClr val="564238"/>
                </a:solidFill>
                <a:latin typeface="Comic Sans MS" panose="030F0702030302020204" pitchFamily="66" charset="0"/>
              </a:rPr>
              <a:t>akan</a:t>
            </a:r>
            <a:r>
              <a:rPr lang="en-US" sz="1400" b="1" dirty="0" smtClean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 smtClean="0">
                <a:solidFill>
                  <a:srgbClr val="564238"/>
                </a:solidFill>
                <a:latin typeface="Comic Sans MS" panose="030F0702030302020204" pitchFamily="66" charset="0"/>
              </a:rPr>
              <a:t>berpengaruh</a:t>
            </a:r>
            <a:r>
              <a:rPr lang="en-US" sz="1400" b="1" dirty="0" smtClean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terhadap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kestabilan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neraca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keuangan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minimarket </a:t>
            </a:r>
            <a:r>
              <a:rPr lang="en-US" sz="1400" b="1" dirty="0" err="1" smtClean="0">
                <a:solidFill>
                  <a:srgbClr val="564238"/>
                </a:solidFill>
                <a:latin typeface="Comic Sans MS" panose="030F0702030302020204" pitchFamily="66" charset="0"/>
              </a:rPr>
              <a:t>tersebut.Selain</a:t>
            </a:r>
            <a:r>
              <a:rPr lang="en-US" sz="1400" b="1" dirty="0" smtClean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itu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,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terkadang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pengelolaan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oleh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owner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terhadap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minimarketnya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juga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masih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dilakukan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secara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manual. </a:t>
            </a:r>
            <a:endParaRPr lang="en-US" sz="1400" b="1" dirty="0" smtClean="0">
              <a:solidFill>
                <a:srgbClr val="564238"/>
              </a:solidFill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b="1" dirty="0" err="1" smtClean="0">
                <a:solidFill>
                  <a:srgbClr val="564238"/>
                </a:solidFill>
                <a:latin typeface="Comic Sans MS" panose="030F0702030302020204" pitchFamily="66" charset="0"/>
              </a:rPr>
              <a:t>Oleh</a:t>
            </a:r>
            <a:r>
              <a:rPr lang="en-US" sz="1400" b="1" dirty="0" smtClean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karena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itu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,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kelompok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kami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membuat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program minimarket yang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akan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membantu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owner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mengelola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minimarket,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mulai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dari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input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transaksi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penjualan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,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melihat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stok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barang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,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mencari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transaksi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sebelumnya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,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melihat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daftar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total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transaksi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penjualan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,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memperbarui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data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penjualan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,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menghapus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data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penjualan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.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Selain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itu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, program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akan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membantu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pegawai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kasir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dalam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menginput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transaksi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penjualan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total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transaksi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penjualan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892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2F0858-943D-4A12-A27C-50EF65E40ABA}"/>
              </a:ext>
            </a:extLst>
          </p:cNvPr>
          <p:cNvSpPr/>
          <p:nvPr/>
        </p:nvSpPr>
        <p:spPr>
          <a:xfrm>
            <a:off x="733558" y="1663712"/>
            <a:ext cx="1437203" cy="2347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427AE45-921A-4DB3-AAF8-EB4FE42C8B04}"/>
              </a:ext>
            </a:extLst>
          </p:cNvPr>
          <p:cNvSpPr/>
          <p:nvPr/>
        </p:nvSpPr>
        <p:spPr>
          <a:xfrm>
            <a:off x="643288" y="1160237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CCC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6D77182-4543-4774-8DB3-39D29621F8BD}"/>
              </a:ext>
            </a:extLst>
          </p:cNvPr>
          <p:cNvSpPr/>
          <p:nvPr/>
        </p:nvSpPr>
        <p:spPr>
          <a:xfrm>
            <a:off x="654758" y="1635610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761D329-576D-48D5-98FE-C2B86B35A9E8}"/>
              </a:ext>
            </a:extLst>
          </p:cNvPr>
          <p:cNvSpPr/>
          <p:nvPr/>
        </p:nvSpPr>
        <p:spPr>
          <a:xfrm>
            <a:off x="654758" y="3673261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D4B4FE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ABE458-C6F9-4606-9EEC-B512BB925D2B}"/>
              </a:ext>
            </a:extLst>
          </p:cNvPr>
          <p:cNvSpPr txBox="1"/>
          <p:nvPr/>
        </p:nvSpPr>
        <p:spPr>
          <a:xfrm>
            <a:off x="954649" y="1176626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Our Team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421DCE-64AC-45D7-A2B5-EB1ECD42B350}"/>
              </a:ext>
            </a:extLst>
          </p:cNvPr>
          <p:cNvSpPr/>
          <p:nvPr/>
        </p:nvSpPr>
        <p:spPr>
          <a:xfrm>
            <a:off x="670293" y="2661682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FC75A-AF39-4E3C-9BD0-D00D45A96D79}"/>
              </a:ext>
            </a:extLst>
          </p:cNvPr>
          <p:cNvSpPr txBox="1"/>
          <p:nvPr/>
        </p:nvSpPr>
        <p:spPr>
          <a:xfrm>
            <a:off x="997984" y="2667005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Analysis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C53295-9E66-4F65-A782-B3185DB5AE6F}"/>
              </a:ext>
            </a:extLst>
          </p:cNvPr>
          <p:cNvSpPr txBox="1"/>
          <p:nvPr/>
        </p:nvSpPr>
        <p:spPr>
          <a:xfrm>
            <a:off x="970233" y="1648173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Introduction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42CC79-8994-4134-BF48-6A7CD5C3A2B3}"/>
              </a:ext>
            </a:extLst>
          </p:cNvPr>
          <p:cNvSpPr/>
          <p:nvPr/>
        </p:nvSpPr>
        <p:spPr>
          <a:xfrm>
            <a:off x="665474" y="3149346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4132FB-2D7B-42A7-AA2A-556062D66CE7}"/>
              </a:ext>
            </a:extLst>
          </p:cNvPr>
          <p:cNvSpPr txBox="1"/>
          <p:nvPr/>
        </p:nvSpPr>
        <p:spPr>
          <a:xfrm>
            <a:off x="973879" y="3160537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Analysis 2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2F27F2-B5A0-4F6D-9D66-017FF47C30E4}"/>
              </a:ext>
            </a:extLst>
          </p:cNvPr>
          <p:cNvSpPr/>
          <p:nvPr/>
        </p:nvSpPr>
        <p:spPr>
          <a:xfrm>
            <a:off x="657912" y="2137511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A88878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711B3E-8BD6-4839-840F-80DBB18A94E6}"/>
              </a:ext>
            </a:extLst>
          </p:cNvPr>
          <p:cNvSpPr txBox="1"/>
          <p:nvPr/>
        </p:nvSpPr>
        <p:spPr>
          <a:xfrm>
            <a:off x="967218" y="2141596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Presentation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C4DB78-CB33-4756-96AA-0D3492ECAA08}"/>
              </a:ext>
            </a:extLst>
          </p:cNvPr>
          <p:cNvSpPr txBox="1"/>
          <p:nvPr/>
        </p:nvSpPr>
        <p:spPr>
          <a:xfrm>
            <a:off x="964159" y="3691383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Conclusion</a:t>
            </a: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EEBC792-35B5-40F9-92BF-F2EEE72353CF}"/>
              </a:ext>
            </a:extLst>
          </p:cNvPr>
          <p:cNvSpPr/>
          <p:nvPr/>
        </p:nvSpPr>
        <p:spPr>
          <a:xfrm>
            <a:off x="476838" y="2744838"/>
            <a:ext cx="81280" cy="101510"/>
          </a:xfrm>
          <a:prstGeom prst="chevron">
            <a:avLst>
              <a:gd name="adj" fmla="val 60735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61927A08-A19F-49DF-B955-DC340A94B35F}"/>
              </a:ext>
            </a:extLst>
          </p:cNvPr>
          <p:cNvSpPr/>
          <p:nvPr/>
        </p:nvSpPr>
        <p:spPr>
          <a:xfrm>
            <a:off x="489665" y="2220205"/>
            <a:ext cx="81280" cy="101510"/>
          </a:xfrm>
          <a:prstGeom prst="chevron">
            <a:avLst>
              <a:gd name="adj" fmla="val 60735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7C5293-8034-44CF-92B1-5D8355B51AC5}"/>
              </a:ext>
            </a:extLst>
          </p:cNvPr>
          <p:cNvSpPr txBox="1"/>
          <p:nvPr/>
        </p:nvSpPr>
        <p:spPr>
          <a:xfrm>
            <a:off x="6392777" y="1592460"/>
            <a:ext cx="53075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Apa</a:t>
            </a:r>
            <a:r>
              <a:rPr lang="en-US" sz="16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6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saja</a:t>
            </a:r>
            <a:r>
              <a:rPr lang="en-US" sz="16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6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fitur-fitur</a:t>
            </a:r>
            <a:r>
              <a:rPr lang="en-US" sz="16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6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dalam</a:t>
            </a:r>
            <a:r>
              <a:rPr lang="en-US" sz="16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program minimarket </a:t>
            </a:r>
            <a:r>
              <a:rPr lang="en-US" sz="16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rismart</a:t>
            </a:r>
            <a:r>
              <a:rPr lang="en-US" sz="16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6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ini</a:t>
            </a:r>
            <a:r>
              <a:rPr lang="en-US" sz="1600" b="1" dirty="0">
                <a:solidFill>
                  <a:srgbClr val="564238"/>
                </a:solidFill>
                <a:latin typeface="Comic Sans MS" panose="030F0702030302020204" pitchFamily="66" charset="0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Bagaimana</a:t>
            </a:r>
            <a:r>
              <a:rPr lang="en-US" sz="16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owner  </a:t>
            </a:r>
            <a:r>
              <a:rPr lang="en-US" sz="16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dan</a:t>
            </a:r>
            <a:r>
              <a:rPr lang="en-US" sz="16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6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pegawai</a:t>
            </a:r>
            <a:r>
              <a:rPr lang="en-US" sz="16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6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kasir</a:t>
            </a:r>
            <a:r>
              <a:rPr lang="en-US" sz="16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6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rismart</a:t>
            </a:r>
            <a:r>
              <a:rPr lang="en-US" sz="16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6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dapat</a:t>
            </a:r>
            <a:r>
              <a:rPr lang="en-US" sz="16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6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menginput</a:t>
            </a:r>
            <a:r>
              <a:rPr lang="en-US" sz="16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6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transaksi</a:t>
            </a:r>
            <a:r>
              <a:rPr lang="en-US" sz="16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6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penjualan</a:t>
            </a:r>
            <a:r>
              <a:rPr lang="en-US" sz="16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6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ke</a:t>
            </a:r>
            <a:r>
              <a:rPr lang="en-US" sz="16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6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dalam</a:t>
            </a:r>
            <a:r>
              <a:rPr lang="en-US" sz="16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program?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Bagaimana</a:t>
            </a:r>
            <a:r>
              <a:rPr lang="en-US" sz="16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owner </a:t>
            </a:r>
            <a:r>
              <a:rPr lang="en-US" sz="16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dapat</a:t>
            </a:r>
            <a:r>
              <a:rPr lang="en-US" sz="16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6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mencari</a:t>
            </a:r>
            <a:r>
              <a:rPr lang="en-US" sz="16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6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transaksi</a:t>
            </a:r>
            <a:r>
              <a:rPr lang="en-US" sz="16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6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sebelumnya</a:t>
            </a:r>
            <a:r>
              <a:rPr lang="en-US" sz="1600" b="1" dirty="0">
                <a:solidFill>
                  <a:srgbClr val="564238"/>
                </a:solidFill>
                <a:latin typeface="Comic Sans MS" panose="030F0702030302020204" pitchFamily="66" charset="0"/>
              </a:rPr>
              <a:t>?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Bagaimana</a:t>
            </a:r>
            <a:r>
              <a:rPr lang="en-US" sz="16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owner </a:t>
            </a:r>
            <a:r>
              <a:rPr lang="en-US" sz="16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dapat</a:t>
            </a:r>
            <a:r>
              <a:rPr lang="en-US" sz="16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6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memperbarui</a:t>
            </a:r>
            <a:r>
              <a:rPr lang="en-US" sz="16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data </a:t>
            </a:r>
            <a:r>
              <a:rPr lang="en-US" sz="16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penjualan</a:t>
            </a:r>
            <a:r>
              <a:rPr lang="en-US" sz="16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6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dan</a:t>
            </a:r>
            <a:r>
              <a:rPr lang="en-US" sz="16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6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menghapus</a:t>
            </a:r>
            <a:r>
              <a:rPr lang="en-US" sz="16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data </a:t>
            </a:r>
            <a:r>
              <a:rPr lang="en-US" sz="16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penjualan</a:t>
            </a:r>
            <a:r>
              <a:rPr lang="en-US" sz="1600" b="1" dirty="0">
                <a:solidFill>
                  <a:srgbClr val="564238"/>
                </a:solidFill>
                <a:latin typeface="Comic Sans MS" panose="030F0702030302020204" pitchFamily="66" charset="0"/>
              </a:rPr>
              <a:t>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744ACC-E1D0-4804-A4ED-C9C832D283D6}"/>
              </a:ext>
            </a:extLst>
          </p:cNvPr>
          <p:cNvSpPr/>
          <p:nvPr/>
        </p:nvSpPr>
        <p:spPr>
          <a:xfrm>
            <a:off x="2666051" y="639496"/>
            <a:ext cx="9290843" cy="528330"/>
          </a:xfrm>
          <a:prstGeom prst="rect">
            <a:avLst/>
          </a:prstGeom>
          <a:solidFill>
            <a:srgbClr val="E2C6B4"/>
          </a:solidFill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CC323B-6046-4CF9-9A6C-B568A3BB0D1D}"/>
              </a:ext>
            </a:extLst>
          </p:cNvPr>
          <p:cNvSpPr txBox="1"/>
          <p:nvPr/>
        </p:nvSpPr>
        <p:spPr>
          <a:xfrm>
            <a:off x="2941101" y="624241"/>
            <a:ext cx="2891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amGorry-Lights" panose="020F0702020204020204" pitchFamily="34" charset="0"/>
              </a:rPr>
              <a:t>INTRODUCTION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4964E26-263E-4B00-8697-EDE990D01033}"/>
              </a:ext>
            </a:extLst>
          </p:cNvPr>
          <p:cNvSpPr/>
          <p:nvPr/>
        </p:nvSpPr>
        <p:spPr>
          <a:xfrm>
            <a:off x="2830263" y="798581"/>
            <a:ext cx="204876" cy="204876"/>
          </a:xfrm>
          <a:prstGeom prst="ellipse">
            <a:avLst/>
          </a:prstGeom>
          <a:solidFill>
            <a:srgbClr val="3F3029"/>
          </a:solidFill>
          <a:ln w="28575">
            <a:solidFill>
              <a:srgbClr val="3F302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B8CF844-DC25-4E4B-8775-11735290B4E9}"/>
              </a:ext>
            </a:extLst>
          </p:cNvPr>
          <p:cNvGrpSpPr/>
          <p:nvPr/>
        </p:nvGrpSpPr>
        <p:grpSpPr>
          <a:xfrm>
            <a:off x="11546882" y="751119"/>
            <a:ext cx="287816" cy="287816"/>
            <a:chOff x="11386972" y="714680"/>
            <a:chExt cx="287816" cy="2878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423D781-899F-4AC8-9540-6C16D6A57EF4}"/>
                </a:ext>
              </a:extLst>
            </p:cNvPr>
            <p:cNvSpPr/>
            <p:nvPr/>
          </p:nvSpPr>
          <p:spPr>
            <a:xfrm>
              <a:off x="11386972" y="714680"/>
              <a:ext cx="287816" cy="287816"/>
            </a:xfrm>
            <a:prstGeom prst="roundRect">
              <a:avLst>
                <a:gd name="adj" fmla="val 25492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Chevron 30">
              <a:extLst>
                <a:ext uri="{FF2B5EF4-FFF2-40B4-BE49-F238E27FC236}">
                  <a16:creationId xmlns:a16="http://schemas.microsoft.com/office/drawing/2014/main" id="{C4DD7FDE-0A80-471E-9F82-047313E4F104}"/>
                </a:ext>
              </a:extLst>
            </p:cNvPr>
            <p:cNvSpPr/>
            <p:nvPr/>
          </p:nvSpPr>
          <p:spPr>
            <a:xfrm>
              <a:off x="11480666" y="795057"/>
              <a:ext cx="119584" cy="119584"/>
            </a:xfrm>
            <a:prstGeom prst="chevron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FC69E42-9652-46A4-9DEE-A4FD50F51EC1}"/>
              </a:ext>
            </a:extLst>
          </p:cNvPr>
          <p:cNvGrpSpPr/>
          <p:nvPr/>
        </p:nvGrpSpPr>
        <p:grpSpPr>
          <a:xfrm>
            <a:off x="11171259" y="751119"/>
            <a:ext cx="287816" cy="287816"/>
            <a:chOff x="11011349" y="714680"/>
            <a:chExt cx="287816" cy="28781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0929B7D-7515-4EC0-8C56-D2F6446EAE92}"/>
                </a:ext>
              </a:extLst>
            </p:cNvPr>
            <p:cNvSpPr/>
            <p:nvPr/>
          </p:nvSpPr>
          <p:spPr>
            <a:xfrm>
              <a:off x="11011349" y="714680"/>
              <a:ext cx="287816" cy="287816"/>
            </a:xfrm>
            <a:prstGeom prst="roundRect">
              <a:avLst>
                <a:gd name="adj" fmla="val 25492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Chevron 33">
              <a:extLst>
                <a:ext uri="{FF2B5EF4-FFF2-40B4-BE49-F238E27FC236}">
                  <a16:creationId xmlns:a16="http://schemas.microsoft.com/office/drawing/2014/main" id="{7E235C52-248E-47DD-B52B-4A06FDA6C465}"/>
                </a:ext>
              </a:extLst>
            </p:cNvPr>
            <p:cNvSpPr/>
            <p:nvPr/>
          </p:nvSpPr>
          <p:spPr>
            <a:xfrm flipH="1">
              <a:off x="11095465" y="795057"/>
              <a:ext cx="119584" cy="119584"/>
            </a:xfrm>
            <a:prstGeom prst="chevron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8E799282-68FA-437D-9BA3-FB6CA9FAC8F0}"/>
              </a:ext>
            </a:extLst>
          </p:cNvPr>
          <p:cNvSpPr/>
          <p:nvPr/>
        </p:nvSpPr>
        <p:spPr>
          <a:xfrm>
            <a:off x="5758735" y="809462"/>
            <a:ext cx="204876" cy="204876"/>
          </a:xfrm>
          <a:prstGeom prst="ellipse">
            <a:avLst/>
          </a:prstGeom>
          <a:solidFill>
            <a:srgbClr val="3F3029"/>
          </a:solidFill>
          <a:ln w="28575">
            <a:solidFill>
              <a:srgbClr val="3F302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497B16-3A38-4D99-BB4B-9734EB74B7EF}"/>
              </a:ext>
            </a:extLst>
          </p:cNvPr>
          <p:cNvSpPr/>
          <p:nvPr/>
        </p:nvSpPr>
        <p:spPr>
          <a:xfrm>
            <a:off x="2418961" y="1067502"/>
            <a:ext cx="209513" cy="2806919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941101" y="2274553"/>
            <a:ext cx="3293216" cy="2138925"/>
            <a:chOff x="2876674" y="2388574"/>
            <a:chExt cx="3293216" cy="213892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6242D82-66C1-4FD4-A309-27C81EED4131}"/>
                </a:ext>
              </a:extLst>
            </p:cNvPr>
            <p:cNvSpPr/>
            <p:nvPr/>
          </p:nvSpPr>
          <p:spPr>
            <a:xfrm>
              <a:off x="2876674" y="2464753"/>
              <a:ext cx="3242837" cy="2062746"/>
            </a:xfrm>
            <a:prstGeom prst="roundRect">
              <a:avLst>
                <a:gd name="adj" fmla="val 11183"/>
              </a:avLst>
            </a:prstGeom>
            <a:solidFill>
              <a:srgbClr val="4C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5878927-2DE0-48D2-BD03-3527A88ECB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00" r="8078"/>
            <a:stretch/>
          </p:blipFill>
          <p:spPr>
            <a:xfrm>
              <a:off x="2986966" y="2388574"/>
              <a:ext cx="3182924" cy="2021685"/>
            </a:xfrm>
            <a:prstGeom prst="roundRect">
              <a:avLst>
                <a:gd name="adj" fmla="val 8064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</p:pic>
        <p:sp>
          <p:nvSpPr>
            <p:cNvPr id="3" name="Rounded Rectangle 2"/>
            <p:cNvSpPr/>
            <p:nvPr/>
          </p:nvSpPr>
          <p:spPr>
            <a:xfrm>
              <a:off x="2986966" y="2388574"/>
              <a:ext cx="3182924" cy="2021685"/>
            </a:xfrm>
            <a:prstGeom prst="roundRect">
              <a:avLst>
                <a:gd name="adj" fmla="val 8633"/>
              </a:avLst>
            </a:prstGeom>
            <a:solidFill>
              <a:srgbClr val="FFCCCC"/>
            </a:solidFill>
            <a:ln>
              <a:solidFill>
                <a:srgbClr val="DCB8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711B3E-8BD6-4839-840F-80DBB18A94E6}"/>
                </a:ext>
              </a:extLst>
            </p:cNvPr>
            <p:cNvSpPr txBox="1"/>
            <p:nvPr/>
          </p:nvSpPr>
          <p:spPr>
            <a:xfrm>
              <a:off x="3003027" y="2922362"/>
              <a:ext cx="306238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3F3029"/>
                  </a:solidFill>
                  <a:latin typeface="Comic Sans MS" panose="030F0702030302020204" pitchFamily="66" charset="0"/>
                </a:rPr>
                <a:t>RUMUSAN </a:t>
              </a:r>
            </a:p>
            <a:p>
              <a:pPr algn="ctr"/>
              <a:r>
                <a:rPr lang="en-US" sz="2800" b="1" dirty="0" smtClean="0">
                  <a:solidFill>
                    <a:srgbClr val="3F3029"/>
                  </a:solidFill>
                  <a:latin typeface="Comic Sans MS" panose="030F0702030302020204" pitchFamily="66" charset="0"/>
                </a:rPr>
                <a:t>MASALAH</a:t>
              </a:r>
              <a:endParaRPr lang="en-US" sz="2800" b="1" dirty="0">
                <a:solidFill>
                  <a:srgbClr val="3F3029"/>
                </a:solidFill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4369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52649D-9A69-4339-BC60-115F6DF50819}"/>
              </a:ext>
            </a:extLst>
          </p:cNvPr>
          <p:cNvSpPr/>
          <p:nvPr/>
        </p:nvSpPr>
        <p:spPr>
          <a:xfrm>
            <a:off x="758006" y="2240623"/>
            <a:ext cx="1437203" cy="2347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4310DC2-C644-4182-BD01-DADDD29B213D}"/>
              </a:ext>
            </a:extLst>
          </p:cNvPr>
          <p:cNvSpPr/>
          <p:nvPr/>
        </p:nvSpPr>
        <p:spPr>
          <a:xfrm>
            <a:off x="667736" y="1236835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CCC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20407B7-A8D2-4806-B595-5F127A664CC9}"/>
              </a:ext>
            </a:extLst>
          </p:cNvPr>
          <p:cNvSpPr/>
          <p:nvPr/>
        </p:nvSpPr>
        <p:spPr>
          <a:xfrm>
            <a:off x="679206" y="1712208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1E5D891-8EF8-4359-A558-B0DF6F11E7E7}"/>
              </a:ext>
            </a:extLst>
          </p:cNvPr>
          <p:cNvSpPr/>
          <p:nvPr/>
        </p:nvSpPr>
        <p:spPr>
          <a:xfrm>
            <a:off x="679206" y="4465881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D4B4FE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7F2E2C-21CF-4646-ACAA-CD3D4DAF215F}"/>
              </a:ext>
            </a:extLst>
          </p:cNvPr>
          <p:cNvSpPr txBox="1"/>
          <p:nvPr/>
        </p:nvSpPr>
        <p:spPr>
          <a:xfrm>
            <a:off x="979097" y="1253224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Our Team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23D3F5-DC0C-4A02-8D43-2C4953546B3D}"/>
              </a:ext>
            </a:extLst>
          </p:cNvPr>
          <p:cNvSpPr/>
          <p:nvPr/>
        </p:nvSpPr>
        <p:spPr>
          <a:xfrm>
            <a:off x="694741" y="3454302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DE42D-08B1-4938-A89E-3A00F3CA3501}"/>
              </a:ext>
            </a:extLst>
          </p:cNvPr>
          <p:cNvSpPr txBox="1"/>
          <p:nvPr/>
        </p:nvSpPr>
        <p:spPr>
          <a:xfrm>
            <a:off x="1022432" y="3459625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Analysis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3D273-EFCB-4D4F-B4F7-1CA5D24FD28E}"/>
              </a:ext>
            </a:extLst>
          </p:cNvPr>
          <p:cNvSpPr txBox="1"/>
          <p:nvPr/>
        </p:nvSpPr>
        <p:spPr>
          <a:xfrm>
            <a:off x="994681" y="1724771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Introduction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7260B8D-7ACE-4030-9EED-16D82F994203}"/>
              </a:ext>
            </a:extLst>
          </p:cNvPr>
          <p:cNvSpPr/>
          <p:nvPr/>
        </p:nvSpPr>
        <p:spPr>
          <a:xfrm>
            <a:off x="689922" y="3941966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EA36E8-87A0-40EB-8D5F-674E069F9F4F}"/>
              </a:ext>
            </a:extLst>
          </p:cNvPr>
          <p:cNvSpPr txBox="1"/>
          <p:nvPr/>
        </p:nvSpPr>
        <p:spPr>
          <a:xfrm>
            <a:off x="998327" y="3953157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Analysis 2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3B3ECB-306A-424F-B46C-A5B85B9DC972}"/>
              </a:ext>
            </a:extLst>
          </p:cNvPr>
          <p:cNvSpPr/>
          <p:nvPr/>
        </p:nvSpPr>
        <p:spPr>
          <a:xfrm>
            <a:off x="682360" y="2214109"/>
            <a:ext cx="311361" cy="251063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A88878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FA1E11-37BB-4549-A8C0-044A2382E3D9}"/>
              </a:ext>
            </a:extLst>
          </p:cNvPr>
          <p:cNvSpPr txBox="1"/>
          <p:nvPr/>
        </p:nvSpPr>
        <p:spPr>
          <a:xfrm>
            <a:off x="991666" y="2218194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Tujuan</a:t>
            </a:r>
            <a:endParaRPr 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E63DD8-0805-438A-A86C-572D5C20923F}"/>
              </a:ext>
            </a:extLst>
          </p:cNvPr>
          <p:cNvSpPr txBox="1"/>
          <p:nvPr/>
        </p:nvSpPr>
        <p:spPr>
          <a:xfrm>
            <a:off x="988607" y="4484003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3F3029"/>
                </a:solidFill>
                <a:latin typeface="Comic Sans MS" panose="030F0702030302020204" pitchFamily="66" charset="0"/>
              </a:rPr>
              <a:t>Conclusion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F93EFD7-1CC0-46C2-9EC9-C23F2FD71CF6}"/>
              </a:ext>
            </a:extLst>
          </p:cNvPr>
          <p:cNvSpPr/>
          <p:nvPr/>
        </p:nvSpPr>
        <p:spPr>
          <a:xfrm>
            <a:off x="501286" y="3537458"/>
            <a:ext cx="81280" cy="101510"/>
          </a:xfrm>
          <a:prstGeom prst="chevron">
            <a:avLst>
              <a:gd name="adj" fmla="val 60735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446853CC-0FC7-4E03-9A38-6CABA4A2BEB8}"/>
              </a:ext>
            </a:extLst>
          </p:cNvPr>
          <p:cNvSpPr/>
          <p:nvPr/>
        </p:nvSpPr>
        <p:spPr>
          <a:xfrm>
            <a:off x="514113" y="2296803"/>
            <a:ext cx="81280" cy="101510"/>
          </a:xfrm>
          <a:prstGeom prst="chevron">
            <a:avLst>
              <a:gd name="adj" fmla="val 60735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1A26CA3-B44D-4DD1-8827-FF1EB3DD11BD}"/>
              </a:ext>
            </a:extLst>
          </p:cNvPr>
          <p:cNvSpPr/>
          <p:nvPr/>
        </p:nvSpPr>
        <p:spPr>
          <a:xfrm>
            <a:off x="895944" y="2646313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1F1A27-9966-4BF2-9062-9FD3229A0946}"/>
              </a:ext>
            </a:extLst>
          </p:cNvPr>
          <p:cNvSpPr txBox="1"/>
          <p:nvPr/>
        </p:nvSpPr>
        <p:spPr>
          <a:xfrm>
            <a:off x="1110277" y="2638840"/>
            <a:ext cx="1327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rgbClr val="3F3029"/>
                </a:solidFill>
                <a:latin typeface="Comic Sans MS" panose="030F0702030302020204" pitchFamily="66" charset="0"/>
              </a:rPr>
              <a:t>Batasan</a:t>
            </a:r>
            <a:r>
              <a:rPr lang="en-US" sz="1100" b="1" dirty="0" smtClean="0">
                <a:solidFill>
                  <a:srgbClr val="3F3029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 smtClean="0">
                <a:solidFill>
                  <a:srgbClr val="3F3029"/>
                </a:solidFill>
                <a:latin typeface="Comic Sans MS" panose="030F0702030302020204" pitchFamily="66" charset="0"/>
              </a:rPr>
              <a:t>Masalah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95C60CD-CF3B-413C-8A66-654AF74FD678}"/>
              </a:ext>
            </a:extLst>
          </p:cNvPr>
          <p:cNvSpPr/>
          <p:nvPr/>
        </p:nvSpPr>
        <p:spPr>
          <a:xfrm>
            <a:off x="892336" y="3009040"/>
            <a:ext cx="233256" cy="188084"/>
          </a:xfrm>
          <a:custGeom>
            <a:avLst/>
            <a:gdLst>
              <a:gd name="connsiteX0" fmla="*/ 185932 w 2596896"/>
              <a:gd name="connsiteY0" fmla="*/ 0 h 2093977"/>
              <a:gd name="connsiteX1" fmla="*/ 929636 w 2596896"/>
              <a:gd name="connsiteY1" fmla="*/ 0 h 2093977"/>
              <a:gd name="connsiteX2" fmla="*/ 1115568 w 2596896"/>
              <a:gd name="connsiteY2" fmla="*/ 185932 h 2093977"/>
              <a:gd name="connsiteX3" fmla="*/ 1115568 w 2596896"/>
              <a:gd name="connsiteY3" fmla="*/ 347473 h 2093977"/>
              <a:gd name="connsiteX4" fmla="*/ 2397253 w 2596896"/>
              <a:gd name="connsiteY4" fmla="*/ 347473 h 2093977"/>
              <a:gd name="connsiteX5" fmla="*/ 2596896 w 2596896"/>
              <a:gd name="connsiteY5" fmla="*/ 547116 h 2093977"/>
              <a:gd name="connsiteX6" fmla="*/ 2596896 w 2596896"/>
              <a:gd name="connsiteY6" fmla="*/ 1894334 h 2093977"/>
              <a:gd name="connsiteX7" fmla="*/ 2397253 w 2596896"/>
              <a:gd name="connsiteY7" fmla="*/ 2093977 h 2093977"/>
              <a:gd name="connsiteX8" fmla="*/ 199643 w 2596896"/>
              <a:gd name="connsiteY8" fmla="*/ 2093977 h 2093977"/>
              <a:gd name="connsiteX9" fmla="*/ 0 w 2596896"/>
              <a:gd name="connsiteY9" fmla="*/ 1894334 h 2093977"/>
              <a:gd name="connsiteX10" fmla="*/ 0 w 2596896"/>
              <a:gd name="connsiteY10" fmla="*/ 1030377 h 2093977"/>
              <a:gd name="connsiteX11" fmla="*/ 0 w 2596896"/>
              <a:gd name="connsiteY11" fmla="*/ 547116 h 2093977"/>
              <a:gd name="connsiteX12" fmla="*/ 0 w 2596896"/>
              <a:gd name="connsiteY12" fmla="*/ 185932 h 2093977"/>
              <a:gd name="connsiteX13" fmla="*/ 185932 w 2596896"/>
              <a:gd name="connsiteY13" fmla="*/ 0 h 20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6896" h="2093977">
                <a:moveTo>
                  <a:pt x="185932" y="0"/>
                </a:moveTo>
                <a:lnTo>
                  <a:pt x="929636" y="0"/>
                </a:lnTo>
                <a:cubicBezTo>
                  <a:pt x="1032323" y="0"/>
                  <a:pt x="1115568" y="83245"/>
                  <a:pt x="1115568" y="185932"/>
                </a:cubicBezTo>
                <a:lnTo>
                  <a:pt x="1115568" y="347473"/>
                </a:lnTo>
                <a:lnTo>
                  <a:pt x="2397253" y="347473"/>
                </a:lnTo>
                <a:cubicBezTo>
                  <a:pt x="2507513" y="347473"/>
                  <a:pt x="2596896" y="436856"/>
                  <a:pt x="2596896" y="547116"/>
                </a:cubicBezTo>
                <a:lnTo>
                  <a:pt x="2596896" y="1894334"/>
                </a:lnTo>
                <a:cubicBezTo>
                  <a:pt x="2596896" y="2004594"/>
                  <a:pt x="2507513" y="2093977"/>
                  <a:pt x="2397253" y="2093977"/>
                </a:cubicBezTo>
                <a:lnTo>
                  <a:pt x="199643" y="2093977"/>
                </a:lnTo>
                <a:cubicBezTo>
                  <a:pt x="89383" y="2093977"/>
                  <a:pt x="0" y="2004594"/>
                  <a:pt x="0" y="1894334"/>
                </a:cubicBezTo>
                <a:lnTo>
                  <a:pt x="0" y="1030377"/>
                </a:lnTo>
                <a:lnTo>
                  <a:pt x="0" y="547116"/>
                </a:lnTo>
                <a:lnTo>
                  <a:pt x="0" y="185932"/>
                </a:lnTo>
                <a:cubicBezTo>
                  <a:pt x="0" y="83245"/>
                  <a:pt x="83245" y="0"/>
                  <a:pt x="185932" y="0"/>
                </a:cubicBezTo>
                <a:close/>
              </a:path>
            </a:pathLst>
          </a:custGeom>
          <a:solidFill>
            <a:srgbClr val="6D5447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99CA19-4269-4740-A11C-E98F772BEE34}"/>
              </a:ext>
            </a:extLst>
          </p:cNvPr>
          <p:cNvSpPr txBox="1"/>
          <p:nvPr/>
        </p:nvSpPr>
        <p:spPr>
          <a:xfrm>
            <a:off x="1141266" y="3000306"/>
            <a:ext cx="1156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>
                <a:solidFill>
                  <a:srgbClr val="3F3029"/>
                </a:solidFill>
                <a:latin typeface="Comic Sans MS" panose="030F0702030302020204" pitchFamily="66" charset="0"/>
              </a:rPr>
              <a:t>Demo Program</a:t>
            </a:r>
            <a:endParaRPr lang="en-US" sz="1100" b="1" dirty="0">
              <a:solidFill>
                <a:srgbClr val="3F3029"/>
              </a:solidFill>
              <a:latin typeface="Comic Sans MS" panose="030F0702030302020204" pitchFamily="66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1C7E8F0-AD5D-4ED7-A71F-F5AB3E35A9B1}"/>
              </a:ext>
            </a:extLst>
          </p:cNvPr>
          <p:cNvSpPr/>
          <p:nvPr/>
        </p:nvSpPr>
        <p:spPr>
          <a:xfrm>
            <a:off x="2679406" y="633562"/>
            <a:ext cx="9278678" cy="528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711B2B-0671-4475-8E90-A2E9D043EB82}"/>
              </a:ext>
            </a:extLst>
          </p:cNvPr>
          <p:cNvSpPr txBox="1"/>
          <p:nvPr/>
        </p:nvSpPr>
        <p:spPr>
          <a:xfrm>
            <a:off x="2982680" y="659467"/>
            <a:ext cx="455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73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amGorry-Lights" panose="020F0702020204020204" pitchFamily="34" charset="0"/>
              </a:rPr>
              <a:t>TUJUAN DAN BATASAN MASALAH</a:t>
            </a:r>
            <a:endParaRPr lang="en-US" sz="2400" dirty="0">
              <a:solidFill>
                <a:srgbClr val="4737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amGorry-Lights" panose="020F070202020402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56CD3FF-0D7A-4B69-BF0F-80E7D42C1E74}"/>
              </a:ext>
            </a:extLst>
          </p:cNvPr>
          <p:cNvSpPr/>
          <p:nvPr/>
        </p:nvSpPr>
        <p:spPr>
          <a:xfrm>
            <a:off x="2870462" y="789488"/>
            <a:ext cx="204876" cy="204876"/>
          </a:xfrm>
          <a:prstGeom prst="ellipse">
            <a:avLst/>
          </a:prstGeom>
          <a:solidFill>
            <a:srgbClr val="3F3029"/>
          </a:solidFill>
          <a:ln w="28575">
            <a:solidFill>
              <a:srgbClr val="3F302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6F4A3E6-D705-455D-9A46-5F280CC10A1F}"/>
              </a:ext>
            </a:extLst>
          </p:cNvPr>
          <p:cNvGrpSpPr/>
          <p:nvPr/>
        </p:nvGrpSpPr>
        <p:grpSpPr>
          <a:xfrm>
            <a:off x="11526876" y="731009"/>
            <a:ext cx="287816" cy="287816"/>
            <a:chOff x="11386972" y="714680"/>
            <a:chExt cx="287816" cy="2878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78ED3EF5-83F2-4581-B99C-A4FB65F3FDA8}"/>
                </a:ext>
              </a:extLst>
            </p:cNvPr>
            <p:cNvSpPr/>
            <p:nvPr/>
          </p:nvSpPr>
          <p:spPr>
            <a:xfrm>
              <a:off x="11386972" y="714680"/>
              <a:ext cx="287816" cy="287816"/>
            </a:xfrm>
            <a:prstGeom prst="roundRect">
              <a:avLst>
                <a:gd name="adj" fmla="val 25492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row: Chevron 53">
              <a:extLst>
                <a:ext uri="{FF2B5EF4-FFF2-40B4-BE49-F238E27FC236}">
                  <a16:creationId xmlns:a16="http://schemas.microsoft.com/office/drawing/2014/main" id="{7317B2E5-4208-4A07-B783-EB6924153BB5}"/>
                </a:ext>
              </a:extLst>
            </p:cNvPr>
            <p:cNvSpPr/>
            <p:nvPr/>
          </p:nvSpPr>
          <p:spPr>
            <a:xfrm>
              <a:off x="11480666" y="795057"/>
              <a:ext cx="119584" cy="119584"/>
            </a:xfrm>
            <a:prstGeom prst="chevron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FB89798-A1C9-4642-821C-21DB89E5FE97}"/>
              </a:ext>
            </a:extLst>
          </p:cNvPr>
          <p:cNvGrpSpPr/>
          <p:nvPr/>
        </p:nvGrpSpPr>
        <p:grpSpPr>
          <a:xfrm>
            <a:off x="11151253" y="731009"/>
            <a:ext cx="287816" cy="287816"/>
            <a:chOff x="11011349" y="714680"/>
            <a:chExt cx="287816" cy="28781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90A0F3E-4522-429B-8A26-F4ABA28A314E}"/>
                </a:ext>
              </a:extLst>
            </p:cNvPr>
            <p:cNvSpPr/>
            <p:nvPr/>
          </p:nvSpPr>
          <p:spPr>
            <a:xfrm>
              <a:off x="11011349" y="714680"/>
              <a:ext cx="287816" cy="287816"/>
            </a:xfrm>
            <a:prstGeom prst="roundRect">
              <a:avLst>
                <a:gd name="adj" fmla="val 25492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row: Chevron 56">
              <a:extLst>
                <a:ext uri="{FF2B5EF4-FFF2-40B4-BE49-F238E27FC236}">
                  <a16:creationId xmlns:a16="http://schemas.microsoft.com/office/drawing/2014/main" id="{F420F8E6-5BC4-4375-93F1-9944F4A21118}"/>
                </a:ext>
              </a:extLst>
            </p:cNvPr>
            <p:cNvSpPr/>
            <p:nvPr/>
          </p:nvSpPr>
          <p:spPr>
            <a:xfrm flipH="1">
              <a:off x="11095465" y="795057"/>
              <a:ext cx="119584" cy="119584"/>
            </a:xfrm>
            <a:prstGeom prst="chevron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F32925F3-6251-47B2-8CA6-D8D1768608C6}"/>
              </a:ext>
            </a:extLst>
          </p:cNvPr>
          <p:cNvSpPr/>
          <p:nvPr/>
        </p:nvSpPr>
        <p:spPr>
          <a:xfrm>
            <a:off x="2418961" y="1156710"/>
            <a:ext cx="209513" cy="2806919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56CD3FF-0D7A-4B69-BF0F-80E7D42C1E74}"/>
              </a:ext>
            </a:extLst>
          </p:cNvPr>
          <p:cNvSpPr/>
          <p:nvPr/>
        </p:nvSpPr>
        <p:spPr>
          <a:xfrm>
            <a:off x="7455112" y="763144"/>
            <a:ext cx="204876" cy="204876"/>
          </a:xfrm>
          <a:prstGeom prst="ellipse">
            <a:avLst/>
          </a:prstGeom>
          <a:solidFill>
            <a:srgbClr val="3F3029"/>
          </a:solidFill>
          <a:ln w="28575">
            <a:solidFill>
              <a:srgbClr val="3F302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0B6659D-7DD2-4F7C-AD70-DA531D7FFD2E}"/>
              </a:ext>
            </a:extLst>
          </p:cNvPr>
          <p:cNvGrpSpPr/>
          <p:nvPr/>
        </p:nvGrpSpPr>
        <p:grpSpPr>
          <a:xfrm>
            <a:off x="2933304" y="1684471"/>
            <a:ext cx="3676985" cy="3539662"/>
            <a:chOff x="7630928" y="1954814"/>
            <a:chExt cx="3584121" cy="3277858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592F4D42-45A9-442F-8238-E5A3410D330C}"/>
                </a:ext>
              </a:extLst>
            </p:cNvPr>
            <p:cNvGrpSpPr/>
            <p:nvPr/>
          </p:nvGrpSpPr>
          <p:grpSpPr>
            <a:xfrm>
              <a:off x="7630928" y="1954814"/>
              <a:ext cx="3584121" cy="3277858"/>
              <a:chOff x="7630928" y="1954814"/>
              <a:chExt cx="3584121" cy="3277858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FE79896-D1F3-4103-9220-3588BD53A314}"/>
                  </a:ext>
                </a:extLst>
              </p:cNvPr>
              <p:cNvGrpSpPr/>
              <p:nvPr/>
            </p:nvGrpSpPr>
            <p:grpSpPr>
              <a:xfrm>
                <a:off x="7630928" y="1954814"/>
                <a:ext cx="3584121" cy="3277858"/>
                <a:chOff x="7630928" y="1954814"/>
                <a:chExt cx="3584121" cy="3277858"/>
              </a:xfrm>
            </p:grpSpPr>
            <p:sp>
              <p:nvSpPr>
                <p:cNvPr id="89" name="Freeform: Shape 62">
                  <a:extLst>
                    <a:ext uri="{FF2B5EF4-FFF2-40B4-BE49-F238E27FC236}">
                      <a16:creationId xmlns:a16="http://schemas.microsoft.com/office/drawing/2014/main" id="{ED86CE36-0F90-436D-97E6-CCB63F01925C}"/>
                    </a:ext>
                  </a:extLst>
                </p:cNvPr>
                <p:cNvSpPr/>
                <p:nvPr/>
              </p:nvSpPr>
              <p:spPr>
                <a:xfrm>
                  <a:off x="8429627" y="1954814"/>
                  <a:ext cx="1986722" cy="1986722"/>
                </a:xfrm>
                <a:custGeom>
                  <a:avLst/>
                  <a:gdLst>
                    <a:gd name="connsiteX0" fmla="*/ 1725927 w 1986722"/>
                    <a:gd name="connsiteY0" fmla="*/ 1595682 h 1986722"/>
                    <a:gd name="connsiteX1" fmla="*/ 1584716 w 1986722"/>
                    <a:gd name="connsiteY1" fmla="*/ 1736893 h 1986722"/>
                    <a:gd name="connsiteX2" fmla="*/ 1725927 w 1986722"/>
                    <a:gd name="connsiteY2" fmla="*/ 1878104 h 1986722"/>
                    <a:gd name="connsiteX3" fmla="*/ 1867138 w 1986722"/>
                    <a:gd name="connsiteY3" fmla="*/ 1736893 h 1986722"/>
                    <a:gd name="connsiteX4" fmla="*/ 1725927 w 1986722"/>
                    <a:gd name="connsiteY4" fmla="*/ 1595682 h 1986722"/>
                    <a:gd name="connsiteX5" fmla="*/ 290316 w 1986722"/>
                    <a:gd name="connsiteY5" fmla="*/ 1567014 h 1986722"/>
                    <a:gd name="connsiteX6" fmla="*/ 149105 w 1986722"/>
                    <a:gd name="connsiteY6" fmla="*/ 1708225 h 1986722"/>
                    <a:gd name="connsiteX7" fmla="*/ 290316 w 1986722"/>
                    <a:gd name="connsiteY7" fmla="*/ 1849436 h 1986722"/>
                    <a:gd name="connsiteX8" fmla="*/ 431527 w 1986722"/>
                    <a:gd name="connsiteY8" fmla="*/ 1708225 h 1986722"/>
                    <a:gd name="connsiteX9" fmla="*/ 290316 w 1986722"/>
                    <a:gd name="connsiteY9" fmla="*/ 1567014 h 1986722"/>
                    <a:gd name="connsiteX10" fmla="*/ 241685 w 1986722"/>
                    <a:gd name="connsiteY10" fmla="*/ 0 h 1986722"/>
                    <a:gd name="connsiteX11" fmla="*/ 1745037 w 1986722"/>
                    <a:gd name="connsiteY11" fmla="*/ 0 h 1986722"/>
                    <a:gd name="connsiteX12" fmla="*/ 1986722 w 1986722"/>
                    <a:gd name="connsiteY12" fmla="*/ 241685 h 1986722"/>
                    <a:gd name="connsiteX13" fmla="*/ 1986722 w 1986722"/>
                    <a:gd name="connsiteY13" fmla="*/ 1745037 h 1986722"/>
                    <a:gd name="connsiteX14" fmla="*/ 1745037 w 1986722"/>
                    <a:gd name="connsiteY14" fmla="*/ 1986722 h 1986722"/>
                    <a:gd name="connsiteX15" fmla="*/ 241685 w 1986722"/>
                    <a:gd name="connsiteY15" fmla="*/ 1986722 h 1986722"/>
                    <a:gd name="connsiteX16" fmla="*/ 0 w 1986722"/>
                    <a:gd name="connsiteY16" fmla="*/ 1745037 h 1986722"/>
                    <a:gd name="connsiteX17" fmla="*/ 0 w 1986722"/>
                    <a:gd name="connsiteY17" fmla="*/ 241685 h 1986722"/>
                    <a:gd name="connsiteX18" fmla="*/ 241685 w 1986722"/>
                    <a:gd name="connsiteY18" fmla="*/ 0 h 1986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986722" h="1986722">
                      <a:moveTo>
                        <a:pt x="1725927" y="1595682"/>
                      </a:moveTo>
                      <a:cubicBezTo>
                        <a:pt x="1647938" y="1595682"/>
                        <a:pt x="1584716" y="1658904"/>
                        <a:pt x="1584716" y="1736893"/>
                      </a:cubicBezTo>
                      <a:cubicBezTo>
                        <a:pt x="1584716" y="1814882"/>
                        <a:pt x="1647938" y="1878104"/>
                        <a:pt x="1725927" y="1878104"/>
                      </a:cubicBezTo>
                      <a:cubicBezTo>
                        <a:pt x="1803916" y="1878104"/>
                        <a:pt x="1867138" y="1814882"/>
                        <a:pt x="1867138" y="1736893"/>
                      </a:cubicBezTo>
                      <a:cubicBezTo>
                        <a:pt x="1867138" y="1658904"/>
                        <a:pt x="1803916" y="1595682"/>
                        <a:pt x="1725927" y="1595682"/>
                      </a:cubicBezTo>
                      <a:close/>
                      <a:moveTo>
                        <a:pt x="290316" y="1567014"/>
                      </a:moveTo>
                      <a:cubicBezTo>
                        <a:pt x="212327" y="1567014"/>
                        <a:pt x="149105" y="1630236"/>
                        <a:pt x="149105" y="1708225"/>
                      </a:cubicBezTo>
                      <a:cubicBezTo>
                        <a:pt x="149105" y="1786214"/>
                        <a:pt x="212327" y="1849436"/>
                        <a:pt x="290316" y="1849436"/>
                      </a:cubicBezTo>
                      <a:cubicBezTo>
                        <a:pt x="368305" y="1849436"/>
                        <a:pt x="431527" y="1786214"/>
                        <a:pt x="431527" y="1708225"/>
                      </a:cubicBezTo>
                      <a:cubicBezTo>
                        <a:pt x="431527" y="1630236"/>
                        <a:pt x="368305" y="1567014"/>
                        <a:pt x="290316" y="1567014"/>
                      </a:cubicBezTo>
                      <a:close/>
                      <a:moveTo>
                        <a:pt x="241685" y="0"/>
                      </a:moveTo>
                      <a:lnTo>
                        <a:pt x="1745037" y="0"/>
                      </a:lnTo>
                      <a:cubicBezTo>
                        <a:pt x="1878516" y="0"/>
                        <a:pt x="1986722" y="108206"/>
                        <a:pt x="1986722" y="241685"/>
                      </a:cubicBezTo>
                      <a:lnTo>
                        <a:pt x="1986722" y="1745037"/>
                      </a:lnTo>
                      <a:cubicBezTo>
                        <a:pt x="1986722" y="1878516"/>
                        <a:pt x="1878516" y="1986722"/>
                        <a:pt x="1745037" y="1986722"/>
                      </a:cubicBezTo>
                      <a:lnTo>
                        <a:pt x="241685" y="1986722"/>
                      </a:lnTo>
                      <a:cubicBezTo>
                        <a:pt x="108206" y="1986722"/>
                        <a:pt x="0" y="1878516"/>
                        <a:pt x="0" y="1745037"/>
                      </a:cubicBezTo>
                      <a:lnTo>
                        <a:pt x="0" y="241685"/>
                      </a:lnTo>
                      <a:cubicBezTo>
                        <a:pt x="0" y="108206"/>
                        <a:pt x="108206" y="0"/>
                        <a:pt x="241685" y="0"/>
                      </a:cubicBezTo>
                      <a:close/>
                    </a:path>
                  </a:pathLst>
                </a:custGeom>
                <a:solidFill>
                  <a:srgbClr val="92D050"/>
                </a:solidFill>
                <a:ln w="38100">
                  <a:solidFill>
                    <a:schemeClr val="bg2">
                      <a:lumMod val="10000"/>
                    </a:schemeClr>
                  </a:solidFill>
                </a:ln>
                <a:effectLst>
                  <a:outerShdw dist="101600" dir="2160000" algn="tl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Freeform: Shape 63">
                  <a:extLst>
                    <a:ext uri="{FF2B5EF4-FFF2-40B4-BE49-F238E27FC236}">
                      <a16:creationId xmlns:a16="http://schemas.microsoft.com/office/drawing/2014/main" id="{8E5C5EA5-1842-43A2-A025-865E34DF7F5D}"/>
                    </a:ext>
                  </a:extLst>
                </p:cNvPr>
                <p:cNvSpPr/>
                <p:nvPr/>
              </p:nvSpPr>
              <p:spPr>
                <a:xfrm>
                  <a:off x="7630928" y="4161064"/>
                  <a:ext cx="3584121" cy="1071608"/>
                </a:xfrm>
                <a:custGeom>
                  <a:avLst/>
                  <a:gdLst>
                    <a:gd name="connsiteX0" fmla="*/ 2527972 w 3584121"/>
                    <a:gd name="connsiteY0" fmla="*/ 82048 h 1071608"/>
                    <a:gd name="connsiteX1" fmla="*/ 2388614 w 3584121"/>
                    <a:gd name="connsiteY1" fmla="*/ 221406 h 1071608"/>
                    <a:gd name="connsiteX2" fmla="*/ 2527972 w 3584121"/>
                    <a:gd name="connsiteY2" fmla="*/ 360764 h 1071608"/>
                    <a:gd name="connsiteX3" fmla="*/ 2667330 w 3584121"/>
                    <a:gd name="connsiteY3" fmla="*/ 221406 h 1071608"/>
                    <a:gd name="connsiteX4" fmla="*/ 2527972 w 3584121"/>
                    <a:gd name="connsiteY4" fmla="*/ 82048 h 1071608"/>
                    <a:gd name="connsiteX5" fmla="*/ 1076810 w 3584121"/>
                    <a:gd name="connsiteY5" fmla="*/ 82048 h 1071608"/>
                    <a:gd name="connsiteX6" fmla="*/ 937452 w 3584121"/>
                    <a:gd name="connsiteY6" fmla="*/ 221406 h 1071608"/>
                    <a:gd name="connsiteX7" fmla="*/ 1076810 w 3584121"/>
                    <a:gd name="connsiteY7" fmla="*/ 360764 h 1071608"/>
                    <a:gd name="connsiteX8" fmla="*/ 1216168 w 3584121"/>
                    <a:gd name="connsiteY8" fmla="*/ 221406 h 1071608"/>
                    <a:gd name="connsiteX9" fmla="*/ 1076810 w 3584121"/>
                    <a:gd name="connsiteY9" fmla="*/ 82048 h 1071608"/>
                    <a:gd name="connsiteX10" fmla="*/ 227588 w 3584121"/>
                    <a:gd name="connsiteY10" fmla="*/ 0 h 1071608"/>
                    <a:gd name="connsiteX11" fmla="*/ 3356533 w 3584121"/>
                    <a:gd name="connsiteY11" fmla="*/ 0 h 1071608"/>
                    <a:gd name="connsiteX12" fmla="*/ 3584121 w 3584121"/>
                    <a:gd name="connsiteY12" fmla="*/ 227588 h 1071608"/>
                    <a:gd name="connsiteX13" fmla="*/ 3584121 w 3584121"/>
                    <a:gd name="connsiteY13" fmla="*/ 844020 h 1071608"/>
                    <a:gd name="connsiteX14" fmla="*/ 3356533 w 3584121"/>
                    <a:gd name="connsiteY14" fmla="*/ 1071608 h 1071608"/>
                    <a:gd name="connsiteX15" fmla="*/ 227588 w 3584121"/>
                    <a:gd name="connsiteY15" fmla="*/ 1071608 h 1071608"/>
                    <a:gd name="connsiteX16" fmla="*/ 0 w 3584121"/>
                    <a:gd name="connsiteY16" fmla="*/ 844020 h 1071608"/>
                    <a:gd name="connsiteX17" fmla="*/ 0 w 3584121"/>
                    <a:gd name="connsiteY17" fmla="*/ 227588 h 1071608"/>
                    <a:gd name="connsiteX18" fmla="*/ 227588 w 3584121"/>
                    <a:gd name="connsiteY18" fmla="*/ 0 h 1071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584121" h="1071608">
                      <a:moveTo>
                        <a:pt x="2527972" y="82048"/>
                      </a:moveTo>
                      <a:cubicBezTo>
                        <a:pt x="2451007" y="82048"/>
                        <a:pt x="2388614" y="144441"/>
                        <a:pt x="2388614" y="221406"/>
                      </a:cubicBezTo>
                      <a:cubicBezTo>
                        <a:pt x="2388614" y="298371"/>
                        <a:pt x="2451007" y="360764"/>
                        <a:pt x="2527972" y="360764"/>
                      </a:cubicBezTo>
                      <a:cubicBezTo>
                        <a:pt x="2604937" y="360764"/>
                        <a:pt x="2667330" y="298371"/>
                        <a:pt x="2667330" y="221406"/>
                      </a:cubicBezTo>
                      <a:cubicBezTo>
                        <a:pt x="2667330" y="144441"/>
                        <a:pt x="2604937" y="82048"/>
                        <a:pt x="2527972" y="82048"/>
                      </a:cubicBezTo>
                      <a:close/>
                      <a:moveTo>
                        <a:pt x="1076810" y="82048"/>
                      </a:moveTo>
                      <a:cubicBezTo>
                        <a:pt x="999845" y="82048"/>
                        <a:pt x="937452" y="144441"/>
                        <a:pt x="937452" y="221406"/>
                      </a:cubicBezTo>
                      <a:cubicBezTo>
                        <a:pt x="937452" y="298371"/>
                        <a:pt x="999845" y="360764"/>
                        <a:pt x="1076810" y="360764"/>
                      </a:cubicBezTo>
                      <a:cubicBezTo>
                        <a:pt x="1153775" y="360764"/>
                        <a:pt x="1216168" y="298371"/>
                        <a:pt x="1216168" y="221406"/>
                      </a:cubicBezTo>
                      <a:cubicBezTo>
                        <a:pt x="1216168" y="144441"/>
                        <a:pt x="1153775" y="82048"/>
                        <a:pt x="1076810" y="82048"/>
                      </a:cubicBezTo>
                      <a:close/>
                      <a:moveTo>
                        <a:pt x="227588" y="0"/>
                      </a:moveTo>
                      <a:lnTo>
                        <a:pt x="3356533" y="0"/>
                      </a:lnTo>
                      <a:cubicBezTo>
                        <a:pt x="3482226" y="0"/>
                        <a:pt x="3584121" y="101895"/>
                        <a:pt x="3584121" y="227588"/>
                      </a:cubicBezTo>
                      <a:lnTo>
                        <a:pt x="3584121" y="844020"/>
                      </a:lnTo>
                      <a:cubicBezTo>
                        <a:pt x="3584121" y="969713"/>
                        <a:pt x="3482226" y="1071608"/>
                        <a:pt x="3356533" y="1071608"/>
                      </a:cubicBezTo>
                      <a:lnTo>
                        <a:pt x="227588" y="1071608"/>
                      </a:lnTo>
                      <a:cubicBezTo>
                        <a:pt x="101895" y="1071608"/>
                        <a:pt x="0" y="969713"/>
                        <a:pt x="0" y="844020"/>
                      </a:cubicBezTo>
                      <a:lnTo>
                        <a:pt x="0" y="227588"/>
                      </a:lnTo>
                      <a:cubicBezTo>
                        <a:pt x="0" y="101895"/>
                        <a:pt x="101895" y="0"/>
                        <a:pt x="227588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 w="38100">
                  <a:solidFill>
                    <a:srgbClr val="181717"/>
                  </a:solidFill>
                </a:ln>
                <a:effectLst>
                  <a:outerShdw dist="101600" dir="2700000" algn="tl" rotWithShape="0">
                    <a:srgbClr val="181717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: Rounded Corners 64">
                  <a:extLst>
                    <a:ext uri="{FF2B5EF4-FFF2-40B4-BE49-F238E27FC236}">
                      <a16:creationId xmlns:a16="http://schemas.microsoft.com/office/drawing/2014/main" id="{38AA102E-0AFB-4974-8F86-D17EB8294E85}"/>
                    </a:ext>
                  </a:extLst>
                </p:cNvPr>
                <p:cNvSpPr/>
                <p:nvPr/>
              </p:nvSpPr>
              <p:spPr>
                <a:xfrm>
                  <a:off x="8638908" y="3572191"/>
                  <a:ext cx="189151" cy="8073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: Rounded Corners 65">
                  <a:extLst>
                    <a:ext uri="{FF2B5EF4-FFF2-40B4-BE49-F238E27FC236}">
                      <a16:creationId xmlns:a16="http://schemas.microsoft.com/office/drawing/2014/main" id="{22FFDFC9-D9C3-4951-AC9B-7EE8E19C36F6}"/>
                    </a:ext>
                  </a:extLst>
                </p:cNvPr>
                <p:cNvSpPr/>
                <p:nvPr/>
              </p:nvSpPr>
              <p:spPr>
                <a:xfrm>
                  <a:off x="10067583" y="3591912"/>
                  <a:ext cx="189151" cy="80730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2AE77AE0-8392-4C56-A85A-7A891CD2C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24531" y="2259228"/>
                <a:ext cx="1196913" cy="119691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F1DF4EE-6650-467C-8BA3-ADA790A49478}"/>
                </a:ext>
              </a:extLst>
            </p:cNvPr>
            <p:cNvSpPr txBox="1"/>
            <p:nvPr/>
          </p:nvSpPr>
          <p:spPr>
            <a:xfrm>
              <a:off x="8549993" y="4550298"/>
              <a:ext cx="17459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anose="030F0702030302020204" pitchFamily="66" charset="0"/>
                </a:rPr>
                <a:t>TUJUAN</a:t>
              </a:r>
              <a:endPara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E77C5293-8034-44CF-92B1-5D8355B51AC5}"/>
              </a:ext>
            </a:extLst>
          </p:cNvPr>
          <p:cNvSpPr txBox="1"/>
          <p:nvPr/>
        </p:nvSpPr>
        <p:spPr>
          <a:xfrm>
            <a:off x="6817705" y="1808843"/>
            <a:ext cx="49207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Program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ini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membantu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pemilik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kasir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minimarket RISMART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dalam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mengelola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penjualan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minimarket RISMART.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Pemilik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minimarket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dapat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mengelola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input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transaksi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penjualan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,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melihat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stok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barang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,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mencari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daftar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transaksi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sebelumnya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,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melihat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daftar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total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transaksi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penjualan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,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sedangkan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kasir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hanya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dapat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menginput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transaksi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penjualan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melihat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daftar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dan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total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transaksi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rgbClr val="564238"/>
                </a:solidFill>
                <a:latin typeface="Comic Sans MS" panose="030F0702030302020204" pitchFamily="66" charset="0"/>
              </a:rPr>
              <a:t>penjualan</a:t>
            </a:r>
            <a:r>
              <a:rPr lang="en-US" sz="1400" b="1" dirty="0">
                <a:solidFill>
                  <a:srgbClr val="564238"/>
                </a:solidFill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8062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568</Words>
  <Application>Microsoft Office PowerPoint</Application>
  <PresentationFormat>Widescreen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AdamGorry-Lights</vt:lpstr>
      <vt:lpstr>Arial</vt:lpstr>
      <vt:lpstr>Calibri</vt:lpstr>
      <vt:lpstr>Calibri Light</vt:lpstr>
      <vt:lpstr>Comic Sans MS</vt:lpstr>
      <vt:lpstr>Poppins</vt:lpstr>
      <vt:lpstr>Poppins ExtraLight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Tiara Anggraini Prasetyo</dc:creator>
  <cp:lastModifiedBy>user</cp:lastModifiedBy>
  <cp:revision>29</cp:revision>
  <dcterms:created xsi:type="dcterms:W3CDTF">2021-11-05T02:42:09Z</dcterms:created>
  <dcterms:modified xsi:type="dcterms:W3CDTF">2021-12-06T13:18:08Z</dcterms:modified>
</cp:coreProperties>
</file>